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>
  <p:sldMasterIdLst>
    <p:sldMasterId id="2147483648" r:id="rId1"/>
    <p:sldMasterId id="2147483678" r:id="rId2"/>
    <p:sldMasterId id="2147483688" r:id="rId3"/>
    <p:sldMasterId id="2147483700" r:id="rId4"/>
  </p:sldMasterIdLst>
  <p:notesMasterIdLst>
    <p:notesMasterId r:id="rId38"/>
  </p:notesMasterIdLst>
  <p:handoutMasterIdLst>
    <p:handoutMasterId r:id="rId39"/>
  </p:handoutMasterIdLst>
  <p:sldIdLst>
    <p:sldId id="2147473804" r:id="rId5"/>
    <p:sldId id="2147483184" r:id="rId6"/>
    <p:sldId id="2147483155" r:id="rId7"/>
    <p:sldId id="2147483190" r:id="rId8"/>
    <p:sldId id="2147483191" r:id="rId9"/>
    <p:sldId id="2147483192" r:id="rId10"/>
    <p:sldId id="2147483194" r:id="rId11"/>
    <p:sldId id="2147483193" r:id="rId12"/>
    <p:sldId id="2147483197" r:id="rId13"/>
    <p:sldId id="2147483186" r:id="rId14"/>
    <p:sldId id="2147483179" r:id="rId15"/>
    <p:sldId id="2147483196" r:id="rId16"/>
    <p:sldId id="2147483183" r:id="rId17"/>
    <p:sldId id="2147483198" r:id="rId18"/>
    <p:sldId id="2147483170" r:id="rId19"/>
    <p:sldId id="2147483159" r:id="rId20"/>
    <p:sldId id="2147483187" r:id="rId21"/>
    <p:sldId id="2147483171" r:id="rId22"/>
    <p:sldId id="2147483163" r:id="rId23"/>
    <p:sldId id="2147483162" r:id="rId24"/>
    <p:sldId id="2147483164" r:id="rId25"/>
    <p:sldId id="2147483165" r:id="rId26"/>
    <p:sldId id="2147483174" r:id="rId27"/>
    <p:sldId id="2147483175" r:id="rId28"/>
    <p:sldId id="2147483172" r:id="rId29"/>
    <p:sldId id="2147483167" r:id="rId30"/>
    <p:sldId id="2147483176" r:id="rId31"/>
    <p:sldId id="2147483188" r:id="rId32"/>
    <p:sldId id="2147483189" r:id="rId33"/>
    <p:sldId id="2147483177" r:id="rId34"/>
    <p:sldId id="2147483140" r:id="rId35"/>
    <p:sldId id="2147483160" r:id="rId36"/>
    <p:sldId id="2147483153" r:id="rId37"/>
  </p:sldIdLst>
  <p:sldSz cx="12193588" cy="6858000"/>
  <p:notesSz cx="6858000" cy="9144000"/>
  <p:custDataLst>
    <p:tags r:id="rId40"/>
  </p:custDataLst>
  <p:defaultTextStyle>
    <a:defPPr marL="0" marR="0" indent="0" algn="l" defTabSz="4572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9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1pPr>
    <a:lvl2pPr marL="0" marR="0" indent="11430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2pPr>
    <a:lvl3pPr marL="0" marR="0" indent="22860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3pPr>
    <a:lvl4pPr marL="0" marR="0" indent="34290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4pPr>
    <a:lvl5pPr marL="0" marR="0" indent="45720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5pPr>
    <a:lvl6pPr marL="0" marR="0" indent="57150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6pPr>
    <a:lvl7pPr marL="0" marR="0" indent="68580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7pPr>
    <a:lvl8pPr marL="0" marR="0" indent="80010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8pPr>
    <a:lvl9pPr marL="0" marR="0" indent="914400" algn="ctr" defTabSz="41275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5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9pPr>
  </p:defaultTextStyle>
  <p:extLst>
    <p:ext uri="{521415D9-36F7-43E2-AB2F-B90AF26B5E84}">
      <p14:sectionLst xmlns:p14="http://schemas.microsoft.com/office/powerpoint/2010/main">
        <p14:section name="默认节" id="{1AC16B25-4B3A-C546-8E5B-8B7A517CA5D0}">
          <p14:sldIdLst>
            <p14:sldId id="2147473804"/>
            <p14:sldId id="2147483184"/>
            <p14:sldId id="2147483155"/>
            <p14:sldId id="2147483190"/>
            <p14:sldId id="2147483191"/>
            <p14:sldId id="2147483192"/>
            <p14:sldId id="2147483194"/>
            <p14:sldId id="2147483193"/>
            <p14:sldId id="2147483197"/>
            <p14:sldId id="2147483186"/>
            <p14:sldId id="2147483179"/>
            <p14:sldId id="2147483196"/>
            <p14:sldId id="2147483183"/>
            <p14:sldId id="2147483198"/>
            <p14:sldId id="2147483170"/>
            <p14:sldId id="2147483159"/>
            <p14:sldId id="2147483187"/>
            <p14:sldId id="2147483171"/>
            <p14:sldId id="2147483163"/>
            <p14:sldId id="2147483162"/>
            <p14:sldId id="2147483164"/>
            <p14:sldId id="2147483165"/>
            <p14:sldId id="2147483174"/>
            <p14:sldId id="2147483175"/>
            <p14:sldId id="2147483172"/>
            <p14:sldId id="2147483167"/>
            <p14:sldId id="2147483176"/>
            <p14:sldId id="2147483188"/>
            <p14:sldId id="2147483189"/>
            <p14:sldId id="2147483177"/>
            <p14:sldId id="2147483140"/>
            <p14:sldId id="2147483160"/>
            <p14:sldId id="214748315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06" userDrawn="1">
          <p15:clr>
            <a:srgbClr val="A4A3A4"/>
          </p15:clr>
        </p15:guide>
        <p15:guide id="2" pos="317" userDrawn="1">
          <p15:clr>
            <a:srgbClr val="A4A3A4"/>
          </p15:clr>
        </p15:guide>
        <p15:guide id="4" pos="73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5070A96-8D36-B73A-EE8B-F16B2403C9C2}" name="T179870" initials="T" userId="S::T179870@it.tencent.com::e4889fff-c186-4b2a-be6d-b5ee30896b8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0FF"/>
    <a:srgbClr val="EBF3FF"/>
    <a:srgbClr val="1F4FC7"/>
    <a:srgbClr val="FFFFFF"/>
    <a:srgbClr val="F6F9FD"/>
    <a:srgbClr val="000000"/>
    <a:srgbClr val="FF3B3B"/>
    <a:srgbClr val="174AE0"/>
    <a:srgbClr val="FF9797"/>
    <a:srgbClr val="FF4B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7" autoAdjust="0"/>
    <p:restoredTop sz="86387" autoAdjust="0"/>
  </p:normalViewPr>
  <p:slideViewPr>
    <p:cSldViewPr snapToGrid="0" snapToObjects="1" showGuides="1">
      <p:cViewPr varScale="1">
        <p:scale>
          <a:sx n="69" d="100"/>
          <a:sy n="69" d="100"/>
        </p:scale>
        <p:origin x="614" y="58"/>
      </p:cViewPr>
      <p:guideLst>
        <p:guide orient="horz" pos="2206"/>
        <p:guide pos="317"/>
        <p:guide pos="73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71" d="100"/>
          <a:sy n="171" d="100"/>
        </p:scale>
        <p:origin x="534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tags" Target="tags/tag1.xml"/><Relationship Id="rId45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77D14D-A68C-C14F-B1BD-C0EB2ADF373E}" type="datetimeFigureOut">
              <a:rPr kumimoji="1"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2026/8/21</a:t>
            </a:fld>
            <a:endParaRPr kumimoji="1"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271" name="Shape 27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228600" latinLnBrk="0">
      <a:lnSpc>
        <a:spcPct val="118000"/>
      </a:lnSpc>
      <a:defRPr sz="1100" b="0" i="0">
        <a:latin typeface="微软雅黑" panose="020B0503020204020204" pitchFamily="34" charset="-122"/>
        <a:ea typeface="微软雅黑" panose="020B0503020204020204" pitchFamily="34" charset="-122"/>
        <a:cs typeface="微软雅黑" panose="020B0503020204020204" pitchFamily="34" charset="-122"/>
        <a:sym typeface="微软雅黑" panose="020B0503020204020204" pitchFamily="34" charset="-122"/>
      </a:defRPr>
    </a:lvl1pPr>
    <a:lvl2pPr indent="114300" defTabSz="228600" latinLnBrk="0">
      <a:lnSpc>
        <a:spcPct val="118000"/>
      </a:lnSpc>
      <a:defRPr sz="11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2pPr>
    <a:lvl3pPr indent="228600" defTabSz="228600" latinLnBrk="0">
      <a:lnSpc>
        <a:spcPct val="118000"/>
      </a:lnSpc>
      <a:defRPr sz="11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3pPr>
    <a:lvl4pPr indent="342900" defTabSz="228600" latinLnBrk="0">
      <a:lnSpc>
        <a:spcPct val="118000"/>
      </a:lnSpc>
      <a:defRPr sz="11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4pPr>
    <a:lvl5pPr indent="457200" defTabSz="228600" latinLnBrk="0">
      <a:lnSpc>
        <a:spcPct val="118000"/>
      </a:lnSpc>
      <a:defRPr sz="11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5pPr>
    <a:lvl6pPr indent="571500" defTabSz="228600" latinLnBrk="0">
      <a:lnSpc>
        <a:spcPct val="118000"/>
      </a:lnSpc>
      <a:defRPr sz="11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6pPr>
    <a:lvl7pPr indent="685800" defTabSz="228600" latinLnBrk="0">
      <a:lnSpc>
        <a:spcPct val="118000"/>
      </a:lnSpc>
      <a:defRPr sz="11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7pPr>
    <a:lvl8pPr indent="800100" defTabSz="228600" latinLnBrk="0">
      <a:lnSpc>
        <a:spcPct val="118000"/>
      </a:lnSpc>
      <a:defRPr sz="11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8pPr>
    <a:lvl9pPr indent="914400" defTabSz="228600" latinLnBrk="0">
      <a:lnSpc>
        <a:spcPct val="118000"/>
      </a:lnSpc>
      <a:defRPr sz="1100">
        <a:latin typeface="Helvetica Neue" panose="02000503000000020004"/>
        <a:ea typeface="Helvetica Neue" panose="02000503000000020004"/>
        <a:cs typeface="Helvetica Neue" panose="02000503000000020004"/>
        <a:sym typeface="Helvetica Neue" panose="020005030000000200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C0EEE23-73E7-9045-AB3C-EE8FFE6B0108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4FF01-C496-68C2-2ADE-DF57FA77A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4B7E45A-C715-AD9C-5159-DBCD8D3EE8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B4EAF1B-4C49-3D9B-3E4C-23E83B077D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9728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38453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94957-84BB-683D-F26F-C127AF7C1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6DC3120-5806-9135-6AF1-12D57781D7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798F565-2E36-E753-70BB-CAC78E3B62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D65C08-2A84-5051-232E-6849E84AF6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79178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B4D95-B6A0-BB8C-10F1-4FA08DE05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0F9A5B1-D259-A220-D12D-33EA8888AD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D481C1A-FD6A-B8D0-BEC8-E655A0760A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59B29A6-FFD0-BD55-9B75-2899F2F82C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1261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B6750-9E75-F132-EFAE-D3F6CEC73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2053B70-2A56-EC40-EDF0-51DF280BF3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D8074DA-C051-A684-0086-32D7BE49EC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095520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913DA-0A5E-2427-DBA6-8BB8484C0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460E022-FF46-7320-F9EC-B514BD553E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AAD419F-DFD9-A2A4-D909-70C3EF8B13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39929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B5BAC-24F9-A38C-AFF5-11E840AC0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DD5B4EC-07BD-3CD5-D89E-BBACB33E24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894ECB8-0C8D-A69C-8281-068E9C7EA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263645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CA90A-0DE4-3186-920A-FE57EABBA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0C7E462-4C9B-0696-4400-FD78BB35D9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1360DAD-62DB-98BA-7DF7-03C743792A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016943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7CCDC-63C3-5C0A-F3D7-46B612E8D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2407BB2-69A8-44E3-D5E8-3A0AF08B5C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8AAC44F-F36A-9C3B-0F05-2780D9FC32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79456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6BC3C-FAD7-3CA6-46F3-EB95A338F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CB171E9-A4FC-DC0D-586F-8F063EB399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8A8FF8D-1691-0FD7-4657-C6C87A2FE6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176813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FB13C-1421-4572-2CF5-6BDB60C78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B1A6A7E-A5CC-E9B0-485A-22FB4A765F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D89111E-7BC0-FC52-F4F5-61EAE89313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147341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060CC-D109-4349-5B26-0A0D438EA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9E9DAA6-CDDC-97E9-9B46-48B95CCBDE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731606D-E5EF-875C-E72E-D4F3D42954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66859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F7D6E-E048-1998-4157-960C17B08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FACB61D-04EE-60FC-25DE-84BF872961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36C94A4-4C4C-389F-7DD2-C3DE66A069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加上几个典型案例</a:t>
            </a:r>
          </a:p>
        </p:txBody>
      </p:sp>
    </p:spTree>
    <p:extLst>
      <p:ext uri="{BB962C8B-B14F-4D97-AF65-F5344CB8AC3E}">
        <p14:creationId xmlns:p14="http://schemas.microsoft.com/office/powerpoint/2010/main" val="38696098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73C01-98EE-3542-A84D-DF4EDE91B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4863148-740B-EA76-1FFD-4E1C4B4019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86E1CAB-D25C-EE36-2724-5E2FBB934B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行业饼图 结合渠道和电销的数据</a:t>
            </a:r>
          </a:p>
        </p:txBody>
      </p:sp>
    </p:spTree>
    <p:extLst>
      <p:ext uri="{BB962C8B-B14F-4D97-AF65-F5344CB8AC3E}">
        <p14:creationId xmlns:p14="http://schemas.microsoft.com/office/powerpoint/2010/main" val="13462354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加上几个典型案例</a:t>
            </a:r>
          </a:p>
        </p:txBody>
      </p:sp>
    </p:spTree>
    <p:extLst>
      <p:ext uri="{BB962C8B-B14F-4D97-AF65-F5344CB8AC3E}">
        <p14:creationId xmlns:p14="http://schemas.microsoft.com/office/powerpoint/2010/main" val="13212591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2D9DE-CAAF-2EA2-B03D-3FA8A5D8F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C54626F-F6F8-A2CD-61C9-6A9F0884DF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2AF18A6-00C0-71E5-2974-BCCC9DC76D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每个都加上按钮</a:t>
            </a:r>
          </a:p>
        </p:txBody>
      </p:sp>
    </p:spTree>
    <p:extLst>
      <p:ext uri="{BB962C8B-B14F-4D97-AF65-F5344CB8AC3E}">
        <p14:creationId xmlns:p14="http://schemas.microsoft.com/office/powerpoint/2010/main" val="3646693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顺序</a:t>
            </a:r>
          </a:p>
        </p:txBody>
      </p:sp>
    </p:spTree>
    <p:extLst>
      <p:ext uri="{BB962C8B-B14F-4D97-AF65-F5344CB8AC3E}">
        <p14:creationId xmlns:p14="http://schemas.microsoft.com/office/powerpoint/2010/main" val="17372179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去掉所有的席位</a:t>
            </a:r>
          </a:p>
        </p:txBody>
      </p:sp>
    </p:spTree>
    <p:extLst>
      <p:ext uri="{BB962C8B-B14F-4D97-AF65-F5344CB8AC3E}">
        <p14:creationId xmlns:p14="http://schemas.microsoft.com/office/powerpoint/2010/main" val="23056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核实客户信息</a:t>
            </a:r>
          </a:p>
        </p:txBody>
      </p:sp>
    </p:spTree>
    <p:extLst>
      <p:ext uri="{BB962C8B-B14F-4D97-AF65-F5344CB8AC3E}">
        <p14:creationId xmlns:p14="http://schemas.microsoft.com/office/powerpoint/2010/main" val="2862870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46160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201CE-D0C1-96B4-F256-6E19195A8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E85FC6E-25D6-D55A-C021-B0B9F861F7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8175965-710E-AE93-2EAA-6985F025B2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zh-CN" sz="1800" kern="100" dirty="0">
              <a:effectLst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615D9C0-113C-D74B-8315-245672E7B7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75D863-E8A2-4EE5-9034-FA5668B3CDA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30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38382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D57B6-5E3A-789D-93C0-0DDC439A9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892FE69-8D77-5AE9-8260-48265BAB3A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A49E592-7E1E-CC51-6CED-A6022BFE7E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zh-CN" sz="1800" kern="100" dirty="0">
              <a:effectLst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F8B0366-0454-535E-6787-AF30996C34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75D863-E8A2-4EE5-9034-FA5668B3CDA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31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4087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pn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单图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/>
          <p:cNvSpPr/>
          <p:nvPr userDrawn="1"/>
        </p:nvSpPr>
        <p:spPr>
          <a:xfrm>
            <a:off x="-2788" y="-4234"/>
            <a:ext cx="3807729" cy="68664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>
              <a:solidFill>
                <a:srgbClr val="006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6102" y="6540501"/>
            <a:ext cx="232435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1" hasCustomPrompt="1"/>
          </p:nvPr>
        </p:nvSpPr>
        <p:spPr>
          <a:xfrm>
            <a:off x="4953000" y="1231901"/>
            <a:ext cx="6299200" cy="38290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marL="0" indent="0">
              <a:buFontTx/>
              <a:buNone/>
              <a:defRPr lang="zh-CN" altLang="en-US" sz="800">
                <a:solidFill>
                  <a:schemeClr val="bg1"/>
                </a:solidFill>
              </a:defRPr>
            </a:lvl1pPr>
          </a:lstStyle>
          <a:p>
            <a:pPr lvl="0" algn="ctr"/>
            <a:r>
              <a:rPr kumimoji="1" lang="zh-CN" altLang="en-US" dirty="0"/>
              <a:t>点击添加图片</a:t>
            </a:r>
          </a:p>
        </p:txBody>
      </p:sp>
      <p:sp>
        <p:nvSpPr>
          <p:cNvPr id="21" name="文本占位符 20"/>
          <p:cNvSpPr>
            <a:spLocks noGrp="1"/>
          </p:cNvSpPr>
          <p:nvPr>
            <p:ph type="body" sz="quarter" idx="15" hasCustomPrompt="1"/>
          </p:nvPr>
        </p:nvSpPr>
        <p:spPr>
          <a:xfrm>
            <a:off x="457501" y="1301521"/>
            <a:ext cx="3100387" cy="766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1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5462436" y="5353138"/>
            <a:ext cx="5400000" cy="8418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12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。段落与图片居中对齐。</a:t>
            </a:r>
          </a:p>
        </p:txBody>
      </p:sp>
      <p:sp>
        <p:nvSpPr>
          <p:cNvPr id="24" name="文本占位符 20"/>
          <p:cNvSpPr>
            <a:spLocks noGrp="1"/>
          </p:cNvSpPr>
          <p:nvPr>
            <p:ph type="body" sz="quarter" idx="32" hasCustomPrompt="1"/>
          </p:nvPr>
        </p:nvSpPr>
        <p:spPr>
          <a:xfrm>
            <a:off x="427022" y="2832538"/>
            <a:ext cx="2970000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27" name="文本占位符 20"/>
          <p:cNvSpPr>
            <a:spLocks noGrp="1"/>
          </p:cNvSpPr>
          <p:nvPr>
            <p:ph type="body" sz="quarter" idx="34" hasCustomPrompt="1"/>
          </p:nvPr>
        </p:nvSpPr>
        <p:spPr>
          <a:xfrm>
            <a:off x="427022" y="4475852"/>
            <a:ext cx="2970000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13" name="文本占位符 20"/>
          <p:cNvSpPr>
            <a:spLocks noGrp="1"/>
          </p:cNvSpPr>
          <p:nvPr>
            <p:ph type="body" sz="quarter" idx="36" hasCustomPrompt="1"/>
          </p:nvPr>
        </p:nvSpPr>
        <p:spPr>
          <a:xfrm>
            <a:off x="427021" y="3968660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rgbClr val="FFC000"/>
                </a:solidFill>
                <a:latin typeface="+mn-lt"/>
                <a:ea typeface="+mn-ea"/>
                <a:cs typeface="+mn-cs"/>
                <a:sym typeface="微软雅黑" panose="020B0503020204020204" pitchFamily="3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4" name="文本占位符 20"/>
          <p:cNvSpPr>
            <a:spLocks noGrp="1"/>
          </p:cNvSpPr>
          <p:nvPr>
            <p:ph type="body" sz="quarter" idx="37" hasCustomPrompt="1"/>
          </p:nvPr>
        </p:nvSpPr>
        <p:spPr>
          <a:xfrm>
            <a:off x="427021" y="2327416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chemeClr val="bg1"/>
                </a:solidFill>
                <a:latin typeface="+mn-lt"/>
                <a:ea typeface="+mn-ea"/>
                <a:cs typeface="+mn-cs"/>
                <a:sym typeface="微软雅黑" panose="020B0503020204020204" pitchFamily="3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单图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6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6102" y="6540501"/>
            <a:ext cx="232435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1" hasCustomPrompt="1"/>
          </p:nvPr>
        </p:nvSpPr>
        <p:spPr>
          <a:xfrm>
            <a:off x="5303845" y="1231901"/>
            <a:ext cx="6299200" cy="38290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8" name="矩形"/>
          <p:cNvSpPr/>
          <p:nvPr userDrawn="1"/>
        </p:nvSpPr>
        <p:spPr>
          <a:xfrm>
            <a:off x="-2788" y="-4234"/>
            <a:ext cx="4647046" cy="68664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>
              <a:solidFill>
                <a:srgbClr val="006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文本占位符 20"/>
          <p:cNvSpPr>
            <a:spLocks noGrp="1"/>
          </p:cNvSpPr>
          <p:nvPr>
            <p:ph type="body" sz="quarter" idx="15" hasCustomPrompt="1"/>
          </p:nvPr>
        </p:nvSpPr>
        <p:spPr>
          <a:xfrm>
            <a:off x="457501" y="1301521"/>
            <a:ext cx="3100387" cy="766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1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5753445" y="5353138"/>
            <a:ext cx="5400000" cy="8418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12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。段落与图片居中对齐。</a:t>
            </a:r>
          </a:p>
        </p:txBody>
      </p:sp>
      <p:sp>
        <p:nvSpPr>
          <p:cNvPr id="13" name="文本占位符 20"/>
          <p:cNvSpPr>
            <a:spLocks noGrp="1"/>
          </p:cNvSpPr>
          <p:nvPr>
            <p:ph type="body" sz="quarter" idx="32" hasCustomPrompt="1"/>
          </p:nvPr>
        </p:nvSpPr>
        <p:spPr>
          <a:xfrm>
            <a:off x="427022" y="2832538"/>
            <a:ext cx="3600000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14" name="文本占位符 20"/>
          <p:cNvSpPr>
            <a:spLocks noGrp="1"/>
          </p:cNvSpPr>
          <p:nvPr>
            <p:ph type="body" sz="quarter" idx="33" hasCustomPrompt="1"/>
          </p:nvPr>
        </p:nvSpPr>
        <p:spPr>
          <a:xfrm>
            <a:off x="427021" y="3704029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rgbClr val="FFFFFF"/>
                </a:solidFill>
                <a:latin typeface="+mn-lt"/>
                <a:ea typeface="+mn-ea"/>
                <a:cs typeface="+mn-cs"/>
                <a:sym typeface="微软雅黑" panose="020B0503020204020204" pitchFamily="3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5" name="文本占位符 20"/>
          <p:cNvSpPr>
            <a:spLocks noGrp="1"/>
          </p:cNvSpPr>
          <p:nvPr>
            <p:ph type="body" sz="quarter" idx="34" hasCustomPrompt="1"/>
          </p:nvPr>
        </p:nvSpPr>
        <p:spPr>
          <a:xfrm>
            <a:off x="427022" y="4209152"/>
            <a:ext cx="3600000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19" name="文本占位符 20"/>
          <p:cNvSpPr>
            <a:spLocks noGrp="1"/>
          </p:cNvSpPr>
          <p:nvPr>
            <p:ph type="body" sz="quarter" idx="37" hasCustomPrompt="1"/>
          </p:nvPr>
        </p:nvSpPr>
        <p:spPr>
          <a:xfrm>
            <a:off x="427021" y="2327416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chemeClr val="bg1"/>
                </a:solidFill>
                <a:latin typeface="+mn-lt"/>
                <a:ea typeface="+mn-ea"/>
                <a:cs typeface="+mn-cs"/>
                <a:sym typeface="微软雅黑" panose="020B0503020204020204" pitchFamily="3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单图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6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6102" y="6540501"/>
            <a:ext cx="232435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1" hasCustomPrompt="1"/>
          </p:nvPr>
        </p:nvSpPr>
        <p:spPr>
          <a:xfrm>
            <a:off x="6573043" y="1631950"/>
            <a:ext cx="5220001" cy="312738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marL="0" indent="0"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317500" lvl="0" indent="-317500" algn="ctr"/>
            <a:r>
              <a:rPr kumimoji="1" lang="zh-CN" altLang="en-US" dirty="0"/>
              <a:t>点击添加图片</a:t>
            </a:r>
          </a:p>
        </p:txBody>
      </p:sp>
      <p:sp>
        <p:nvSpPr>
          <p:cNvPr id="9" name="矩形"/>
          <p:cNvSpPr/>
          <p:nvPr userDrawn="1"/>
        </p:nvSpPr>
        <p:spPr>
          <a:xfrm>
            <a:off x="-2788" y="-4234"/>
            <a:ext cx="6042929" cy="68664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>
              <a:solidFill>
                <a:srgbClr val="006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文本占位符 20"/>
          <p:cNvSpPr>
            <a:spLocks noGrp="1"/>
          </p:cNvSpPr>
          <p:nvPr>
            <p:ph type="body" sz="quarter" idx="15" hasCustomPrompt="1"/>
          </p:nvPr>
        </p:nvSpPr>
        <p:spPr>
          <a:xfrm>
            <a:off x="457501" y="1301521"/>
            <a:ext cx="3100387" cy="766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1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7113253" y="5097817"/>
            <a:ext cx="4572849" cy="8418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12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。段落与图片居中对齐。</a:t>
            </a:r>
          </a:p>
        </p:txBody>
      </p:sp>
      <p:sp>
        <p:nvSpPr>
          <p:cNvPr id="13" name="文本占位符 20"/>
          <p:cNvSpPr>
            <a:spLocks noGrp="1"/>
          </p:cNvSpPr>
          <p:nvPr>
            <p:ph type="body" sz="quarter" idx="32" hasCustomPrompt="1"/>
          </p:nvPr>
        </p:nvSpPr>
        <p:spPr>
          <a:xfrm>
            <a:off x="427022" y="2832538"/>
            <a:ext cx="5219398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15" name="文本占位符 20"/>
          <p:cNvSpPr>
            <a:spLocks noGrp="1"/>
          </p:cNvSpPr>
          <p:nvPr>
            <p:ph type="body" sz="quarter" idx="34" hasCustomPrompt="1"/>
          </p:nvPr>
        </p:nvSpPr>
        <p:spPr>
          <a:xfrm>
            <a:off x="427022" y="4209152"/>
            <a:ext cx="5219398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17" name="文本占位符 20"/>
          <p:cNvSpPr>
            <a:spLocks noGrp="1"/>
          </p:cNvSpPr>
          <p:nvPr>
            <p:ph type="body" sz="quarter" idx="36" hasCustomPrompt="1"/>
          </p:nvPr>
        </p:nvSpPr>
        <p:spPr>
          <a:xfrm>
            <a:off x="427022" y="5580139"/>
            <a:ext cx="5219398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18" name="文本占位符 20"/>
          <p:cNvSpPr>
            <a:spLocks noGrp="1"/>
          </p:cNvSpPr>
          <p:nvPr>
            <p:ph type="body" sz="quarter" idx="37" hasCustomPrompt="1"/>
          </p:nvPr>
        </p:nvSpPr>
        <p:spPr>
          <a:xfrm>
            <a:off x="427021" y="2327416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chemeClr val="bg1"/>
                </a:solidFill>
                <a:latin typeface="+mn-lt"/>
                <a:ea typeface="+mn-ea"/>
                <a:cs typeface="+mn-cs"/>
                <a:sym typeface="微软雅黑" panose="020B0503020204020204" pitchFamily="3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20" name="文本占位符 20"/>
          <p:cNvSpPr>
            <a:spLocks noGrp="1"/>
          </p:cNvSpPr>
          <p:nvPr>
            <p:ph type="body" sz="quarter" idx="33" hasCustomPrompt="1"/>
          </p:nvPr>
        </p:nvSpPr>
        <p:spPr>
          <a:xfrm>
            <a:off x="427021" y="3704029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rgbClr val="FFFFFF"/>
                </a:solidFill>
                <a:latin typeface="+mn-lt"/>
                <a:ea typeface="+mn-ea"/>
                <a:cs typeface="+mn-cs"/>
                <a:sym typeface="微软雅黑" panose="020B0503020204020204" pitchFamily="3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sz="quarter" idx="38" hasCustomPrompt="1"/>
          </p:nvPr>
        </p:nvSpPr>
        <p:spPr>
          <a:xfrm>
            <a:off x="427021" y="5077009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rgbClr val="FFFFFF"/>
                </a:solidFill>
                <a:latin typeface="+mn-lt"/>
                <a:ea typeface="+mn-ea"/>
                <a:cs typeface="+mn-cs"/>
                <a:sym typeface="微软雅黑" panose="020B0503020204020204" pitchFamily="3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人物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5" hasCustomPrompt="1"/>
          </p:nvPr>
        </p:nvSpPr>
        <p:spPr>
          <a:xfrm>
            <a:off x="416907" y="325416"/>
            <a:ext cx="6353061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1" name="文本占位符 32"/>
          <p:cNvSpPr>
            <a:spLocks noGrp="1"/>
          </p:cNvSpPr>
          <p:nvPr>
            <p:ph type="body" sz="quarter" idx="12" hasCustomPrompt="1"/>
          </p:nvPr>
        </p:nvSpPr>
        <p:spPr>
          <a:xfrm>
            <a:off x="514981" y="1374558"/>
            <a:ext cx="6254987" cy="4472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sz="2000" b="1" i="0">
                <a:solidFill>
                  <a:srgbClr val="006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5pPr marL="1270000" indent="0">
              <a:buNone/>
              <a:defRPr/>
            </a:lvl5pPr>
          </a:lstStyle>
          <a:p>
            <a:pPr lvl="0"/>
            <a:r>
              <a:rPr kumimoji="1" lang="zh-CN" altLang="en-US" dirty="0"/>
              <a:t>内容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3" hasCustomPrompt="1"/>
          </p:nvPr>
        </p:nvSpPr>
        <p:spPr>
          <a:xfrm>
            <a:off x="7763880" y="1374558"/>
            <a:ext cx="3914725" cy="44720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7" name="文本占位符 32"/>
          <p:cNvSpPr>
            <a:spLocks noGrp="1"/>
          </p:cNvSpPr>
          <p:nvPr>
            <p:ph type="body" sz="quarter" idx="14" hasCustomPrompt="1"/>
          </p:nvPr>
        </p:nvSpPr>
        <p:spPr>
          <a:xfrm>
            <a:off x="7763879" y="6008990"/>
            <a:ext cx="3914725" cy="57669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lnSpc>
                <a:spcPct val="120000"/>
              </a:lnSpc>
              <a:buNone/>
              <a:defRPr sz="1200" b="1" i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5pPr marL="1270000" indent="0">
              <a:buNone/>
              <a:defRPr/>
            </a:lvl5pPr>
          </a:lstStyle>
          <a:p>
            <a:pPr lvl="0"/>
            <a:r>
              <a:rPr kumimoji="1" lang="zh-CN" altLang="en-US" dirty="0"/>
              <a:t>人物名称</a:t>
            </a: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6" y="193030"/>
            <a:ext cx="827151" cy="368622"/>
          </a:xfrm>
          <a:prstGeom prst="rect">
            <a:avLst/>
          </a:prstGeom>
        </p:spPr>
      </p:pic>
      <p:sp>
        <p:nvSpPr>
          <p:cNvPr id="8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6102" y="6540501"/>
            <a:ext cx="232435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单图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 hasCustomPrompt="1"/>
          </p:nvPr>
        </p:nvSpPr>
        <p:spPr>
          <a:xfrm>
            <a:off x="512862" y="2282829"/>
            <a:ext cx="11160000" cy="406302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6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6102" y="6540501"/>
            <a:ext cx="232435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8" name="文本占位符 3"/>
          <p:cNvSpPr>
            <a:spLocks noGrp="1"/>
          </p:cNvSpPr>
          <p:nvPr>
            <p:ph type="body" sz="quarter" idx="15" hasCustomPrompt="1"/>
          </p:nvPr>
        </p:nvSpPr>
        <p:spPr>
          <a:xfrm>
            <a:off x="416907" y="325416"/>
            <a:ext cx="6353061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6" hasCustomPrompt="1"/>
          </p:nvPr>
        </p:nvSpPr>
        <p:spPr>
          <a:xfrm>
            <a:off x="416404" y="1630273"/>
            <a:ext cx="7199312" cy="54768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None/>
              <a:defRPr sz="1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lang="zh-CN" altLang="en-US" sz="10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此处为正文，字体方正兰亭黑，字号</a:t>
            </a:r>
            <a:r>
              <a:rPr lang="en-US" altLang="zh-CN" sz="10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10</a:t>
            </a:r>
            <a:r>
              <a:rPr lang="zh-CN" altLang="en-US" sz="10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磅，字重</a:t>
            </a:r>
            <a:r>
              <a:rPr lang="en-GB" altLang="zh-CN" sz="10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Regular</a:t>
            </a:r>
            <a:r>
              <a:rPr lang="zh-CN" altLang="en-GB" sz="10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，</a:t>
            </a:r>
            <a:r>
              <a:rPr lang="zh-CN" altLang="en-US" sz="10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行距</a:t>
            </a:r>
            <a:r>
              <a:rPr lang="en-US" altLang="zh-CN" sz="10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1.5</a:t>
            </a:r>
            <a:r>
              <a:rPr lang="zh-CN" altLang="en-US" sz="10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倍，色值</a:t>
            </a:r>
            <a:r>
              <a:rPr lang="en-US" altLang="zh-CN" sz="10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#000000</a:t>
            </a:r>
            <a:r>
              <a:rPr lang="zh-CN" altLang="en-US" sz="10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。</a:t>
            </a:r>
            <a:endParaRPr kumimoji="1" lang="zh-CN" altLang="en-US"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单图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 hasCustomPrompt="1"/>
          </p:nvPr>
        </p:nvSpPr>
        <p:spPr>
          <a:xfrm>
            <a:off x="504912" y="1185037"/>
            <a:ext cx="11160000" cy="372620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6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6102" y="6540501"/>
            <a:ext cx="232435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8" name="文本占位符 3"/>
          <p:cNvSpPr>
            <a:spLocks noGrp="1"/>
          </p:cNvSpPr>
          <p:nvPr>
            <p:ph type="body" sz="quarter" idx="15" hasCustomPrompt="1"/>
          </p:nvPr>
        </p:nvSpPr>
        <p:spPr>
          <a:xfrm>
            <a:off x="416907" y="325416"/>
            <a:ext cx="6353061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23" name="文本占位符 3"/>
          <p:cNvSpPr>
            <a:spLocks noGrp="1"/>
          </p:cNvSpPr>
          <p:nvPr>
            <p:ph type="body" sz="quarter" idx="23" hasCustomPrompt="1"/>
          </p:nvPr>
        </p:nvSpPr>
        <p:spPr>
          <a:xfrm>
            <a:off x="416700" y="5173427"/>
            <a:ext cx="2525814" cy="36280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5" name="文本占位符 3"/>
          <p:cNvSpPr>
            <a:spLocks noGrp="1"/>
          </p:cNvSpPr>
          <p:nvPr>
            <p:ph type="body" sz="quarter" idx="24" hasCustomPrompt="1"/>
          </p:nvPr>
        </p:nvSpPr>
        <p:spPr>
          <a:xfrm>
            <a:off x="416699" y="5530554"/>
            <a:ext cx="2525813" cy="84184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28" name="文本占位符 3"/>
          <p:cNvSpPr>
            <a:spLocks noGrp="1"/>
          </p:cNvSpPr>
          <p:nvPr>
            <p:ph type="body" sz="quarter" idx="25" hasCustomPrompt="1"/>
          </p:nvPr>
        </p:nvSpPr>
        <p:spPr>
          <a:xfrm>
            <a:off x="4789451" y="5173427"/>
            <a:ext cx="2525813" cy="36280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9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4789451" y="5530554"/>
            <a:ext cx="2525813" cy="84184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31" name="文本占位符 3"/>
          <p:cNvSpPr>
            <a:spLocks noGrp="1"/>
          </p:cNvSpPr>
          <p:nvPr>
            <p:ph type="body" sz="quarter" idx="28" hasCustomPrompt="1"/>
          </p:nvPr>
        </p:nvSpPr>
        <p:spPr>
          <a:xfrm>
            <a:off x="9160289" y="5530554"/>
            <a:ext cx="2525813" cy="84184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12" name="文本占位符 3"/>
          <p:cNvSpPr>
            <a:spLocks noGrp="1"/>
          </p:cNvSpPr>
          <p:nvPr>
            <p:ph type="body" sz="quarter" idx="29" hasCustomPrompt="1"/>
          </p:nvPr>
        </p:nvSpPr>
        <p:spPr>
          <a:xfrm>
            <a:off x="9160289" y="5173427"/>
            <a:ext cx="2525813" cy="36280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双图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 hasCustomPrompt="1"/>
          </p:nvPr>
        </p:nvSpPr>
        <p:spPr>
          <a:xfrm>
            <a:off x="-11848" y="-19250"/>
            <a:ext cx="6083999" cy="688687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marL="0" indent="0" algn="ctr">
              <a:buFontTx/>
              <a:buNone/>
              <a:defRPr kumimoji="1" lang="zh-CN" altLang="en-US" sz="800" dirty="0">
                <a:solidFill>
                  <a:schemeClr val="bg1"/>
                </a:solidFill>
              </a:defRPr>
            </a:lvl1pPr>
          </a:lstStyle>
          <a:p>
            <a:pPr marL="317500" lvl="0" indent="-317500" algn="ctr"/>
            <a:r>
              <a:rPr kumimoji="1" lang="zh-CN" altLang="en-US" dirty="0"/>
              <a:t>点击添加图片</a:t>
            </a:r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2" hasCustomPrompt="1"/>
          </p:nvPr>
        </p:nvSpPr>
        <p:spPr>
          <a:xfrm>
            <a:off x="6117479" y="-19250"/>
            <a:ext cx="6083999" cy="688687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marL="0" indent="0"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317500" lvl="0" indent="-317500" algn="ctr"/>
            <a:r>
              <a:rPr kumimoji="1" lang="zh-CN" altLang="en-US" dirty="0"/>
              <a:t>点击添加图片</a:t>
            </a:r>
          </a:p>
        </p:txBody>
      </p:sp>
      <p:sp>
        <p:nvSpPr>
          <p:cNvPr id="10" name="矩形"/>
          <p:cNvSpPr/>
          <p:nvPr userDrawn="1"/>
        </p:nvSpPr>
        <p:spPr>
          <a:xfrm>
            <a:off x="6128838" y="3983782"/>
            <a:ext cx="6067081" cy="287421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000000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矩形"/>
          <p:cNvSpPr/>
          <p:nvPr userDrawn="1"/>
        </p:nvSpPr>
        <p:spPr>
          <a:xfrm>
            <a:off x="726" y="3983782"/>
            <a:ext cx="6060065" cy="287421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000000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文本占位符 3"/>
          <p:cNvSpPr>
            <a:spLocks noGrp="1"/>
          </p:cNvSpPr>
          <p:nvPr>
            <p:ph type="body" sz="quarter" idx="17" hasCustomPrompt="1"/>
          </p:nvPr>
        </p:nvSpPr>
        <p:spPr>
          <a:xfrm>
            <a:off x="7129351" y="4634242"/>
            <a:ext cx="4040293" cy="72231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24</a:t>
            </a:r>
            <a:r>
              <a:rPr kumimoji="1" lang="zh-CN" altLang="en-US" dirty="0"/>
              <a:t>磅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6102" y="6540501"/>
            <a:ext cx="232435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12" name="文本占位符 3"/>
          <p:cNvSpPr>
            <a:spLocks noGrp="1"/>
          </p:cNvSpPr>
          <p:nvPr>
            <p:ph type="body" sz="quarter" idx="15" hasCustomPrompt="1"/>
          </p:nvPr>
        </p:nvSpPr>
        <p:spPr>
          <a:xfrm>
            <a:off x="416907" y="325416"/>
            <a:ext cx="5387545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4" name="文本占位符 3"/>
          <p:cNvSpPr>
            <a:spLocks noGrp="1"/>
          </p:cNvSpPr>
          <p:nvPr>
            <p:ph type="body" sz="quarter" idx="18" hasCustomPrompt="1"/>
          </p:nvPr>
        </p:nvSpPr>
        <p:spPr>
          <a:xfrm>
            <a:off x="1010004" y="4634242"/>
            <a:ext cx="4040293" cy="72231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24</a:t>
            </a:r>
            <a:r>
              <a:rPr kumimoji="1" lang="zh-CN" altLang="en-US" dirty="0"/>
              <a:t>磅</a:t>
            </a:r>
          </a:p>
        </p:txBody>
      </p:sp>
      <p:sp>
        <p:nvSpPr>
          <p:cNvPr id="15" name="文本占位符 3"/>
          <p:cNvSpPr>
            <a:spLocks noGrp="1"/>
          </p:cNvSpPr>
          <p:nvPr>
            <p:ph type="body" sz="quarter" idx="19" hasCustomPrompt="1"/>
          </p:nvPr>
        </p:nvSpPr>
        <p:spPr>
          <a:xfrm>
            <a:off x="867746" y="5523972"/>
            <a:ext cx="4324807" cy="932620"/>
          </a:xfrm>
          <a:prstGeom prst="rect">
            <a:avLst/>
          </a:prstGeom>
        </p:spPr>
        <p:txBody>
          <a:bodyPr anchor="ctr"/>
          <a:lstStyle>
            <a:lvl1pPr marL="0" marR="0" indent="0" algn="ctr" defTabSz="2286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defRPr sz="16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marL="0" marR="0" lvl="0" indent="0" algn="ctr" defTabSz="2286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此处为正文，字体方正兰亭黑，字号</a:t>
            </a:r>
            <a:r>
              <a:rPr lang="en-US" altLang="zh-CN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16</a:t>
            </a:r>
            <a:r>
              <a:rPr lang="zh-CN" altLang="en-US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磅，字重</a:t>
            </a:r>
            <a:r>
              <a:rPr lang="en-GB" altLang="zh-CN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Regular</a:t>
            </a:r>
            <a:r>
              <a:rPr lang="zh-CN" altLang="en-GB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，</a:t>
            </a:r>
            <a:r>
              <a:rPr lang="zh-CN" altLang="en-US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行距</a:t>
            </a:r>
            <a:r>
              <a:rPr lang="en-US" altLang="zh-CN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1.5</a:t>
            </a:r>
            <a:r>
              <a:rPr lang="zh-CN" altLang="en-US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倍，色值</a:t>
            </a:r>
            <a:r>
              <a:rPr lang="en-US" altLang="zh-CN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#FFFFFF</a:t>
            </a:r>
            <a:r>
              <a:rPr lang="zh-CN" altLang="en-US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。</a:t>
            </a:r>
            <a:endParaRPr lang="en-US" altLang="zh-CN" sz="1600" dirty="0">
              <a:solidFill>
                <a:schemeClr val="bg1"/>
              </a:solidFill>
              <a:latin typeface="FZLanTingHei-R-GBK" panose="02000000000000000000" pitchFamily="2" charset="-122"/>
              <a:ea typeface="FZLanTingHei-R-GBK" panose="02000000000000000000" pitchFamily="2" charset="-122"/>
            </a:endParaRPr>
          </a:p>
          <a:p>
            <a:pPr lvl="0"/>
            <a:endParaRPr kumimoji="1" lang="zh-CN" altLang="en-US" dirty="0"/>
          </a:p>
        </p:txBody>
      </p:sp>
      <p:sp>
        <p:nvSpPr>
          <p:cNvPr id="16" name="文本占位符 3"/>
          <p:cNvSpPr>
            <a:spLocks noGrp="1"/>
          </p:cNvSpPr>
          <p:nvPr>
            <p:ph type="body" sz="quarter" idx="20" hasCustomPrompt="1"/>
          </p:nvPr>
        </p:nvSpPr>
        <p:spPr>
          <a:xfrm>
            <a:off x="7001035" y="5523972"/>
            <a:ext cx="4324807" cy="932620"/>
          </a:xfrm>
          <a:prstGeom prst="rect">
            <a:avLst/>
          </a:prstGeom>
        </p:spPr>
        <p:txBody>
          <a:bodyPr anchor="ctr"/>
          <a:lstStyle>
            <a:lvl1pPr marL="0" marR="0" indent="0" algn="ctr" defTabSz="2286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defRPr sz="16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marL="0" marR="0" lvl="0" indent="0" algn="ctr" defTabSz="2286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此处为正文，字体方正兰亭黑，字号</a:t>
            </a:r>
            <a:r>
              <a:rPr lang="en-US" altLang="zh-CN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16</a:t>
            </a:r>
            <a:r>
              <a:rPr lang="zh-CN" altLang="en-US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磅，字重</a:t>
            </a:r>
            <a:r>
              <a:rPr lang="en-GB" altLang="zh-CN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Regular</a:t>
            </a:r>
            <a:r>
              <a:rPr lang="zh-CN" altLang="en-GB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，</a:t>
            </a:r>
            <a:r>
              <a:rPr lang="zh-CN" altLang="en-US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行距</a:t>
            </a:r>
            <a:r>
              <a:rPr lang="en-US" altLang="zh-CN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1.5</a:t>
            </a:r>
            <a:r>
              <a:rPr lang="zh-CN" altLang="en-US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倍，色值</a:t>
            </a:r>
            <a:r>
              <a:rPr lang="en-US" altLang="zh-CN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#FFFFFF</a:t>
            </a:r>
            <a:r>
              <a:rPr lang="zh-CN" altLang="en-US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。</a:t>
            </a:r>
            <a:endParaRPr lang="en-US" altLang="zh-CN" sz="1600" dirty="0">
              <a:solidFill>
                <a:schemeClr val="bg1"/>
              </a:solidFill>
              <a:latin typeface="FZLanTingHei-R-GBK" panose="02000000000000000000" pitchFamily="2" charset="-122"/>
              <a:ea typeface="FZLanTingHei-R-GBK" panose="02000000000000000000" pitchFamily="2" charset="-122"/>
            </a:endParaRPr>
          </a:p>
          <a:p>
            <a:pPr lvl="0"/>
            <a:endParaRPr kumimoji="1" lang="zh-CN" altLang="en-US" dirty="0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双图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6755644" y="4996033"/>
            <a:ext cx="4458409" cy="552822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15" name="文本占位符 3"/>
          <p:cNvSpPr>
            <a:spLocks noGrp="1"/>
          </p:cNvSpPr>
          <p:nvPr>
            <p:ph type="body" sz="quarter" idx="24" hasCustomPrompt="1"/>
          </p:nvPr>
        </p:nvSpPr>
        <p:spPr>
          <a:xfrm>
            <a:off x="1204055" y="4996033"/>
            <a:ext cx="4458409" cy="552822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16" name="文本占位符 3"/>
          <p:cNvSpPr>
            <a:spLocks noGrp="1"/>
          </p:cNvSpPr>
          <p:nvPr>
            <p:ph type="body" sz="quarter" idx="25" hasCustomPrompt="1"/>
          </p:nvPr>
        </p:nvSpPr>
        <p:spPr>
          <a:xfrm>
            <a:off x="7260374" y="1309145"/>
            <a:ext cx="3496477" cy="72231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14" name="文本占位符 3"/>
          <p:cNvSpPr>
            <a:spLocks noGrp="1"/>
          </p:cNvSpPr>
          <p:nvPr>
            <p:ph type="body" sz="quarter" idx="23" hasCustomPrompt="1"/>
          </p:nvPr>
        </p:nvSpPr>
        <p:spPr>
          <a:xfrm>
            <a:off x="1704901" y="1309145"/>
            <a:ext cx="3496477" cy="72231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6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6102" y="6540501"/>
            <a:ext cx="232435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1" hasCustomPrompt="1"/>
          </p:nvPr>
        </p:nvSpPr>
        <p:spPr>
          <a:xfrm>
            <a:off x="1293659" y="2008738"/>
            <a:ext cx="4319480" cy="2821048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2" hasCustomPrompt="1"/>
          </p:nvPr>
        </p:nvSpPr>
        <p:spPr>
          <a:xfrm>
            <a:off x="6849133" y="2008738"/>
            <a:ext cx="4319480" cy="2821048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10" name="文本占位符 3"/>
          <p:cNvSpPr>
            <a:spLocks noGrp="1"/>
          </p:cNvSpPr>
          <p:nvPr>
            <p:ph type="body" sz="quarter" idx="15" hasCustomPrompt="1"/>
          </p:nvPr>
        </p:nvSpPr>
        <p:spPr>
          <a:xfrm>
            <a:off x="416907" y="325416"/>
            <a:ext cx="6353061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双图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3"/>
          <p:cNvSpPr>
            <a:spLocks noGrp="1"/>
          </p:cNvSpPr>
          <p:nvPr>
            <p:ph type="body" sz="quarter" idx="16" hasCustomPrompt="1"/>
          </p:nvPr>
        </p:nvSpPr>
        <p:spPr>
          <a:xfrm>
            <a:off x="5552256" y="1492258"/>
            <a:ext cx="3608768" cy="3686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14" name="文本占位符 3"/>
          <p:cNvSpPr>
            <a:spLocks noGrp="1"/>
          </p:cNvSpPr>
          <p:nvPr>
            <p:ph type="body" sz="quarter" idx="17" hasCustomPrompt="1"/>
          </p:nvPr>
        </p:nvSpPr>
        <p:spPr>
          <a:xfrm>
            <a:off x="5552256" y="4260936"/>
            <a:ext cx="3608768" cy="3686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8" hasCustomPrompt="1"/>
          </p:nvPr>
        </p:nvSpPr>
        <p:spPr>
          <a:xfrm>
            <a:off x="1394460" y="1243013"/>
            <a:ext cx="3419475" cy="223361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marL="0" indent="0"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317500" lvl="0" indent="-317500" algn="ctr"/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1394460" y="4008438"/>
            <a:ext cx="3419475" cy="223361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marL="0" indent="0" algn="ctr">
              <a:buFontTx/>
              <a:buNone/>
              <a:defRPr kumimoji="1" lang="en-US" altLang="en-US" sz="800" b="0" i="0" u="none" strike="noStrike" cap="none" spc="0" baseline="0">
                <a:solidFill>
                  <a:schemeClr val="bg1"/>
                </a:solidFill>
                <a:uFillTx/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</a:lstStyle>
          <a:p>
            <a:pPr lvl="0" algn="ctr"/>
            <a:r>
              <a:rPr lang="en-US" dirty="0" err="1"/>
              <a:t>点击添加图片</a:t>
            </a:r>
            <a:endParaRPr lang="en-US" dirty="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6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6102" y="6540501"/>
            <a:ext cx="232435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12" name="文本占位符 3"/>
          <p:cNvSpPr>
            <a:spLocks noGrp="1"/>
          </p:cNvSpPr>
          <p:nvPr>
            <p:ph type="body" sz="quarter" idx="15" hasCustomPrompt="1"/>
          </p:nvPr>
        </p:nvSpPr>
        <p:spPr>
          <a:xfrm>
            <a:off x="416907" y="325416"/>
            <a:ext cx="6353061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8" name="文本占位符 3"/>
          <p:cNvSpPr>
            <a:spLocks noGrp="1"/>
          </p:cNvSpPr>
          <p:nvPr>
            <p:ph type="body" sz="quarter" idx="20" hasCustomPrompt="1"/>
          </p:nvPr>
        </p:nvSpPr>
        <p:spPr>
          <a:xfrm>
            <a:off x="5552256" y="1877163"/>
            <a:ext cx="5369428" cy="3686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  <a:defRPr sz="1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  此处为正文，字体方兰亭黑，字号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；</a:t>
            </a:r>
          </a:p>
        </p:txBody>
      </p:sp>
      <p:sp>
        <p:nvSpPr>
          <p:cNvPr id="19" name="文本占位符 3"/>
          <p:cNvSpPr>
            <a:spLocks noGrp="1"/>
          </p:cNvSpPr>
          <p:nvPr>
            <p:ph type="body" sz="quarter" idx="21" hasCustomPrompt="1"/>
          </p:nvPr>
        </p:nvSpPr>
        <p:spPr>
          <a:xfrm>
            <a:off x="5552256" y="4645841"/>
            <a:ext cx="5369428" cy="3686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  <a:defRPr sz="1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  此处为正文，字体方兰亭黑，字号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；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三图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占位符 3"/>
          <p:cNvSpPr>
            <a:spLocks noGrp="1"/>
          </p:cNvSpPr>
          <p:nvPr>
            <p:ph type="body" sz="quarter" idx="24" hasCustomPrompt="1"/>
          </p:nvPr>
        </p:nvSpPr>
        <p:spPr>
          <a:xfrm>
            <a:off x="539169" y="4755323"/>
            <a:ext cx="3473760" cy="645884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8" name="文本占位符 3"/>
          <p:cNvSpPr>
            <a:spLocks noGrp="1"/>
          </p:cNvSpPr>
          <p:nvPr>
            <p:ph type="body" sz="quarter" idx="23" hasCustomPrompt="1"/>
          </p:nvPr>
        </p:nvSpPr>
        <p:spPr>
          <a:xfrm>
            <a:off x="1024502" y="1685052"/>
            <a:ext cx="2525814" cy="72231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6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6102" y="6540501"/>
            <a:ext cx="232435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1" hasCustomPrompt="1"/>
          </p:nvPr>
        </p:nvSpPr>
        <p:spPr>
          <a:xfrm>
            <a:off x="666874" y="2457409"/>
            <a:ext cx="3241163" cy="21168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10" name="图片占位符 6"/>
          <p:cNvSpPr>
            <a:spLocks noGrp="1"/>
          </p:cNvSpPr>
          <p:nvPr>
            <p:ph type="pic" sz="quarter" idx="12" hasCustomPrompt="1"/>
          </p:nvPr>
        </p:nvSpPr>
        <p:spPr>
          <a:xfrm>
            <a:off x="4456504" y="2457409"/>
            <a:ext cx="3241163" cy="21168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11" name="图片占位符 6"/>
          <p:cNvSpPr>
            <a:spLocks noGrp="1"/>
          </p:cNvSpPr>
          <p:nvPr>
            <p:ph type="pic" sz="quarter" idx="13" hasCustomPrompt="1"/>
          </p:nvPr>
        </p:nvSpPr>
        <p:spPr>
          <a:xfrm>
            <a:off x="8285550" y="2457409"/>
            <a:ext cx="3241163" cy="21168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9" name="文本占位符 3"/>
          <p:cNvSpPr>
            <a:spLocks noGrp="1"/>
          </p:cNvSpPr>
          <p:nvPr>
            <p:ph type="body" sz="quarter" idx="15" hasCustomPrompt="1"/>
          </p:nvPr>
        </p:nvSpPr>
        <p:spPr>
          <a:xfrm>
            <a:off x="416907" y="325416"/>
            <a:ext cx="6353061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5" name="文本占位符 3"/>
          <p:cNvSpPr>
            <a:spLocks noGrp="1"/>
          </p:cNvSpPr>
          <p:nvPr>
            <p:ph type="body" sz="quarter" idx="25" hasCustomPrompt="1"/>
          </p:nvPr>
        </p:nvSpPr>
        <p:spPr>
          <a:xfrm>
            <a:off x="4340205" y="4755323"/>
            <a:ext cx="3473760" cy="645884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16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4814178" y="1685052"/>
            <a:ext cx="2525814" cy="72231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17" name="文本占位符 3"/>
          <p:cNvSpPr>
            <a:spLocks noGrp="1"/>
          </p:cNvSpPr>
          <p:nvPr>
            <p:ph type="body" sz="quarter" idx="27" hasCustomPrompt="1"/>
          </p:nvPr>
        </p:nvSpPr>
        <p:spPr>
          <a:xfrm>
            <a:off x="8169251" y="4755323"/>
            <a:ext cx="3473760" cy="645884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18" name="文本占位符 3"/>
          <p:cNvSpPr>
            <a:spLocks noGrp="1"/>
          </p:cNvSpPr>
          <p:nvPr>
            <p:ph type="body" sz="quarter" idx="28" hasCustomPrompt="1"/>
          </p:nvPr>
        </p:nvSpPr>
        <p:spPr>
          <a:xfrm>
            <a:off x="8643272" y="1685052"/>
            <a:ext cx="2525814" cy="72231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三图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占位符 14"/>
          <p:cNvSpPr>
            <a:spLocks noGrp="1"/>
          </p:cNvSpPr>
          <p:nvPr>
            <p:ph type="body" sz="quarter" idx="19" hasCustomPrompt="1"/>
          </p:nvPr>
        </p:nvSpPr>
        <p:spPr>
          <a:xfrm>
            <a:off x="414111" y="3103916"/>
            <a:ext cx="4341812" cy="72231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None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2pPr marL="317500" indent="0">
              <a:buNone/>
              <a:defRPr sz="1200"/>
            </a:lvl2pPr>
            <a:lvl3pPr marL="635000" indent="0">
              <a:buNone/>
              <a:defRPr sz="1200"/>
            </a:lvl3pPr>
            <a:lvl4pPr marL="952500" indent="0">
              <a:buNone/>
              <a:defRPr sz="1200"/>
            </a:lvl4pPr>
            <a:lvl5pPr marL="1270000" indent="0">
              <a:buNone/>
              <a:defRPr sz="1200"/>
            </a:lvl5pPr>
          </a:lstStyle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此处为正文，字体方正兰亭黑，字号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12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磅，字重</a:t>
            </a:r>
            <a:r>
              <a:rPr lang="en-GB" altLang="zh-CN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Regular</a:t>
            </a:r>
            <a:r>
              <a:rPr lang="zh-CN" altLang="en-GB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，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行距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1.5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倍，色值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#000000</a:t>
            </a:r>
            <a:r>
              <a:rPr lang="zh-CN" altLang="en-US" sz="12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。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8" hasCustomPrompt="1"/>
          </p:nvPr>
        </p:nvSpPr>
        <p:spPr>
          <a:xfrm>
            <a:off x="416908" y="2533641"/>
            <a:ext cx="2522305" cy="434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24</a:t>
            </a:r>
            <a:r>
              <a:rPr kumimoji="1" lang="zh-CN" altLang="en-US" dirty="0"/>
              <a:t>磅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6102" y="6540501"/>
            <a:ext cx="232435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9135030" y="176065"/>
            <a:ext cx="2910422" cy="314191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6057514" y="176065"/>
            <a:ext cx="2910422" cy="650871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 hasCustomPrompt="1"/>
          </p:nvPr>
        </p:nvSpPr>
        <p:spPr>
          <a:xfrm>
            <a:off x="9135030" y="3488363"/>
            <a:ext cx="2910422" cy="319641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8" name="文本占位符 3"/>
          <p:cNvSpPr>
            <a:spLocks noGrp="1"/>
          </p:cNvSpPr>
          <p:nvPr>
            <p:ph type="body" sz="quarter" idx="17" hasCustomPrompt="1"/>
          </p:nvPr>
        </p:nvSpPr>
        <p:spPr>
          <a:xfrm>
            <a:off x="416908" y="325416"/>
            <a:ext cx="5168504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三图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6063338" y="3488364"/>
            <a:ext cx="5959866" cy="319357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6063337" y="176064"/>
            <a:ext cx="2986499" cy="314191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 hasCustomPrompt="1"/>
          </p:nvPr>
        </p:nvSpPr>
        <p:spPr>
          <a:xfrm>
            <a:off x="9220222" y="176063"/>
            <a:ext cx="2802981" cy="314191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6" name="文本占位符 3"/>
          <p:cNvSpPr>
            <a:spLocks noGrp="1"/>
          </p:cNvSpPr>
          <p:nvPr>
            <p:ph type="body" sz="quarter" idx="17" hasCustomPrompt="1"/>
          </p:nvPr>
        </p:nvSpPr>
        <p:spPr>
          <a:xfrm>
            <a:off x="416908" y="325416"/>
            <a:ext cx="5168504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2" name="文本占位符 14"/>
          <p:cNvSpPr>
            <a:spLocks noGrp="1"/>
          </p:cNvSpPr>
          <p:nvPr>
            <p:ph type="body" sz="quarter" idx="19" hasCustomPrompt="1"/>
          </p:nvPr>
        </p:nvSpPr>
        <p:spPr>
          <a:xfrm>
            <a:off x="414111" y="3103916"/>
            <a:ext cx="4341812" cy="72231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None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2pPr marL="317500" indent="0">
              <a:buNone/>
              <a:defRPr sz="1200"/>
            </a:lvl2pPr>
            <a:lvl3pPr marL="635000" indent="0">
              <a:buNone/>
              <a:defRPr sz="1200"/>
            </a:lvl3pPr>
            <a:lvl4pPr marL="952500" indent="0">
              <a:buNone/>
              <a:defRPr sz="1200"/>
            </a:lvl4pPr>
            <a:lvl5pPr marL="1270000" indent="0">
              <a:buNone/>
              <a:defRPr sz="1200"/>
            </a:lvl5pPr>
          </a:lstStyle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此处为正文，字体方正兰亭黑，字号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12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磅，字重</a:t>
            </a:r>
            <a:r>
              <a:rPr lang="en-GB" altLang="zh-CN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Regular</a:t>
            </a:r>
            <a:r>
              <a:rPr lang="zh-CN" altLang="en-GB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，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行距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1.5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倍，色值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#000000</a:t>
            </a:r>
            <a:r>
              <a:rPr lang="zh-CN" altLang="en-US" sz="12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。</a:t>
            </a:r>
          </a:p>
        </p:txBody>
      </p:sp>
      <p:sp>
        <p:nvSpPr>
          <p:cNvPr id="13" name="文本占位符 10"/>
          <p:cNvSpPr>
            <a:spLocks noGrp="1"/>
          </p:cNvSpPr>
          <p:nvPr>
            <p:ph type="body" sz="quarter" idx="18" hasCustomPrompt="1"/>
          </p:nvPr>
        </p:nvSpPr>
        <p:spPr>
          <a:xfrm>
            <a:off x="416908" y="2533641"/>
            <a:ext cx="2522305" cy="434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24</a:t>
            </a:r>
            <a:r>
              <a:rPr kumimoji="1" lang="zh-CN" altLang="en-US" dirty="0"/>
              <a:t>磅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四图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占位符 3"/>
          <p:cNvSpPr>
            <a:spLocks noGrp="1"/>
          </p:cNvSpPr>
          <p:nvPr>
            <p:ph type="body" sz="quarter" idx="25" hasCustomPrompt="1"/>
          </p:nvPr>
        </p:nvSpPr>
        <p:spPr>
          <a:xfrm>
            <a:off x="935842" y="4323174"/>
            <a:ext cx="2525813" cy="36862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19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1074948" y="4680436"/>
            <a:ext cx="2244680" cy="8418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24" name="文本占位符 3"/>
          <p:cNvSpPr>
            <a:spLocks noGrp="1"/>
          </p:cNvSpPr>
          <p:nvPr>
            <p:ph type="body" sz="quarter" idx="27" hasCustomPrompt="1"/>
          </p:nvPr>
        </p:nvSpPr>
        <p:spPr>
          <a:xfrm>
            <a:off x="3531652" y="4323174"/>
            <a:ext cx="2525813" cy="36862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5" name="文本占位符 3"/>
          <p:cNvSpPr>
            <a:spLocks noGrp="1"/>
          </p:cNvSpPr>
          <p:nvPr>
            <p:ph type="body" sz="quarter" idx="28" hasCustomPrompt="1"/>
          </p:nvPr>
        </p:nvSpPr>
        <p:spPr>
          <a:xfrm>
            <a:off x="3670758" y="4680436"/>
            <a:ext cx="2244680" cy="8418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26" name="文本占位符 3"/>
          <p:cNvSpPr>
            <a:spLocks noGrp="1"/>
          </p:cNvSpPr>
          <p:nvPr>
            <p:ph type="body" sz="quarter" idx="29" hasCustomPrompt="1"/>
          </p:nvPr>
        </p:nvSpPr>
        <p:spPr>
          <a:xfrm>
            <a:off x="6132407" y="4323174"/>
            <a:ext cx="2525813" cy="36862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7" name="文本占位符 3"/>
          <p:cNvSpPr>
            <a:spLocks noGrp="1"/>
          </p:cNvSpPr>
          <p:nvPr>
            <p:ph type="body" sz="quarter" idx="30" hasCustomPrompt="1"/>
          </p:nvPr>
        </p:nvSpPr>
        <p:spPr>
          <a:xfrm>
            <a:off x="6271513" y="4680436"/>
            <a:ext cx="2244680" cy="8418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28" name="文本占位符 3"/>
          <p:cNvSpPr>
            <a:spLocks noGrp="1"/>
          </p:cNvSpPr>
          <p:nvPr>
            <p:ph type="body" sz="quarter" idx="31" hasCustomPrompt="1"/>
          </p:nvPr>
        </p:nvSpPr>
        <p:spPr>
          <a:xfrm>
            <a:off x="8726253" y="4323174"/>
            <a:ext cx="2525813" cy="36862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9" name="文本占位符 3"/>
          <p:cNvSpPr>
            <a:spLocks noGrp="1"/>
          </p:cNvSpPr>
          <p:nvPr>
            <p:ph type="body" sz="quarter" idx="32" hasCustomPrompt="1"/>
          </p:nvPr>
        </p:nvSpPr>
        <p:spPr>
          <a:xfrm>
            <a:off x="8865359" y="4680436"/>
            <a:ext cx="2244680" cy="8418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6" y="193030"/>
            <a:ext cx="827151" cy="368622"/>
          </a:xfrm>
          <a:prstGeom prst="rect">
            <a:avLst/>
          </a:prstGeom>
        </p:spPr>
      </p:pic>
      <p:sp>
        <p:nvSpPr>
          <p:cNvPr id="4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6102" y="6540501"/>
            <a:ext cx="232435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1033907" y="1898032"/>
            <a:ext cx="2326763" cy="221013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3632036" y="1898032"/>
            <a:ext cx="2326763" cy="221013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6230165" y="1898032"/>
            <a:ext cx="2326763" cy="221013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8828293" y="1898032"/>
            <a:ext cx="2326763" cy="221013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marL="228600" indent="-228600"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10" name="文本占位符 3"/>
          <p:cNvSpPr>
            <a:spLocks noGrp="1"/>
          </p:cNvSpPr>
          <p:nvPr>
            <p:ph type="body" sz="quarter" idx="16" hasCustomPrompt="1"/>
          </p:nvPr>
        </p:nvSpPr>
        <p:spPr>
          <a:xfrm>
            <a:off x="416907" y="325416"/>
            <a:ext cx="6353061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四图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占位符 3"/>
          <p:cNvSpPr>
            <a:spLocks noGrp="1"/>
          </p:cNvSpPr>
          <p:nvPr>
            <p:ph type="body" sz="quarter" idx="25" hasCustomPrompt="1"/>
          </p:nvPr>
        </p:nvSpPr>
        <p:spPr>
          <a:xfrm>
            <a:off x="3449853" y="1978064"/>
            <a:ext cx="2525813" cy="3382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2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3449853" y="2317764"/>
            <a:ext cx="2525813" cy="84184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23" name="文本占位符 3"/>
          <p:cNvSpPr>
            <a:spLocks noGrp="1"/>
          </p:cNvSpPr>
          <p:nvPr>
            <p:ph type="body" sz="quarter" idx="27" hasCustomPrompt="1"/>
          </p:nvPr>
        </p:nvSpPr>
        <p:spPr>
          <a:xfrm>
            <a:off x="9304560" y="1976660"/>
            <a:ext cx="2525813" cy="3382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4" name="文本占位符 3"/>
          <p:cNvSpPr>
            <a:spLocks noGrp="1"/>
          </p:cNvSpPr>
          <p:nvPr>
            <p:ph type="body" sz="quarter" idx="28" hasCustomPrompt="1"/>
          </p:nvPr>
        </p:nvSpPr>
        <p:spPr>
          <a:xfrm>
            <a:off x="9304560" y="2316360"/>
            <a:ext cx="2525813" cy="84184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25" name="文本占位符 3"/>
          <p:cNvSpPr>
            <a:spLocks noGrp="1"/>
          </p:cNvSpPr>
          <p:nvPr>
            <p:ph type="body" sz="quarter" idx="29" hasCustomPrompt="1"/>
          </p:nvPr>
        </p:nvSpPr>
        <p:spPr>
          <a:xfrm>
            <a:off x="9304560" y="4286289"/>
            <a:ext cx="2525813" cy="3382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6" name="文本占位符 3"/>
          <p:cNvSpPr>
            <a:spLocks noGrp="1"/>
          </p:cNvSpPr>
          <p:nvPr>
            <p:ph type="body" sz="quarter" idx="30" hasCustomPrompt="1"/>
          </p:nvPr>
        </p:nvSpPr>
        <p:spPr>
          <a:xfrm>
            <a:off x="9304560" y="4625989"/>
            <a:ext cx="2525813" cy="84184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27" name="文本占位符 3"/>
          <p:cNvSpPr>
            <a:spLocks noGrp="1"/>
          </p:cNvSpPr>
          <p:nvPr>
            <p:ph type="body" sz="quarter" idx="31" hasCustomPrompt="1"/>
          </p:nvPr>
        </p:nvSpPr>
        <p:spPr>
          <a:xfrm>
            <a:off x="3449853" y="4289241"/>
            <a:ext cx="2525813" cy="3382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8" name="文本占位符 3"/>
          <p:cNvSpPr>
            <a:spLocks noGrp="1"/>
          </p:cNvSpPr>
          <p:nvPr>
            <p:ph type="body" sz="quarter" idx="32" hasCustomPrompt="1"/>
          </p:nvPr>
        </p:nvSpPr>
        <p:spPr>
          <a:xfrm>
            <a:off x="3449853" y="4628941"/>
            <a:ext cx="2525813" cy="84184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6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6102" y="6540501"/>
            <a:ext cx="232435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1" hasCustomPrompt="1"/>
          </p:nvPr>
        </p:nvSpPr>
        <p:spPr>
          <a:xfrm>
            <a:off x="829913" y="1682928"/>
            <a:ext cx="2520000" cy="164580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14" name="图片占位符 6"/>
          <p:cNvSpPr>
            <a:spLocks noGrp="1"/>
          </p:cNvSpPr>
          <p:nvPr>
            <p:ph type="pic" sz="quarter" idx="14" hasCustomPrompt="1"/>
          </p:nvPr>
        </p:nvSpPr>
        <p:spPr>
          <a:xfrm>
            <a:off x="829913" y="4022306"/>
            <a:ext cx="2520000" cy="164580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15" name="图片占位符 6"/>
          <p:cNvSpPr>
            <a:spLocks noGrp="1"/>
          </p:cNvSpPr>
          <p:nvPr>
            <p:ph type="pic" sz="quarter" idx="15" hasCustomPrompt="1"/>
          </p:nvPr>
        </p:nvSpPr>
        <p:spPr>
          <a:xfrm>
            <a:off x="6679927" y="1682928"/>
            <a:ext cx="2520000" cy="164580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16" name="图片占位符 6"/>
          <p:cNvSpPr>
            <a:spLocks noGrp="1"/>
          </p:cNvSpPr>
          <p:nvPr>
            <p:ph type="pic" sz="quarter" idx="16" hasCustomPrompt="1"/>
          </p:nvPr>
        </p:nvSpPr>
        <p:spPr>
          <a:xfrm>
            <a:off x="6679927" y="4022306"/>
            <a:ext cx="2520000" cy="164580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9" name="文本占位符 3"/>
          <p:cNvSpPr>
            <a:spLocks noGrp="1"/>
          </p:cNvSpPr>
          <p:nvPr>
            <p:ph type="body" sz="quarter" idx="17" hasCustomPrompt="1"/>
          </p:nvPr>
        </p:nvSpPr>
        <p:spPr>
          <a:xfrm>
            <a:off x="416907" y="325416"/>
            <a:ext cx="6353061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四图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6102" y="6540501"/>
            <a:ext cx="232435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9213652" y="171309"/>
            <a:ext cx="2809551" cy="314667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6057514" y="3488364"/>
            <a:ext cx="2979930" cy="321089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6057514" y="171309"/>
            <a:ext cx="2979930" cy="314667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6" hasCustomPrompt="1"/>
          </p:nvPr>
        </p:nvSpPr>
        <p:spPr>
          <a:xfrm>
            <a:off x="9213652" y="3488362"/>
            <a:ext cx="2809551" cy="321089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9" name="文本占位符 3"/>
          <p:cNvSpPr>
            <a:spLocks noGrp="1"/>
          </p:cNvSpPr>
          <p:nvPr>
            <p:ph type="body" sz="quarter" idx="17" hasCustomPrompt="1"/>
          </p:nvPr>
        </p:nvSpPr>
        <p:spPr>
          <a:xfrm>
            <a:off x="416908" y="325416"/>
            <a:ext cx="5168504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1" name="文本占位符 14"/>
          <p:cNvSpPr>
            <a:spLocks noGrp="1"/>
          </p:cNvSpPr>
          <p:nvPr>
            <p:ph type="body" sz="quarter" idx="19" hasCustomPrompt="1"/>
          </p:nvPr>
        </p:nvSpPr>
        <p:spPr>
          <a:xfrm>
            <a:off x="414111" y="3103916"/>
            <a:ext cx="4341812" cy="72231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None/>
              <a:defRPr sz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2pPr marL="317500" indent="0">
              <a:buNone/>
              <a:defRPr sz="1200"/>
            </a:lvl2pPr>
            <a:lvl3pPr marL="635000" indent="0">
              <a:buNone/>
              <a:defRPr sz="1200"/>
            </a:lvl3pPr>
            <a:lvl4pPr marL="952500" indent="0">
              <a:buNone/>
              <a:defRPr sz="1200"/>
            </a:lvl4pPr>
            <a:lvl5pPr marL="1270000" indent="0">
              <a:buNone/>
              <a:defRPr sz="1200"/>
            </a:lvl5pPr>
          </a:lstStyle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此处为正文，字体方正兰亭黑，字号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12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磅，字重</a:t>
            </a:r>
            <a:r>
              <a:rPr lang="en-GB" altLang="zh-CN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Regular</a:t>
            </a:r>
            <a:r>
              <a:rPr lang="zh-CN" altLang="en-GB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，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行距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1.5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倍，色值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#000000</a:t>
            </a:r>
            <a:r>
              <a:rPr lang="zh-CN" altLang="en-US" sz="12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。</a:t>
            </a:r>
          </a:p>
        </p:txBody>
      </p:sp>
      <p:sp>
        <p:nvSpPr>
          <p:cNvPr id="12" name="文本占位符 10"/>
          <p:cNvSpPr>
            <a:spLocks noGrp="1"/>
          </p:cNvSpPr>
          <p:nvPr>
            <p:ph type="body" sz="quarter" idx="18" hasCustomPrompt="1"/>
          </p:nvPr>
        </p:nvSpPr>
        <p:spPr>
          <a:xfrm>
            <a:off x="416908" y="2533641"/>
            <a:ext cx="2522305" cy="434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24</a:t>
            </a:r>
            <a:r>
              <a:rPr kumimoji="1" lang="zh-CN" altLang="en-US" dirty="0"/>
              <a:t>磅</a:t>
            </a:r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四图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1" hasCustomPrompt="1"/>
          </p:nvPr>
        </p:nvSpPr>
        <p:spPr>
          <a:xfrm>
            <a:off x="-7257" y="-9000"/>
            <a:ext cx="3024000" cy="6876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9" name="图片占位符 7"/>
          <p:cNvSpPr>
            <a:spLocks noGrp="1"/>
          </p:cNvSpPr>
          <p:nvPr>
            <p:ph type="pic" sz="quarter" idx="12" hasCustomPrompt="1"/>
          </p:nvPr>
        </p:nvSpPr>
        <p:spPr>
          <a:xfrm>
            <a:off x="3052519" y="-9000"/>
            <a:ext cx="3024000" cy="6876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10" name="图片占位符 7"/>
          <p:cNvSpPr>
            <a:spLocks noGrp="1"/>
          </p:cNvSpPr>
          <p:nvPr>
            <p:ph type="pic" sz="quarter" idx="13" hasCustomPrompt="1"/>
          </p:nvPr>
        </p:nvSpPr>
        <p:spPr>
          <a:xfrm>
            <a:off x="6112295" y="-9000"/>
            <a:ext cx="3024000" cy="6876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11" name="图片占位符 7"/>
          <p:cNvSpPr>
            <a:spLocks noGrp="1"/>
          </p:cNvSpPr>
          <p:nvPr>
            <p:ph type="pic" sz="quarter" idx="14" hasCustomPrompt="1"/>
          </p:nvPr>
        </p:nvSpPr>
        <p:spPr>
          <a:xfrm>
            <a:off x="9172072" y="-9000"/>
            <a:ext cx="3024000" cy="6876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marL="0" indent="0" algn="ctr"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317500" lvl="0" indent="-317500" algn="ctr"/>
            <a:r>
              <a:rPr kumimoji="1" lang="zh-CN" altLang="en-US" dirty="0"/>
              <a:t>点击添加图片</a:t>
            </a:r>
          </a:p>
        </p:txBody>
      </p:sp>
      <p:sp>
        <p:nvSpPr>
          <p:cNvPr id="7" name="矩形"/>
          <p:cNvSpPr/>
          <p:nvPr userDrawn="1"/>
        </p:nvSpPr>
        <p:spPr>
          <a:xfrm>
            <a:off x="794" y="3388466"/>
            <a:ext cx="12192000" cy="348141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000000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 b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文本占位符 3"/>
          <p:cNvSpPr>
            <a:spLocks noGrp="1"/>
          </p:cNvSpPr>
          <p:nvPr>
            <p:ph type="body" sz="quarter" idx="23" hasCustomPrompt="1"/>
          </p:nvPr>
        </p:nvSpPr>
        <p:spPr>
          <a:xfrm>
            <a:off x="458889" y="5122328"/>
            <a:ext cx="2093112" cy="4640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1" name="文本占位符 3"/>
          <p:cNvSpPr>
            <a:spLocks noGrp="1"/>
          </p:cNvSpPr>
          <p:nvPr>
            <p:ph type="body" sz="quarter" idx="24" hasCustomPrompt="1"/>
          </p:nvPr>
        </p:nvSpPr>
        <p:spPr>
          <a:xfrm>
            <a:off x="451269" y="5530554"/>
            <a:ext cx="2093112" cy="8418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10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22" name="文本占位符 3"/>
          <p:cNvSpPr>
            <a:spLocks noGrp="1"/>
          </p:cNvSpPr>
          <p:nvPr>
            <p:ph type="body" sz="quarter" idx="25" hasCustomPrompt="1"/>
          </p:nvPr>
        </p:nvSpPr>
        <p:spPr>
          <a:xfrm>
            <a:off x="3505612" y="5124107"/>
            <a:ext cx="2093112" cy="4640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3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3497992" y="5532333"/>
            <a:ext cx="2093112" cy="8418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10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24" name="文本占位符 3"/>
          <p:cNvSpPr>
            <a:spLocks noGrp="1"/>
          </p:cNvSpPr>
          <p:nvPr>
            <p:ph type="body" sz="quarter" idx="27" hasCustomPrompt="1"/>
          </p:nvPr>
        </p:nvSpPr>
        <p:spPr>
          <a:xfrm>
            <a:off x="6572983" y="5124107"/>
            <a:ext cx="2093112" cy="4640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5" name="文本占位符 3"/>
          <p:cNvSpPr>
            <a:spLocks noGrp="1"/>
          </p:cNvSpPr>
          <p:nvPr>
            <p:ph type="body" sz="quarter" idx="28" hasCustomPrompt="1"/>
          </p:nvPr>
        </p:nvSpPr>
        <p:spPr>
          <a:xfrm>
            <a:off x="6565363" y="5532333"/>
            <a:ext cx="2093112" cy="8418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10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26" name="文本占位符 3"/>
          <p:cNvSpPr>
            <a:spLocks noGrp="1"/>
          </p:cNvSpPr>
          <p:nvPr>
            <p:ph type="body" sz="quarter" idx="29" hasCustomPrompt="1"/>
          </p:nvPr>
        </p:nvSpPr>
        <p:spPr>
          <a:xfrm>
            <a:off x="9628660" y="5124107"/>
            <a:ext cx="2093112" cy="4640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7" name="文本占位符 3"/>
          <p:cNvSpPr>
            <a:spLocks noGrp="1"/>
          </p:cNvSpPr>
          <p:nvPr>
            <p:ph type="body" sz="quarter" idx="30" hasCustomPrompt="1"/>
          </p:nvPr>
        </p:nvSpPr>
        <p:spPr>
          <a:xfrm>
            <a:off x="9621040" y="5532333"/>
            <a:ext cx="2093112" cy="8418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10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6101" y="6540501"/>
            <a:ext cx="232436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28" name="文本占位符 3"/>
          <p:cNvSpPr>
            <a:spLocks noGrp="1"/>
          </p:cNvSpPr>
          <p:nvPr>
            <p:ph type="body" sz="quarter" idx="17" hasCustomPrompt="1"/>
          </p:nvPr>
        </p:nvSpPr>
        <p:spPr>
          <a:xfrm>
            <a:off x="416907" y="325416"/>
            <a:ext cx="6353061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六图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2"/>
          <p:cNvSpPr>
            <a:spLocks noGrp="1"/>
          </p:cNvSpPr>
          <p:nvPr>
            <p:ph type="pic" sz="quarter" idx="15" hasCustomPrompt="1"/>
          </p:nvPr>
        </p:nvSpPr>
        <p:spPr>
          <a:xfrm>
            <a:off x="856562" y="1856207"/>
            <a:ext cx="3241163" cy="207568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22" name="图片占位符 2"/>
          <p:cNvSpPr>
            <a:spLocks noGrp="1"/>
          </p:cNvSpPr>
          <p:nvPr>
            <p:ph type="pic" sz="quarter" idx="16" hasCustomPrompt="1"/>
          </p:nvPr>
        </p:nvSpPr>
        <p:spPr>
          <a:xfrm>
            <a:off x="4476212" y="1856206"/>
            <a:ext cx="3241163" cy="207568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23" name="图片占位符 2"/>
          <p:cNvSpPr>
            <a:spLocks noGrp="1"/>
          </p:cNvSpPr>
          <p:nvPr>
            <p:ph type="pic" sz="quarter" idx="17" hasCustomPrompt="1"/>
          </p:nvPr>
        </p:nvSpPr>
        <p:spPr>
          <a:xfrm>
            <a:off x="8095863" y="1856205"/>
            <a:ext cx="3241163" cy="207568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24" name="图片占位符 2"/>
          <p:cNvSpPr>
            <a:spLocks noGrp="1"/>
          </p:cNvSpPr>
          <p:nvPr>
            <p:ph type="pic" sz="quarter" idx="18" hasCustomPrompt="1"/>
          </p:nvPr>
        </p:nvSpPr>
        <p:spPr>
          <a:xfrm>
            <a:off x="856562" y="4300265"/>
            <a:ext cx="3241163" cy="207568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marL="0" indent="0" algn="ctr">
              <a:buFontTx/>
              <a:buNone/>
              <a:defRPr kumimoji="1" lang="zh-CN" altLang="en-US" sz="800" dirty="0">
                <a:solidFill>
                  <a:schemeClr val="bg1"/>
                </a:solidFill>
              </a:defRPr>
            </a:lvl1pPr>
          </a:lstStyle>
          <a:p>
            <a:pPr marL="317500" lvl="0" indent="-317500" algn="ctr"/>
            <a:r>
              <a:rPr kumimoji="1" lang="zh-CN" altLang="en-US" dirty="0"/>
              <a:t>点击添加图片</a:t>
            </a:r>
          </a:p>
        </p:txBody>
      </p:sp>
      <p:sp>
        <p:nvSpPr>
          <p:cNvPr id="26" name="图片占位符 2"/>
          <p:cNvSpPr>
            <a:spLocks noGrp="1"/>
          </p:cNvSpPr>
          <p:nvPr>
            <p:ph type="pic" sz="quarter" idx="19" hasCustomPrompt="1"/>
          </p:nvPr>
        </p:nvSpPr>
        <p:spPr>
          <a:xfrm>
            <a:off x="4476212" y="4300264"/>
            <a:ext cx="3241163" cy="207568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27" name="图片占位符 2"/>
          <p:cNvSpPr>
            <a:spLocks noGrp="1"/>
          </p:cNvSpPr>
          <p:nvPr>
            <p:ph type="pic" sz="quarter" idx="20" hasCustomPrompt="1"/>
          </p:nvPr>
        </p:nvSpPr>
        <p:spPr>
          <a:xfrm>
            <a:off x="8095863" y="4300263"/>
            <a:ext cx="3241163" cy="207568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6" y="193030"/>
            <a:ext cx="827151" cy="368622"/>
          </a:xfrm>
          <a:prstGeom prst="rect">
            <a:avLst/>
          </a:prstGeom>
        </p:spPr>
      </p:pic>
      <p:sp>
        <p:nvSpPr>
          <p:cNvPr id="10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6102" y="6540501"/>
            <a:ext cx="232435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15" name="文本占位符 3"/>
          <p:cNvSpPr>
            <a:spLocks noGrp="1"/>
          </p:cNvSpPr>
          <p:nvPr>
            <p:ph type="body" sz="quarter" idx="21" hasCustomPrompt="1"/>
          </p:nvPr>
        </p:nvSpPr>
        <p:spPr>
          <a:xfrm>
            <a:off x="416907" y="325416"/>
            <a:ext cx="6353061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多图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3"/>
          <p:cNvSpPr/>
          <p:nvPr userDrawn="1"/>
        </p:nvSpPr>
        <p:spPr>
          <a:xfrm>
            <a:off x="3976463" y="1125538"/>
            <a:ext cx="2303462" cy="23034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bIns="288000" rtlCol="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14" name="文本占位符 3"/>
          <p:cNvSpPr>
            <a:spLocks noGrp="1"/>
          </p:cNvSpPr>
          <p:nvPr>
            <p:ph type="body" sz="quarter" idx="25" hasCustomPrompt="1"/>
          </p:nvPr>
        </p:nvSpPr>
        <p:spPr>
          <a:xfrm>
            <a:off x="4085891" y="1397029"/>
            <a:ext cx="2073651" cy="72231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15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4085891" y="2036395"/>
            <a:ext cx="2073651" cy="8418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10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6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6102" y="6540501"/>
            <a:ext cx="232435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30" hasCustomPrompt="1"/>
          </p:nvPr>
        </p:nvSpPr>
        <p:spPr>
          <a:xfrm>
            <a:off x="1534874" y="1125538"/>
            <a:ext cx="2303762" cy="230346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31" hasCustomPrompt="1"/>
          </p:nvPr>
        </p:nvSpPr>
        <p:spPr>
          <a:xfrm>
            <a:off x="1534874" y="3575958"/>
            <a:ext cx="2830819" cy="269784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33" hasCustomPrompt="1"/>
          </p:nvPr>
        </p:nvSpPr>
        <p:spPr>
          <a:xfrm>
            <a:off x="7850770" y="3575958"/>
            <a:ext cx="2830819" cy="269784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34" hasCustomPrompt="1"/>
          </p:nvPr>
        </p:nvSpPr>
        <p:spPr>
          <a:xfrm>
            <a:off x="6417753" y="1125538"/>
            <a:ext cx="4263838" cy="230346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35" hasCustomPrompt="1"/>
          </p:nvPr>
        </p:nvSpPr>
        <p:spPr>
          <a:xfrm>
            <a:off x="4515226" y="3575958"/>
            <a:ext cx="3186012" cy="269784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11" name="文本占位符 3"/>
          <p:cNvSpPr>
            <a:spLocks noGrp="1"/>
          </p:cNvSpPr>
          <p:nvPr>
            <p:ph type="body" sz="quarter" idx="16" hasCustomPrompt="1"/>
          </p:nvPr>
        </p:nvSpPr>
        <p:spPr>
          <a:xfrm>
            <a:off x="416907" y="325416"/>
            <a:ext cx="6353061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ck-空白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左右-版式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"/>
          <p:cNvSpPr/>
          <p:nvPr userDrawn="1"/>
        </p:nvSpPr>
        <p:spPr>
          <a:xfrm>
            <a:off x="-2788" y="-4234"/>
            <a:ext cx="6042929" cy="68664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文本占位符 3"/>
          <p:cNvSpPr>
            <a:spLocks noGrp="1"/>
          </p:cNvSpPr>
          <p:nvPr>
            <p:ph type="body" sz="quarter" idx="15" hasCustomPrompt="1"/>
          </p:nvPr>
        </p:nvSpPr>
        <p:spPr>
          <a:xfrm>
            <a:off x="416907" y="2290451"/>
            <a:ext cx="4842313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6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6102" y="6540501"/>
            <a:ext cx="232435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white-空白带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6102" y="6540501"/>
            <a:ext cx="232435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左右-版式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5841216" y="5324031"/>
            <a:ext cx="4462281" cy="84184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。段落与表格左对齐。</a:t>
            </a:r>
          </a:p>
        </p:txBody>
      </p:sp>
      <p:sp>
        <p:nvSpPr>
          <p:cNvPr id="21" name="图表占位符 20"/>
          <p:cNvSpPr>
            <a:spLocks noGrp="1"/>
          </p:cNvSpPr>
          <p:nvPr>
            <p:ph type="chart" sz="quarter" idx="39" hasCustomPrompt="1"/>
          </p:nvPr>
        </p:nvSpPr>
        <p:spPr>
          <a:xfrm>
            <a:off x="5206838" y="1176338"/>
            <a:ext cx="5731037" cy="4117975"/>
          </a:xfrm>
          <a:prstGeom prst="rect">
            <a:avLst/>
          </a:prstGeom>
        </p:spPr>
        <p:txBody>
          <a:bodyPr/>
          <a:lstStyle>
            <a:lvl1pPr marL="0" marR="0" indent="0" algn="ctr" defTabSz="2286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defRPr sz="2400" b="0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</a:lstStyle>
          <a:p>
            <a:r>
              <a:rPr kumimoji="1" lang="zh-CN" altLang="en-US" dirty="0"/>
              <a:t>段落标题 </a:t>
            </a:r>
            <a:r>
              <a:rPr kumimoji="1" lang="en-US" altLang="zh-CN" dirty="0"/>
              <a:t>24</a:t>
            </a:r>
            <a:r>
              <a:rPr kumimoji="1" lang="zh-CN" altLang="en-US" dirty="0"/>
              <a:t>磅</a:t>
            </a:r>
          </a:p>
        </p:txBody>
      </p:sp>
      <p:sp>
        <p:nvSpPr>
          <p:cNvPr id="4" name="矩形"/>
          <p:cNvSpPr/>
          <p:nvPr userDrawn="1"/>
        </p:nvSpPr>
        <p:spPr>
          <a:xfrm>
            <a:off x="-2788" y="-4234"/>
            <a:ext cx="3807729" cy="68664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>
              <a:solidFill>
                <a:srgbClr val="006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6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6102" y="6540501"/>
            <a:ext cx="232435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10" name="文本占位符 20"/>
          <p:cNvSpPr>
            <a:spLocks noGrp="1"/>
          </p:cNvSpPr>
          <p:nvPr>
            <p:ph type="body" sz="quarter" idx="15" hasCustomPrompt="1"/>
          </p:nvPr>
        </p:nvSpPr>
        <p:spPr>
          <a:xfrm>
            <a:off x="457501" y="1301521"/>
            <a:ext cx="3100387" cy="766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1" name="文本占位符 20"/>
          <p:cNvSpPr>
            <a:spLocks noGrp="1"/>
          </p:cNvSpPr>
          <p:nvPr>
            <p:ph type="body" sz="quarter" idx="32" hasCustomPrompt="1"/>
          </p:nvPr>
        </p:nvSpPr>
        <p:spPr>
          <a:xfrm>
            <a:off x="427022" y="2832538"/>
            <a:ext cx="2970000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12" name="文本占位符 20"/>
          <p:cNvSpPr>
            <a:spLocks noGrp="1"/>
          </p:cNvSpPr>
          <p:nvPr>
            <p:ph type="body" sz="quarter" idx="34" hasCustomPrompt="1"/>
          </p:nvPr>
        </p:nvSpPr>
        <p:spPr>
          <a:xfrm>
            <a:off x="427022" y="4475852"/>
            <a:ext cx="2970000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14" name="文本占位符 20"/>
          <p:cNvSpPr>
            <a:spLocks noGrp="1"/>
          </p:cNvSpPr>
          <p:nvPr>
            <p:ph type="body" sz="quarter" idx="37" hasCustomPrompt="1"/>
          </p:nvPr>
        </p:nvSpPr>
        <p:spPr>
          <a:xfrm>
            <a:off x="427021" y="2327416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chemeClr val="bg1"/>
                </a:solidFill>
                <a:latin typeface="+mn-lt"/>
                <a:ea typeface="+mn-ea"/>
                <a:cs typeface="+mn-cs"/>
                <a:sym typeface="微软雅黑" panose="020B0503020204020204" pitchFamily="3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5" name="文本占位符 20"/>
          <p:cNvSpPr>
            <a:spLocks noGrp="1"/>
          </p:cNvSpPr>
          <p:nvPr>
            <p:ph type="body" sz="quarter" idx="33" hasCustomPrompt="1"/>
          </p:nvPr>
        </p:nvSpPr>
        <p:spPr>
          <a:xfrm>
            <a:off x="427021" y="3962129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rgbClr val="FFFFFF"/>
                </a:solidFill>
                <a:latin typeface="+mn-lt"/>
                <a:ea typeface="+mn-ea"/>
                <a:cs typeface="+mn-cs"/>
                <a:sym typeface="微软雅黑" panose="020B0503020204020204" pitchFamily="3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左右-版式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6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6102" y="6540501"/>
            <a:ext cx="232435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8" name="矩形"/>
          <p:cNvSpPr/>
          <p:nvPr userDrawn="1"/>
        </p:nvSpPr>
        <p:spPr>
          <a:xfrm>
            <a:off x="-2788" y="-4234"/>
            <a:ext cx="4647046" cy="68664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>
              <a:solidFill>
                <a:srgbClr val="006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文本占位符 20"/>
          <p:cNvSpPr>
            <a:spLocks noGrp="1"/>
          </p:cNvSpPr>
          <p:nvPr>
            <p:ph type="body" sz="quarter" idx="15" hasCustomPrompt="1"/>
          </p:nvPr>
        </p:nvSpPr>
        <p:spPr>
          <a:xfrm>
            <a:off x="457501" y="1301521"/>
            <a:ext cx="3100387" cy="766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6" name="文本占位符 20"/>
          <p:cNvSpPr>
            <a:spLocks noGrp="1"/>
          </p:cNvSpPr>
          <p:nvPr>
            <p:ph type="body" sz="quarter" idx="32" hasCustomPrompt="1"/>
          </p:nvPr>
        </p:nvSpPr>
        <p:spPr>
          <a:xfrm>
            <a:off x="427022" y="2832538"/>
            <a:ext cx="3600000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17" name="文本占位符 20"/>
          <p:cNvSpPr>
            <a:spLocks noGrp="1"/>
          </p:cNvSpPr>
          <p:nvPr>
            <p:ph type="body" sz="quarter" idx="33" hasCustomPrompt="1"/>
          </p:nvPr>
        </p:nvSpPr>
        <p:spPr>
          <a:xfrm>
            <a:off x="427021" y="3704029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rgbClr val="FFFFFF"/>
                </a:solidFill>
                <a:latin typeface="+mn-lt"/>
                <a:ea typeface="+mn-ea"/>
                <a:cs typeface="+mn-cs"/>
                <a:sym typeface="微软雅黑" panose="020B0503020204020204" pitchFamily="3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8" name="文本占位符 20"/>
          <p:cNvSpPr>
            <a:spLocks noGrp="1"/>
          </p:cNvSpPr>
          <p:nvPr>
            <p:ph type="body" sz="quarter" idx="34" hasCustomPrompt="1"/>
          </p:nvPr>
        </p:nvSpPr>
        <p:spPr>
          <a:xfrm>
            <a:off x="427022" y="4209152"/>
            <a:ext cx="3600000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19" name="文本占位符 20"/>
          <p:cNvSpPr>
            <a:spLocks noGrp="1"/>
          </p:cNvSpPr>
          <p:nvPr>
            <p:ph type="body" sz="quarter" idx="37" hasCustomPrompt="1"/>
          </p:nvPr>
        </p:nvSpPr>
        <p:spPr>
          <a:xfrm>
            <a:off x="427021" y="2327416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chemeClr val="bg1"/>
                </a:solidFill>
                <a:latin typeface="+mn-lt"/>
                <a:ea typeface="+mn-ea"/>
                <a:cs typeface="+mn-cs"/>
                <a:sym typeface="微软雅黑" panose="020B0503020204020204" pitchFamily="3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2" name="图表占位符 20"/>
          <p:cNvSpPr>
            <a:spLocks noGrp="1"/>
          </p:cNvSpPr>
          <p:nvPr>
            <p:ph type="chart" sz="quarter" idx="39" hasCustomPrompt="1"/>
          </p:nvPr>
        </p:nvSpPr>
        <p:spPr>
          <a:xfrm>
            <a:off x="5580103" y="1176338"/>
            <a:ext cx="5731037" cy="4117975"/>
          </a:xfrm>
          <a:prstGeom prst="rect">
            <a:avLst/>
          </a:prstGeom>
        </p:spPr>
        <p:txBody>
          <a:bodyPr/>
          <a:lstStyle>
            <a:lvl1pPr marL="0" marR="0" indent="0" algn="ctr" defTabSz="2286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defRPr sz="2400" b="0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</a:lstStyle>
          <a:p>
            <a:r>
              <a:rPr kumimoji="1" lang="zh-CN" altLang="en-US" dirty="0"/>
              <a:t>段落标题 </a:t>
            </a:r>
            <a:r>
              <a:rPr kumimoji="1" lang="en-US" altLang="zh-CN" dirty="0"/>
              <a:t>24</a:t>
            </a:r>
            <a:r>
              <a:rPr kumimoji="1" lang="zh-CN" altLang="en-US" dirty="0"/>
              <a:t>磅</a:t>
            </a:r>
          </a:p>
        </p:txBody>
      </p:sp>
      <p:sp>
        <p:nvSpPr>
          <p:cNvPr id="20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6214480" y="5324031"/>
            <a:ext cx="4462281" cy="84184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。段落与表格左对齐。</a:t>
            </a:r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左右-版式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7223822" y="5324031"/>
            <a:ext cx="4005244" cy="84184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。段落与表格左对齐。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6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6102" y="6540501"/>
            <a:ext cx="232435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9" name="矩形"/>
          <p:cNvSpPr/>
          <p:nvPr userDrawn="1"/>
        </p:nvSpPr>
        <p:spPr>
          <a:xfrm>
            <a:off x="-2788" y="-4234"/>
            <a:ext cx="6042929" cy="68664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>
              <a:solidFill>
                <a:srgbClr val="006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文本占位符 20"/>
          <p:cNvSpPr>
            <a:spLocks noGrp="1"/>
          </p:cNvSpPr>
          <p:nvPr>
            <p:ph type="body" sz="quarter" idx="15" hasCustomPrompt="1"/>
          </p:nvPr>
        </p:nvSpPr>
        <p:spPr>
          <a:xfrm>
            <a:off x="457501" y="1301521"/>
            <a:ext cx="3100387" cy="766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9" name="文本占位符 20"/>
          <p:cNvSpPr>
            <a:spLocks noGrp="1"/>
          </p:cNvSpPr>
          <p:nvPr>
            <p:ph type="body" sz="quarter" idx="32" hasCustomPrompt="1"/>
          </p:nvPr>
        </p:nvSpPr>
        <p:spPr>
          <a:xfrm>
            <a:off x="427022" y="2832538"/>
            <a:ext cx="5219398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20" name="文本占位符 20"/>
          <p:cNvSpPr>
            <a:spLocks noGrp="1"/>
          </p:cNvSpPr>
          <p:nvPr>
            <p:ph type="body" sz="quarter" idx="34" hasCustomPrompt="1"/>
          </p:nvPr>
        </p:nvSpPr>
        <p:spPr>
          <a:xfrm>
            <a:off x="427022" y="4209152"/>
            <a:ext cx="5219398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21" name="文本占位符 20"/>
          <p:cNvSpPr>
            <a:spLocks noGrp="1"/>
          </p:cNvSpPr>
          <p:nvPr>
            <p:ph type="body" sz="quarter" idx="36" hasCustomPrompt="1"/>
          </p:nvPr>
        </p:nvSpPr>
        <p:spPr>
          <a:xfrm>
            <a:off x="427022" y="5580139"/>
            <a:ext cx="5219398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22" name="文本占位符 20"/>
          <p:cNvSpPr>
            <a:spLocks noGrp="1"/>
          </p:cNvSpPr>
          <p:nvPr>
            <p:ph type="body" sz="quarter" idx="37" hasCustomPrompt="1"/>
          </p:nvPr>
        </p:nvSpPr>
        <p:spPr>
          <a:xfrm>
            <a:off x="427021" y="2327416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chemeClr val="bg1"/>
                </a:solidFill>
                <a:latin typeface="+mn-lt"/>
                <a:ea typeface="+mn-ea"/>
                <a:cs typeface="+mn-cs"/>
                <a:sym typeface="微软雅黑" panose="020B0503020204020204" pitchFamily="3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23" name="文本占位符 20"/>
          <p:cNvSpPr>
            <a:spLocks noGrp="1"/>
          </p:cNvSpPr>
          <p:nvPr>
            <p:ph type="body" sz="quarter" idx="33" hasCustomPrompt="1"/>
          </p:nvPr>
        </p:nvSpPr>
        <p:spPr>
          <a:xfrm>
            <a:off x="427021" y="3704029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rgbClr val="FFFFFF"/>
                </a:solidFill>
                <a:latin typeface="+mn-lt"/>
                <a:ea typeface="+mn-ea"/>
                <a:cs typeface="+mn-cs"/>
                <a:sym typeface="微软雅黑" panose="020B0503020204020204" pitchFamily="3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24" name="文本占位符 20"/>
          <p:cNvSpPr>
            <a:spLocks noGrp="1"/>
          </p:cNvSpPr>
          <p:nvPr>
            <p:ph type="body" sz="quarter" idx="38" hasCustomPrompt="1"/>
          </p:nvPr>
        </p:nvSpPr>
        <p:spPr>
          <a:xfrm>
            <a:off x="427021" y="5077009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rgbClr val="FFFFFF"/>
                </a:solidFill>
                <a:latin typeface="+mn-lt"/>
                <a:ea typeface="+mn-ea"/>
                <a:cs typeface="+mn-cs"/>
                <a:sym typeface="微软雅黑" panose="020B0503020204020204" pitchFamily="3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2" name="图表占位符 20"/>
          <p:cNvSpPr>
            <a:spLocks noGrp="1"/>
          </p:cNvSpPr>
          <p:nvPr>
            <p:ph type="chart" sz="quarter" idx="39" hasCustomPrompt="1"/>
          </p:nvPr>
        </p:nvSpPr>
        <p:spPr>
          <a:xfrm>
            <a:off x="6802670" y="1176338"/>
            <a:ext cx="4817153" cy="4117975"/>
          </a:xfrm>
          <a:prstGeom prst="rect">
            <a:avLst/>
          </a:prstGeom>
        </p:spPr>
        <p:txBody>
          <a:bodyPr/>
          <a:lstStyle>
            <a:lvl1pPr marL="0" marR="0" indent="0" algn="ctr" defTabSz="2286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defRPr sz="2400" b="0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</a:lstStyle>
          <a:p>
            <a:r>
              <a:rPr kumimoji="1" lang="zh-CN" altLang="en-US" dirty="0"/>
              <a:t>段落标题 </a:t>
            </a:r>
            <a:r>
              <a:rPr kumimoji="1" lang="en-US" altLang="zh-CN" dirty="0"/>
              <a:t>24</a:t>
            </a:r>
            <a:r>
              <a:rPr kumimoji="1" lang="zh-CN" altLang="en-US" dirty="0"/>
              <a:t>磅</a:t>
            </a:r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970009" y="2348521"/>
            <a:ext cx="4708412" cy="40874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lang="en-US" dirty="0"/>
              <a:t>Just Welcome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970009" y="2957434"/>
            <a:ext cx="4699102" cy="2363275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1400"/>
              </a:lnSpc>
              <a:buNone/>
              <a:defRPr sz="105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pPr lvl="0"/>
            <a:r>
              <a:rPr lang="en-US" dirty="0" err="1"/>
              <a:t>conseSed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 </a:t>
            </a:r>
            <a:r>
              <a:rPr lang="en-US" dirty="0" err="1"/>
              <a:t>laudantium</a:t>
            </a:r>
            <a:r>
              <a:rPr lang="en-US" dirty="0"/>
              <a:t>, </a:t>
            </a:r>
            <a:r>
              <a:rPr lang="en-US" dirty="0" err="1"/>
              <a:t>totam</a:t>
            </a:r>
            <a:r>
              <a:rPr lang="en-US" dirty="0"/>
              <a:t> rem </a:t>
            </a:r>
            <a:r>
              <a:rPr lang="en-US" dirty="0" err="1"/>
              <a:t>aperiam</a:t>
            </a:r>
            <a:r>
              <a:rPr lang="en-US" dirty="0"/>
              <a:t>, </a:t>
            </a:r>
            <a:r>
              <a:rPr lang="en-US" dirty="0" err="1"/>
              <a:t>eaque</a:t>
            </a:r>
            <a:r>
              <a:rPr lang="en-US" dirty="0"/>
              <a:t> </a:t>
            </a:r>
            <a:r>
              <a:rPr lang="en-US" dirty="0" err="1"/>
              <a:t>ipsa</a:t>
            </a:r>
            <a:r>
              <a:rPr lang="en-US" dirty="0"/>
              <a:t> quae </a:t>
            </a:r>
            <a:r>
              <a:rPr lang="en-US" dirty="0" err="1"/>
              <a:t>ab</a:t>
            </a:r>
            <a:r>
              <a:rPr lang="en-US" dirty="0"/>
              <a:t> </a:t>
            </a:r>
            <a:r>
              <a:rPr lang="en-US" dirty="0" err="1"/>
              <a:t>illo</a:t>
            </a:r>
            <a:r>
              <a:rPr lang="en-US" dirty="0"/>
              <a:t> </a:t>
            </a:r>
            <a:r>
              <a:rPr lang="en-US" dirty="0" err="1"/>
              <a:t>inventore</a:t>
            </a:r>
            <a:r>
              <a:rPr lang="en-US" dirty="0"/>
              <a:t> </a:t>
            </a:r>
            <a:r>
              <a:rPr lang="en-US" dirty="0" err="1"/>
              <a:t>veritatis</a:t>
            </a:r>
            <a:r>
              <a:rPr lang="en-US" dirty="0"/>
              <a:t> et quasi </a:t>
            </a:r>
            <a:r>
              <a:rPr lang="en-US" dirty="0" err="1"/>
              <a:t>architecto</a:t>
            </a:r>
            <a:r>
              <a:rPr lang="en-US" dirty="0"/>
              <a:t> </a:t>
            </a:r>
            <a:r>
              <a:rPr lang="en-US" dirty="0" err="1"/>
              <a:t>beatae</a:t>
            </a:r>
            <a:r>
              <a:rPr lang="en-US" dirty="0"/>
              <a:t> vitae dicta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explicabo</a:t>
            </a:r>
            <a:r>
              <a:rPr lang="en-US" dirty="0"/>
              <a:t>. </a:t>
            </a:r>
            <a:r>
              <a:rPr lang="en-US" dirty="0" err="1"/>
              <a:t>Nemo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ipsam</a:t>
            </a:r>
            <a:r>
              <a:rPr lang="en-US" dirty="0"/>
              <a:t>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voluptas</a:t>
            </a:r>
            <a:r>
              <a:rPr lang="en-US" dirty="0"/>
              <a:t> sit </a:t>
            </a:r>
            <a:r>
              <a:rPr lang="en-US" dirty="0" err="1"/>
              <a:t>aspernatur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odit</a:t>
            </a:r>
            <a:r>
              <a:rPr lang="en-US" dirty="0"/>
              <a:t> au</a:t>
            </a:r>
          </a:p>
          <a:p>
            <a:pPr lvl="0"/>
            <a:r>
              <a:rPr lang="en-US" dirty="0"/>
              <a:t>fugit,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consequuntur</a:t>
            </a:r>
            <a:r>
              <a:rPr lang="en-US" dirty="0"/>
              <a:t> </a:t>
            </a:r>
            <a:r>
              <a:rPr lang="en-US" dirty="0" err="1"/>
              <a:t>magni</a:t>
            </a:r>
            <a:r>
              <a:rPr lang="en-US" dirty="0"/>
              <a:t> </a:t>
            </a:r>
            <a:r>
              <a:rPr lang="en-US" dirty="0" err="1"/>
              <a:t>dolores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qui </a:t>
            </a:r>
            <a:r>
              <a:rPr lang="en-US" dirty="0" err="1"/>
              <a:t>ratione</a:t>
            </a:r>
            <a:r>
              <a:rPr lang="en-US" dirty="0"/>
              <a:t>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sequi</a:t>
            </a:r>
            <a:r>
              <a:rPr lang="en-US" dirty="0"/>
              <a:t> </a:t>
            </a:r>
            <a:r>
              <a:rPr lang="en-US" dirty="0" err="1"/>
              <a:t>nesciunt</a:t>
            </a:r>
            <a:r>
              <a:rPr lang="en-US" dirty="0"/>
              <a:t>.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porro</a:t>
            </a:r>
            <a:r>
              <a:rPr lang="en-US" dirty="0"/>
              <a:t> </a:t>
            </a:r>
            <a:r>
              <a:rPr lang="en-US" dirty="0" err="1"/>
              <a:t>quisquam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</a:t>
            </a:r>
            <a:r>
              <a:rPr lang="en-US" dirty="0" err="1"/>
              <a:t>ui</a:t>
            </a:r>
            <a:r>
              <a:rPr lang="en-US" dirty="0"/>
              <a:t> </a:t>
            </a:r>
            <a:r>
              <a:rPr lang="en-US" dirty="0" err="1"/>
              <a:t>dolorem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, </a:t>
            </a:r>
            <a:r>
              <a:rPr lang="en-US" dirty="0" err="1"/>
              <a:t>adipisci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non </a:t>
            </a:r>
            <a:r>
              <a:rPr lang="en-US" dirty="0" err="1"/>
              <a:t>numquam</a:t>
            </a:r>
            <a:r>
              <a:rPr lang="en-US" dirty="0"/>
              <a:t> </a:t>
            </a:r>
            <a:r>
              <a:rPr lang="en-US" dirty="0" err="1"/>
              <a:t>eius</a:t>
            </a:r>
            <a:r>
              <a:rPr lang="en-US" dirty="0"/>
              <a:t> </a:t>
            </a:r>
            <a:r>
              <a:rPr lang="en-US" dirty="0" err="1"/>
              <a:t>muoidi</a:t>
            </a:r>
            <a:r>
              <a:rPr lang="en-US" dirty="0"/>
              <a:t> </a:t>
            </a:r>
            <a:r>
              <a:rPr lang="en-US" dirty="0" err="1"/>
              <a:t>tempora</a:t>
            </a:r>
            <a:r>
              <a:rPr lang="en-US" dirty="0"/>
              <a:t> </a:t>
            </a:r>
            <a:r>
              <a:rPr lang="en-US" dirty="0" err="1"/>
              <a:t>incidunt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</a:t>
            </a:r>
            <a:r>
              <a:rPr lang="en-US" dirty="0" err="1"/>
              <a:t>magnam</a:t>
            </a:r>
            <a:r>
              <a:rPr lang="en-US" dirty="0"/>
              <a:t> </a:t>
            </a:r>
            <a:r>
              <a:rPr lang="en-US" dirty="0" err="1"/>
              <a:t>aliquam</a:t>
            </a:r>
            <a:r>
              <a:rPr lang="en-US" dirty="0"/>
              <a:t> </a:t>
            </a:r>
            <a:r>
              <a:rPr lang="en-US" dirty="0" err="1"/>
              <a:t>quaerat</a:t>
            </a:r>
            <a:r>
              <a:rPr lang="en-US" dirty="0"/>
              <a:t> </a:t>
            </a:r>
            <a:r>
              <a:rPr lang="en-US" dirty="0" err="1"/>
              <a:t>voluptatem</a:t>
            </a:r>
            <a:r>
              <a:rPr lang="en-US" dirty="0"/>
              <a:t>.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equae</a:t>
            </a:r>
            <a:r>
              <a:rPr lang="en-US" dirty="0"/>
              <a:t> </a:t>
            </a:r>
            <a:r>
              <a:rPr lang="en-US" dirty="0" err="1"/>
              <a:t>ab</a:t>
            </a:r>
            <a:r>
              <a:rPr lang="en-US" dirty="0"/>
              <a:t> </a:t>
            </a:r>
            <a:r>
              <a:rPr lang="en-US" dirty="0" err="1"/>
              <a:t>illo</a:t>
            </a:r>
            <a:r>
              <a:rPr lang="en-US" dirty="0"/>
              <a:t> </a:t>
            </a:r>
            <a:r>
              <a:rPr lang="en-US" dirty="0" err="1"/>
              <a:t>inventore</a:t>
            </a:r>
            <a:r>
              <a:rPr lang="en-US" dirty="0"/>
              <a:t> </a:t>
            </a:r>
            <a:r>
              <a:rPr lang="en-US" dirty="0" err="1"/>
              <a:t>veritatis</a:t>
            </a:r>
            <a:r>
              <a:rPr lang="en-US" dirty="0"/>
              <a:t> et quasi </a:t>
            </a:r>
            <a:r>
              <a:rPr lang="en-US" dirty="0" err="1"/>
              <a:t>architecto</a:t>
            </a:r>
            <a:r>
              <a:rPr lang="en-US" dirty="0"/>
              <a:t> </a:t>
            </a:r>
            <a:r>
              <a:rPr lang="en-US" dirty="0" err="1"/>
              <a:t>beatae</a:t>
            </a:r>
            <a:r>
              <a:rPr lang="en-US" dirty="0"/>
              <a:t> vitae dicta </a:t>
            </a:r>
            <a:r>
              <a:rPr lang="en-US" dirty="0" err="1"/>
              <a:t>sunt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1524159" y="2368232"/>
            <a:ext cx="3864328" cy="2716211"/>
          </a:xfrm>
          <a:solidFill>
            <a:schemeClr val="bg1">
              <a:lumMod val="65000"/>
            </a:schemeClr>
          </a:solidFill>
          <a:ln w="57150">
            <a:solidFill>
              <a:schemeClr val="accent1"/>
            </a:solidFill>
          </a:ln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GB" dirty="0"/>
          </a:p>
        </p:txBody>
      </p:sp>
      <p:sp>
        <p:nvSpPr>
          <p:cNvPr id="8" name="矩形 7"/>
          <p:cNvSpPr>
            <a:spLocks noChangeAspect="1"/>
          </p:cNvSpPr>
          <p:nvPr userDrawn="1"/>
        </p:nvSpPr>
        <p:spPr>
          <a:xfrm>
            <a:off x="215922" y="213680"/>
            <a:ext cx="93232" cy="565545"/>
          </a:xfrm>
          <a:prstGeom prst="rect">
            <a:avLst/>
          </a:prstGeom>
          <a:solidFill>
            <a:srgbClr val="0052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cxnSp>
        <p:nvCxnSpPr>
          <p:cNvPr id="9" name="直接连接符 14"/>
          <p:cNvCxnSpPr/>
          <p:nvPr userDrawn="1"/>
        </p:nvCxnSpPr>
        <p:spPr>
          <a:xfrm>
            <a:off x="215922" y="913680"/>
            <a:ext cx="1173268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27"/>
          <p:cNvSpPr>
            <a:spLocks noGrp="1" noChangeArrowheads="1"/>
          </p:cNvSpPr>
          <p:nvPr>
            <p:ph type="ctrTitle"/>
          </p:nvPr>
        </p:nvSpPr>
        <p:spPr>
          <a:xfrm>
            <a:off x="414397" y="16233"/>
            <a:ext cx="10944307" cy="960439"/>
          </a:xfrm>
        </p:spPr>
        <p:txBody>
          <a:bodyPr/>
          <a:lstStyle>
            <a:lvl1pPr algn="l">
              <a:defRPr lang="zh-CN" sz="2800" b="1" kern="1200" dirty="0">
                <a:solidFill>
                  <a:srgbClr val="0052D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  <a:sym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uiExpand="1" build="p">
        <p:tmplLst>
          <p:tmpl lvl="1">
            <p:tnLst>
              <p:par>
                <p:cTn presetID="9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ldLvl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487245" y="37255"/>
            <a:ext cx="401772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en-US" sz="1065" baseline="0" noProof="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8" name="McK Title Elements"/>
          <p:cNvGrpSpPr/>
          <p:nvPr/>
        </p:nvGrpSpPr>
        <p:grpSpPr bwMode="auto">
          <a:xfrm>
            <a:off x="1" y="3"/>
            <a:ext cx="12189267" cy="6859620"/>
            <a:chOff x="0" y="0"/>
            <a:chExt cx="5643" cy="4235"/>
          </a:xfrm>
        </p:grpSpPr>
        <p:sp>
          <p:nvSpPr>
            <p:cNvPr id="9" name="McK Document type" hidden="1"/>
            <p:cNvSpPr txBox="1">
              <a:spLocks noChangeArrowheads="1"/>
            </p:cNvSpPr>
            <p:nvPr/>
          </p:nvSpPr>
          <p:spPr bwMode="auto">
            <a:xfrm>
              <a:off x="1663" y="3065"/>
              <a:ext cx="3109" cy="1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sz="1865" baseline="0" noProof="0" dirty="0" err="1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Documenttype</a:t>
              </a:r>
              <a:endParaRPr lang="en-US" sz="1865" baseline="0" noProof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0" name="McK Date" hidden="1"/>
            <p:cNvSpPr txBox="1">
              <a:spLocks noChangeArrowheads="1"/>
            </p:cNvSpPr>
            <p:nvPr/>
          </p:nvSpPr>
          <p:spPr bwMode="auto">
            <a:xfrm>
              <a:off x="1663" y="3275"/>
              <a:ext cx="3109" cy="1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sz="1865" baseline="0" noProof="0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Date</a:t>
              </a:r>
            </a:p>
          </p:txBody>
        </p:sp>
        <p:sp>
          <p:nvSpPr>
            <p:cNvPr id="11" name="McK Disclaimer" hidden="1"/>
            <p:cNvSpPr>
              <a:spLocks noChangeArrowheads="1"/>
            </p:cNvSpPr>
            <p:nvPr/>
          </p:nvSpPr>
          <p:spPr bwMode="auto">
            <a:xfrm>
              <a:off x="1663" y="3666"/>
              <a:ext cx="3226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defTabSz="1094105" eaLnBrk="0" hangingPunct="0"/>
              <a:r>
                <a:rPr lang="en-US" sz="1065" baseline="0" noProof="0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CONFIDENTIALANDPROPRIETARY</a:t>
              </a:r>
            </a:p>
            <a:p>
              <a:pPr defTabSz="1094105" eaLnBrk="0" hangingPunct="0"/>
              <a:r>
                <a:rPr lang="en-US" sz="1065" baseline="0" noProof="0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AnyuseofthismaterialwithoutspecificpermissionofMcKinsey&amp;Companyisstrictlyprohibited</a:t>
              </a:r>
            </a:p>
          </p:txBody>
        </p:sp>
        <p:sp>
          <p:nvSpPr>
            <p:cNvPr id="12" name="TitleBottomPlaceholder" hidden="1"/>
            <p:cNvSpPr>
              <a:spLocks noChangeArrowheads="1"/>
            </p:cNvSpPr>
            <p:nvPr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 baseline="0" noProof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3" name="TitleTopPlaceholder" hidden="1"/>
            <p:cNvSpPr>
              <a:spLocks noChangeArrowheads="1"/>
            </p:cNvSpPr>
            <p:nvPr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 baseline="0" noProof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4" name="Rectangle 1189" hidden="1"/>
            <p:cNvSpPr>
              <a:spLocks noChangeArrowheads="1"/>
            </p:cNvSpPr>
            <p:nvPr/>
          </p:nvSpPr>
          <p:spPr bwMode="auto">
            <a:xfrm>
              <a:off x="0" y="0"/>
              <a:ext cx="5643" cy="423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 baseline="0" noProof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pic>
        <p:nvPicPr>
          <p:cNvPr id="18" name="TitleBottomBarBW" hidden="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761354" y="6574549"/>
            <a:ext cx="2227030" cy="19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3592195" y="2176943"/>
            <a:ext cx="6715654" cy="1354217"/>
          </a:xfrm>
          <a:prstGeom prst="rect">
            <a:avLst/>
          </a:prstGeom>
        </p:spPr>
        <p:txBody>
          <a:bodyPr/>
          <a:lstStyle>
            <a:lvl1pPr>
              <a:defRPr sz="4400" b="0" i="0" baseline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3592195" y="3945698"/>
            <a:ext cx="6715654" cy="287259"/>
          </a:xfrm>
        </p:spPr>
        <p:txBody>
          <a:bodyPr>
            <a:spAutoFit/>
          </a:bodyPr>
          <a:lstStyle>
            <a:lvl1pPr>
              <a:defRPr sz="1865" baseline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8193" name="图片 81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"/>
          <p:cNvSpPr txBox="1"/>
          <p:nvPr userDrawn="1"/>
        </p:nvSpPr>
        <p:spPr>
          <a:xfrm>
            <a:off x="11627650" y="6541479"/>
            <a:ext cx="210021" cy="20544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lvl="0"/>
            <a:fld id="{42C328C1-A84F-4A39-A664-DBA00541A8C6}" type="slidenum">
              <a:rPr lang="en-US" sz="1335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‹#›</a:t>
            </a:fld>
            <a:endParaRPr lang="en-US" sz="1335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10773353" y="6459531"/>
            <a:ext cx="960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腾讯云</a:t>
            </a:r>
          </a:p>
        </p:txBody>
      </p:sp>
      <p:sp>
        <p:nvSpPr>
          <p:cNvPr id="6" name="内容占位符 8"/>
          <p:cNvSpPr>
            <a:spLocks noGrp="1"/>
          </p:cNvSpPr>
          <p:nvPr>
            <p:ph sz="quarter" idx="10" hasCustomPrompt="1"/>
          </p:nvPr>
        </p:nvSpPr>
        <p:spPr>
          <a:xfrm>
            <a:off x="623473" y="6562126"/>
            <a:ext cx="8137964" cy="184665"/>
          </a:xfrm>
        </p:spPr>
        <p:txBody>
          <a:bodyPr/>
          <a:lstStyle>
            <a:lvl1pPr>
              <a:defRPr sz="1200" b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1270" indent="0">
              <a:buNone/>
              <a:defRPr sz="800">
                <a:latin typeface="楷体" panose="02010609060101010101" charset="-122"/>
                <a:ea typeface="楷体" panose="02010609060101010101" charset="-122"/>
              </a:defRPr>
            </a:lvl2pPr>
            <a:lvl3pPr marL="383540" indent="0">
              <a:buNone/>
              <a:defRPr sz="800">
                <a:latin typeface="楷体" panose="02010609060101010101" charset="-122"/>
                <a:ea typeface="楷体" panose="02010609060101010101" charset="-122"/>
              </a:defRPr>
            </a:lvl3pPr>
            <a:lvl4pPr marL="762000" indent="0">
              <a:buNone/>
              <a:defRPr sz="800">
                <a:latin typeface="楷体" panose="02010609060101010101" charset="-122"/>
                <a:ea typeface="楷体" panose="02010609060101010101" charset="-122"/>
              </a:defRPr>
            </a:lvl4pPr>
            <a:lvl5pPr marL="1094105" indent="0">
              <a:buNone/>
              <a:defRPr sz="800">
                <a:latin typeface="楷体" panose="02010609060101010101" charset="-122"/>
                <a:ea typeface="楷体" panose="02010609060101010101" charset="-122"/>
              </a:defRPr>
            </a:lvl5pPr>
          </a:lstStyle>
          <a:p>
            <a:pPr lvl="0"/>
            <a:r>
              <a:rPr lang="zh-CN" altLang="en-US" dirty="0"/>
              <a:t>资料来源：</a:t>
            </a:r>
          </a:p>
        </p:txBody>
      </p:sp>
      <p:pic>
        <p:nvPicPr>
          <p:cNvPr id="9217" name="图片 92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文本框 4"/>
          <p:cNvSpPr txBox="1"/>
          <p:nvPr userDrawn="1"/>
        </p:nvSpPr>
        <p:spPr>
          <a:xfrm>
            <a:off x="10383743" y="6459531"/>
            <a:ext cx="15052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腾讯云</a:t>
            </a:r>
          </a:p>
        </p:txBody>
      </p:sp>
      <p:sp>
        <p:nvSpPr>
          <p:cNvPr id="6" name="内容占位符 8"/>
          <p:cNvSpPr>
            <a:spLocks noGrp="1"/>
          </p:cNvSpPr>
          <p:nvPr>
            <p:ph sz="quarter" idx="10" hasCustomPrompt="1"/>
          </p:nvPr>
        </p:nvSpPr>
        <p:spPr>
          <a:xfrm>
            <a:off x="623473" y="6562126"/>
            <a:ext cx="8137964" cy="184665"/>
          </a:xfrm>
        </p:spPr>
        <p:txBody>
          <a:bodyPr/>
          <a:lstStyle>
            <a:lvl1pPr>
              <a:defRPr sz="1200" b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1270" indent="0">
              <a:buNone/>
              <a:defRPr sz="800">
                <a:latin typeface="楷体" panose="02010609060101010101" charset="-122"/>
                <a:ea typeface="楷体" panose="02010609060101010101" charset="-122"/>
              </a:defRPr>
            </a:lvl2pPr>
            <a:lvl3pPr marL="383540" indent="0">
              <a:buNone/>
              <a:defRPr sz="800">
                <a:latin typeface="楷体" panose="02010609060101010101" charset="-122"/>
                <a:ea typeface="楷体" panose="02010609060101010101" charset="-122"/>
              </a:defRPr>
            </a:lvl3pPr>
            <a:lvl4pPr marL="762000" indent="0">
              <a:buNone/>
              <a:defRPr sz="800">
                <a:latin typeface="楷体" panose="02010609060101010101" charset="-122"/>
                <a:ea typeface="楷体" panose="02010609060101010101" charset="-122"/>
              </a:defRPr>
            </a:lvl4pPr>
            <a:lvl5pPr marL="1094105" indent="0">
              <a:buNone/>
              <a:defRPr sz="800">
                <a:latin typeface="楷体" panose="02010609060101010101" charset="-122"/>
                <a:ea typeface="楷体" panose="02010609060101010101" charset="-122"/>
              </a:defRPr>
            </a:lvl5pPr>
          </a:lstStyle>
          <a:p>
            <a:pPr lvl="0"/>
            <a:r>
              <a:rPr lang="zh-CN" altLang="en-US" dirty="0"/>
              <a:t>资料来源：</a:t>
            </a:r>
          </a:p>
        </p:txBody>
      </p:sp>
      <p:sp>
        <p:nvSpPr>
          <p:cNvPr id="7" name="Slide Number"/>
          <p:cNvSpPr txBox="1"/>
          <p:nvPr userDrawn="1">
            <p:custDataLst>
              <p:tags r:id="rId1"/>
            </p:custDataLst>
          </p:nvPr>
        </p:nvSpPr>
        <p:spPr>
          <a:xfrm>
            <a:off x="11627653" y="6566447"/>
            <a:ext cx="284049" cy="155496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fld id="{42C328C1-A84F-4A39-A664-DBA00541A8C6}" type="slidenum">
              <a:rPr lang="en-US" sz="1335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‹#›</a:t>
            </a:fld>
            <a:endParaRPr lang="en-US" sz="1335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0241" name="图片 102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/>
          <p:cNvSpPr txBox="1"/>
          <p:nvPr userDrawn="1">
            <p:custDataLst>
              <p:tags r:id="rId1"/>
            </p:custDataLst>
          </p:nvPr>
        </p:nvSpPr>
        <p:spPr>
          <a:xfrm>
            <a:off x="11627653" y="6566447"/>
            <a:ext cx="284049" cy="155496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fld id="{42C328C1-A84F-4A39-A664-DBA00541A8C6}" type="slidenum">
              <a:rPr lang="en-US" sz="1335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‹#›</a:t>
            </a:fld>
            <a:endParaRPr lang="en-US" sz="1335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1265" name="图片 112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/>
          <p:cNvSpPr txBox="1"/>
          <p:nvPr userDrawn="1">
            <p:custDataLst>
              <p:tags r:id="rId1"/>
            </p:custDataLst>
          </p:nvPr>
        </p:nvSpPr>
        <p:spPr>
          <a:xfrm>
            <a:off x="11627653" y="6566447"/>
            <a:ext cx="284049" cy="155496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fld id="{42C328C1-A84F-4A39-A664-DBA00541A8C6}" type="slidenum">
              <a:rPr lang="en-US" sz="1335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‹#›</a:t>
            </a:fld>
            <a:endParaRPr lang="en-US" sz="1335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2289" name="图片 122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1976465" y="1990671"/>
            <a:ext cx="5853786" cy="1641155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pic>
        <p:nvPicPr>
          <p:cNvPr id="13313" name="图片 133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/>
              <a:t>Click to edit Master title style</a:t>
            </a:r>
          </a:p>
        </p:txBody>
      </p:sp>
      <p:sp>
        <p:nvSpPr>
          <p:cNvPr id="3" name="Slide Number"/>
          <p:cNvSpPr txBox="1"/>
          <p:nvPr userDrawn="1"/>
        </p:nvSpPr>
        <p:spPr>
          <a:xfrm>
            <a:off x="11593983" y="6567252"/>
            <a:ext cx="22124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lvl="0"/>
            <a:fld id="{42C328C1-A84F-4A39-A664-DBA00541A8C6}" type="slidenum">
              <a:rPr lang="en-US" sz="1000" smtClean="0">
                <a:latin typeface="+mn-ea"/>
                <a:ea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‹#›</a:t>
            </a:fld>
            <a:endParaRPr lang="en-US" sz="1000" dirty="0">
              <a:latin typeface="+mn-ea"/>
              <a:ea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内容占位符 8"/>
          <p:cNvSpPr>
            <a:spLocks noGrp="1"/>
          </p:cNvSpPr>
          <p:nvPr>
            <p:ph sz="quarter" idx="10" hasCustomPrompt="1"/>
          </p:nvPr>
        </p:nvSpPr>
        <p:spPr>
          <a:xfrm>
            <a:off x="623473" y="6562124"/>
            <a:ext cx="8137964" cy="184665"/>
          </a:xfrm>
        </p:spPr>
        <p:txBody>
          <a:bodyPr/>
          <a:lstStyle>
            <a:lvl1pPr>
              <a:defRPr sz="1200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1270" indent="0">
              <a:buNone/>
              <a:defRPr sz="800">
                <a:latin typeface="楷体" panose="02010609060101010101" charset="-122"/>
                <a:ea typeface="楷体" panose="02010609060101010101" charset="-122"/>
              </a:defRPr>
            </a:lvl2pPr>
            <a:lvl3pPr marL="383540" indent="0">
              <a:buNone/>
              <a:defRPr sz="800">
                <a:latin typeface="楷体" panose="02010609060101010101" charset="-122"/>
                <a:ea typeface="楷体" panose="02010609060101010101" charset="-122"/>
              </a:defRPr>
            </a:lvl3pPr>
            <a:lvl4pPr marL="762000" indent="0">
              <a:buNone/>
              <a:defRPr sz="800">
                <a:latin typeface="楷体" panose="02010609060101010101" charset="-122"/>
                <a:ea typeface="楷体" panose="02010609060101010101" charset="-122"/>
              </a:defRPr>
            </a:lvl4pPr>
            <a:lvl5pPr marL="1094105" indent="0">
              <a:buNone/>
              <a:defRPr sz="800">
                <a:latin typeface="楷体" panose="02010609060101010101" charset="-122"/>
                <a:ea typeface="楷体" panose="02010609060101010101" charset="-122"/>
              </a:defRPr>
            </a:lvl5pPr>
          </a:lstStyle>
          <a:p>
            <a:pPr lvl="0"/>
            <a:r>
              <a:rPr lang="zh-CN" altLang="en-US" dirty="0"/>
              <a:t>资料来源：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199" y="1663306"/>
            <a:ext cx="9145191" cy="184665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199" y="3602038"/>
            <a:ext cx="9145191" cy="36933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fld id="{F6E8902C-EF19-4F72-BE48-612BEDA828EF}" type="datetimeFigureOut">
              <a:rPr lang="zh-CN" altLang="en-US" smtClean="0"/>
              <a:t>2026/8/21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fld id="{7B176230-155D-4EA3-9DE9-0D350CBACB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c id"/>
          <p:cNvSpPr txBox="1">
            <a:spLocks noChangeArrowheads="1"/>
          </p:cNvSpPr>
          <p:nvPr/>
        </p:nvSpPr>
        <p:spPr bwMode="auto">
          <a:xfrm>
            <a:off x="11487245" y="37255"/>
            <a:ext cx="401772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endParaRPr lang="en-US" sz="1065" baseline="0" noProof="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8" name="McK Title Elements"/>
          <p:cNvGrpSpPr/>
          <p:nvPr/>
        </p:nvGrpSpPr>
        <p:grpSpPr bwMode="auto">
          <a:xfrm>
            <a:off x="1" y="3"/>
            <a:ext cx="12189267" cy="6859620"/>
            <a:chOff x="0" y="0"/>
            <a:chExt cx="5643" cy="4235"/>
          </a:xfrm>
        </p:grpSpPr>
        <p:sp>
          <p:nvSpPr>
            <p:cNvPr id="9" name="McK Document type" hidden="1"/>
            <p:cNvSpPr txBox="1">
              <a:spLocks noChangeArrowheads="1"/>
            </p:cNvSpPr>
            <p:nvPr/>
          </p:nvSpPr>
          <p:spPr bwMode="auto">
            <a:xfrm>
              <a:off x="1663" y="3065"/>
              <a:ext cx="3109" cy="1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sz="1865" baseline="0" noProof="0" dirty="0" err="1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Documenttype</a:t>
              </a:r>
              <a:endParaRPr lang="en-US" sz="1865" baseline="0" noProof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0" name="McK Date" hidden="1"/>
            <p:cNvSpPr txBox="1">
              <a:spLocks noChangeArrowheads="1"/>
            </p:cNvSpPr>
            <p:nvPr/>
          </p:nvSpPr>
          <p:spPr bwMode="auto">
            <a:xfrm>
              <a:off x="1663" y="3275"/>
              <a:ext cx="3109" cy="1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lang="en-US" sz="1865" baseline="0" noProof="0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Date</a:t>
              </a:r>
            </a:p>
          </p:txBody>
        </p:sp>
        <p:sp>
          <p:nvSpPr>
            <p:cNvPr id="11" name="McK Disclaimer" hidden="1"/>
            <p:cNvSpPr>
              <a:spLocks noChangeArrowheads="1"/>
            </p:cNvSpPr>
            <p:nvPr/>
          </p:nvSpPr>
          <p:spPr bwMode="auto">
            <a:xfrm>
              <a:off x="1663" y="3666"/>
              <a:ext cx="3226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/>
            <a:p>
              <a:pPr defTabSz="1094105" eaLnBrk="0" hangingPunct="0"/>
              <a:r>
                <a:rPr lang="en-US" sz="1065" baseline="0" noProof="0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CONFIDENTIALANDPROPRIETARY</a:t>
              </a:r>
            </a:p>
            <a:p>
              <a:pPr defTabSz="1094105" eaLnBrk="0" hangingPunct="0"/>
              <a:r>
                <a:rPr lang="en-US" sz="1065" baseline="0" noProof="0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AnyuseofthismaterialwithoutspecificpermissionofMcKinsey&amp;Companyisstrictlyprohibited</a:t>
              </a:r>
            </a:p>
          </p:txBody>
        </p:sp>
        <p:sp>
          <p:nvSpPr>
            <p:cNvPr id="12" name="TitleBottomPlaceholder" hidden="1"/>
            <p:cNvSpPr>
              <a:spLocks noChangeArrowheads="1"/>
            </p:cNvSpPr>
            <p:nvPr/>
          </p:nvSpPr>
          <p:spPr bwMode="auto">
            <a:xfrm>
              <a:off x="0" y="1410"/>
              <a:ext cx="1382" cy="2825"/>
            </a:xfrm>
            <a:prstGeom prst="rect">
              <a:avLst/>
            </a:prstGeom>
            <a:solidFill>
              <a:srgbClr val="0065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 baseline="0" noProof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3" name="TitleTopPlaceholder" hidden="1"/>
            <p:cNvSpPr>
              <a:spLocks noChangeArrowheads="1"/>
            </p:cNvSpPr>
            <p:nvPr/>
          </p:nvSpPr>
          <p:spPr bwMode="auto">
            <a:xfrm>
              <a:off x="0" y="0"/>
              <a:ext cx="1382" cy="1410"/>
            </a:xfrm>
            <a:prstGeom prst="rect">
              <a:avLst/>
            </a:prstGeom>
            <a:solidFill>
              <a:srgbClr val="91A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 baseline="0" noProof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4" name="Rectangle 1189" hidden="1"/>
            <p:cNvSpPr>
              <a:spLocks noChangeArrowheads="1"/>
            </p:cNvSpPr>
            <p:nvPr/>
          </p:nvSpPr>
          <p:spPr bwMode="auto">
            <a:xfrm>
              <a:off x="0" y="0"/>
              <a:ext cx="5643" cy="4234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 baseline="0" noProof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pic>
        <p:nvPicPr>
          <p:cNvPr id="18" name="TitleBottomBarBW" hidden="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9761354" y="6574548"/>
            <a:ext cx="2227030" cy="195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4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3592194" y="2176942"/>
            <a:ext cx="6715654" cy="1354217"/>
          </a:xfrm>
          <a:prstGeom prst="rect">
            <a:avLst/>
          </a:prstGeom>
        </p:spPr>
        <p:txBody>
          <a:bodyPr/>
          <a:lstStyle>
            <a:lvl1pPr>
              <a:defRPr sz="4400" b="0" i="0" baseline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13315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3592194" y="3945698"/>
            <a:ext cx="6715654" cy="287259"/>
          </a:xfrm>
        </p:spPr>
        <p:txBody>
          <a:bodyPr>
            <a:spAutoFit/>
          </a:bodyPr>
          <a:lstStyle>
            <a:lvl1pPr>
              <a:defRPr sz="1865" baseline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8193" name="图片 81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"/>
          <p:cNvSpPr txBox="1"/>
          <p:nvPr userDrawn="1"/>
        </p:nvSpPr>
        <p:spPr>
          <a:xfrm>
            <a:off x="11627650" y="6541478"/>
            <a:ext cx="210021" cy="20544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lvl="0"/>
            <a:fld id="{42C328C1-A84F-4A39-A664-DBA00541A8C6}" type="slidenum">
              <a:rPr lang="en-US" sz="1335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‹#›</a:t>
            </a:fld>
            <a:endParaRPr lang="en-US" sz="1335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10773352" y="6459530"/>
            <a:ext cx="960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腾讯云</a:t>
            </a:r>
          </a:p>
        </p:txBody>
      </p:sp>
      <p:sp>
        <p:nvSpPr>
          <p:cNvPr id="6" name="内容占位符 8"/>
          <p:cNvSpPr>
            <a:spLocks noGrp="1"/>
          </p:cNvSpPr>
          <p:nvPr>
            <p:ph sz="quarter" idx="10" hasCustomPrompt="1"/>
          </p:nvPr>
        </p:nvSpPr>
        <p:spPr>
          <a:xfrm>
            <a:off x="623473" y="6562125"/>
            <a:ext cx="8137964" cy="184665"/>
          </a:xfrm>
        </p:spPr>
        <p:txBody>
          <a:bodyPr/>
          <a:lstStyle>
            <a:lvl1pPr>
              <a:defRPr sz="1200" b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1270" indent="0">
              <a:buNone/>
              <a:defRPr sz="800">
                <a:latin typeface="楷体" panose="02010609060101010101" charset="-122"/>
                <a:ea typeface="楷体" panose="02010609060101010101" charset="-122"/>
              </a:defRPr>
            </a:lvl2pPr>
            <a:lvl3pPr marL="383540" indent="0">
              <a:buNone/>
              <a:defRPr sz="800">
                <a:latin typeface="楷体" panose="02010609060101010101" charset="-122"/>
                <a:ea typeface="楷体" panose="02010609060101010101" charset="-122"/>
              </a:defRPr>
            </a:lvl3pPr>
            <a:lvl4pPr marL="762000" indent="0">
              <a:buNone/>
              <a:defRPr sz="800">
                <a:latin typeface="楷体" panose="02010609060101010101" charset="-122"/>
                <a:ea typeface="楷体" panose="02010609060101010101" charset="-122"/>
              </a:defRPr>
            </a:lvl4pPr>
            <a:lvl5pPr marL="1094105" indent="0">
              <a:buNone/>
              <a:defRPr sz="800">
                <a:latin typeface="楷体" panose="02010609060101010101" charset="-122"/>
                <a:ea typeface="楷体" panose="02010609060101010101" charset="-122"/>
              </a:defRPr>
            </a:lvl5pPr>
          </a:lstStyle>
          <a:p>
            <a:pPr lvl="0"/>
            <a:r>
              <a:rPr lang="zh-CN" altLang="en-US" dirty="0"/>
              <a:t>资料来源：</a:t>
            </a:r>
          </a:p>
        </p:txBody>
      </p:sp>
      <p:pic>
        <p:nvPicPr>
          <p:cNvPr id="9217" name="图片 92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" name="文本框 4"/>
          <p:cNvSpPr txBox="1"/>
          <p:nvPr userDrawn="1"/>
        </p:nvSpPr>
        <p:spPr>
          <a:xfrm>
            <a:off x="10383743" y="6459530"/>
            <a:ext cx="15052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腾讯云</a:t>
            </a:r>
          </a:p>
        </p:txBody>
      </p:sp>
      <p:sp>
        <p:nvSpPr>
          <p:cNvPr id="6" name="内容占位符 8"/>
          <p:cNvSpPr>
            <a:spLocks noGrp="1"/>
          </p:cNvSpPr>
          <p:nvPr>
            <p:ph sz="quarter" idx="10" hasCustomPrompt="1"/>
          </p:nvPr>
        </p:nvSpPr>
        <p:spPr>
          <a:xfrm>
            <a:off x="623473" y="6562125"/>
            <a:ext cx="8137964" cy="184665"/>
          </a:xfrm>
        </p:spPr>
        <p:txBody>
          <a:bodyPr/>
          <a:lstStyle>
            <a:lvl1pPr>
              <a:defRPr sz="1200" b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1270" indent="0">
              <a:buNone/>
              <a:defRPr sz="800">
                <a:latin typeface="楷体" panose="02010609060101010101" charset="-122"/>
                <a:ea typeface="楷体" panose="02010609060101010101" charset="-122"/>
              </a:defRPr>
            </a:lvl2pPr>
            <a:lvl3pPr marL="383540" indent="0">
              <a:buNone/>
              <a:defRPr sz="800">
                <a:latin typeface="楷体" panose="02010609060101010101" charset="-122"/>
                <a:ea typeface="楷体" panose="02010609060101010101" charset="-122"/>
              </a:defRPr>
            </a:lvl3pPr>
            <a:lvl4pPr marL="762000" indent="0">
              <a:buNone/>
              <a:defRPr sz="800">
                <a:latin typeface="楷体" panose="02010609060101010101" charset="-122"/>
                <a:ea typeface="楷体" panose="02010609060101010101" charset="-122"/>
              </a:defRPr>
            </a:lvl4pPr>
            <a:lvl5pPr marL="1094105" indent="0">
              <a:buNone/>
              <a:defRPr sz="800">
                <a:latin typeface="楷体" panose="02010609060101010101" charset="-122"/>
                <a:ea typeface="楷体" panose="02010609060101010101" charset="-122"/>
              </a:defRPr>
            </a:lvl5pPr>
          </a:lstStyle>
          <a:p>
            <a:pPr lvl="0"/>
            <a:r>
              <a:rPr lang="zh-CN" altLang="en-US" dirty="0"/>
              <a:t>资料来源：</a:t>
            </a:r>
          </a:p>
        </p:txBody>
      </p:sp>
      <p:sp>
        <p:nvSpPr>
          <p:cNvPr id="7" name="Slide Number"/>
          <p:cNvSpPr txBox="1"/>
          <p:nvPr userDrawn="1">
            <p:custDataLst>
              <p:tags r:id="rId1"/>
            </p:custDataLst>
          </p:nvPr>
        </p:nvSpPr>
        <p:spPr>
          <a:xfrm>
            <a:off x="11627653" y="6566447"/>
            <a:ext cx="284049" cy="155496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fld id="{42C328C1-A84F-4A39-A664-DBA00541A8C6}" type="slidenum">
              <a:rPr lang="en-US" sz="1335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‹#›</a:t>
            </a:fld>
            <a:endParaRPr lang="en-US" sz="1335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0241" name="图片 102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/>
          <p:cNvSpPr txBox="1"/>
          <p:nvPr userDrawn="1">
            <p:custDataLst>
              <p:tags r:id="rId1"/>
            </p:custDataLst>
          </p:nvPr>
        </p:nvSpPr>
        <p:spPr>
          <a:xfrm>
            <a:off x="11627653" y="6566447"/>
            <a:ext cx="284049" cy="155496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fld id="{42C328C1-A84F-4A39-A664-DBA00541A8C6}" type="slidenum">
              <a:rPr lang="en-US" sz="1335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‹#›</a:t>
            </a:fld>
            <a:endParaRPr lang="en-US" sz="1335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1265" name="图片 112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cK 2. Slide 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"/>
          <p:cNvSpPr txBox="1"/>
          <p:nvPr userDrawn="1">
            <p:custDataLst>
              <p:tags r:id="rId1"/>
            </p:custDataLst>
          </p:nvPr>
        </p:nvSpPr>
        <p:spPr>
          <a:xfrm>
            <a:off x="11627653" y="6566447"/>
            <a:ext cx="284049" cy="155496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fld id="{42C328C1-A84F-4A39-A664-DBA00541A8C6}" type="slidenum">
              <a:rPr lang="en-US" sz="1335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‹#›</a:t>
            </a:fld>
            <a:endParaRPr lang="en-US" sz="1335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2289" name="图片 122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1976465" y="1990670"/>
            <a:ext cx="5853786" cy="1641155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pic>
        <p:nvPicPr>
          <p:cNvPr id="13313" name="图片 133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0" cy="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en-US" strike="noStrike" noProof="1"/>
              <a:t>Click to edit Master title style</a:t>
            </a:r>
          </a:p>
        </p:txBody>
      </p:sp>
      <p:sp>
        <p:nvSpPr>
          <p:cNvPr id="3" name="Slide Number"/>
          <p:cNvSpPr txBox="1"/>
          <p:nvPr userDrawn="1"/>
        </p:nvSpPr>
        <p:spPr>
          <a:xfrm>
            <a:off x="11626047" y="6567252"/>
            <a:ext cx="221243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lvl="0"/>
            <a:fld id="{42C328C1-A84F-4A39-A664-DBA00541A8C6}" type="slidenum">
              <a:rPr lang="en-US" sz="1000" smtClean="0">
                <a:latin typeface="+mn-ea"/>
                <a:ea typeface="+mn-ea"/>
                <a:cs typeface="微软雅黑" panose="020B0503020204020204" pitchFamily="34" charset="-122"/>
                <a:sym typeface="微软雅黑" panose="020B0503020204020204" pitchFamily="34" charset="-122"/>
              </a:rPr>
              <a:t>‹#›</a:t>
            </a:fld>
            <a:endParaRPr lang="en-US" sz="1000" dirty="0">
              <a:latin typeface="+mn-ea"/>
              <a:ea typeface="+mn-ea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内容占位符 8"/>
          <p:cNvSpPr>
            <a:spLocks noGrp="1"/>
          </p:cNvSpPr>
          <p:nvPr>
            <p:ph sz="quarter" idx="10" hasCustomPrompt="1"/>
          </p:nvPr>
        </p:nvSpPr>
        <p:spPr>
          <a:xfrm>
            <a:off x="623473" y="6562123"/>
            <a:ext cx="8137964" cy="184665"/>
          </a:xfrm>
        </p:spPr>
        <p:txBody>
          <a:bodyPr/>
          <a:lstStyle>
            <a:lvl1pPr>
              <a:defRPr sz="1200" b="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1270" indent="0">
              <a:buNone/>
              <a:defRPr sz="800">
                <a:latin typeface="楷体" panose="02010609060101010101" charset="-122"/>
                <a:ea typeface="楷体" panose="02010609060101010101" charset="-122"/>
              </a:defRPr>
            </a:lvl2pPr>
            <a:lvl3pPr marL="383540" indent="0">
              <a:buNone/>
              <a:defRPr sz="800">
                <a:latin typeface="楷体" panose="02010609060101010101" charset="-122"/>
                <a:ea typeface="楷体" panose="02010609060101010101" charset="-122"/>
              </a:defRPr>
            </a:lvl3pPr>
            <a:lvl4pPr marL="762000" indent="0">
              <a:buNone/>
              <a:defRPr sz="800">
                <a:latin typeface="楷体" panose="02010609060101010101" charset="-122"/>
                <a:ea typeface="楷体" panose="02010609060101010101" charset="-122"/>
              </a:defRPr>
            </a:lvl4pPr>
            <a:lvl5pPr marL="1094105" indent="0">
              <a:buNone/>
              <a:defRPr sz="800">
                <a:latin typeface="楷体" panose="02010609060101010101" charset="-122"/>
                <a:ea typeface="楷体" panose="02010609060101010101" charset="-122"/>
              </a:defRPr>
            </a:lvl5pPr>
          </a:lstStyle>
          <a:p>
            <a:pPr lvl="0"/>
            <a:r>
              <a:rPr lang="zh-CN" altLang="en-US" dirty="0"/>
              <a:t>资料来源：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199" y="1663304"/>
            <a:ext cx="9145191" cy="184665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199" y="3602038"/>
            <a:ext cx="9145191" cy="36933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fld id="{F6E8902C-EF19-4F72-BE48-612BEDA828EF}" type="datetimeFigureOut">
              <a:rPr lang="zh-CN" altLang="en-US" smtClean="0"/>
              <a:t>2026/8/21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fld id="{7B176230-155D-4EA3-9DE9-0D350CBACB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-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矩形 125"/>
          <p:cNvSpPr/>
          <p:nvPr/>
        </p:nvSpPr>
        <p:spPr>
          <a:xfrm flipH="1">
            <a:off x="0" y="0"/>
            <a:ext cx="12193588" cy="6858000"/>
          </a:xfrm>
          <a:prstGeom prst="rect">
            <a:avLst/>
          </a:prstGeom>
          <a:gradFill flip="none" rotWithShape="1">
            <a:gsLst>
              <a:gs pos="91000">
                <a:schemeClr val="bg1"/>
              </a:gs>
              <a:gs pos="80000">
                <a:srgbClr val="D1E2FA">
                  <a:alpha val="48000"/>
                </a:srgbClr>
              </a:gs>
              <a:gs pos="52500">
                <a:srgbClr val="E8F2FE"/>
              </a:gs>
              <a:gs pos="0">
                <a:srgbClr val="A5D1FF"/>
              </a:gs>
            </a:gsLst>
            <a:path path="circle">
              <a:fillToRect t="100000" r="100000"/>
            </a:path>
            <a:tileRect l="-100000" b="-100000"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单图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/>
          <p:cNvSpPr/>
          <p:nvPr userDrawn="1"/>
        </p:nvSpPr>
        <p:spPr>
          <a:xfrm>
            <a:off x="-2787" y="-4234"/>
            <a:ext cx="3807729" cy="68664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>
              <a:solidFill>
                <a:srgbClr val="0060F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7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2897" y="6540503"/>
            <a:ext cx="238848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1" hasCustomPrompt="1"/>
          </p:nvPr>
        </p:nvSpPr>
        <p:spPr>
          <a:xfrm>
            <a:off x="4953000" y="1231901"/>
            <a:ext cx="6299200" cy="38290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marL="0" indent="0">
              <a:buFontTx/>
              <a:buNone/>
              <a:defRPr lang="zh-CN" altLang="en-US" sz="800">
                <a:solidFill>
                  <a:schemeClr val="bg1"/>
                </a:solidFill>
              </a:defRPr>
            </a:lvl1pPr>
          </a:lstStyle>
          <a:p>
            <a:pPr lvl="0" algn="ctr"/>
            <a:r>
              <a:rPr kumimoji="1" lang="zh-CN" altLang="en-US" dirty="0"/>
              <a:t>点击添加图片</a:t>
            </a:r>
          </a:p>
        </p:txBody>
      </p:sp>
      <p:sp>
        <p:nvSpPr>
          <p:cNvPr id="21" name="文本占位符 20"/>
          <p:cNvSpPr>
            <a:spLocks noGrp="1"/>
          </p:cNvSpPr>
          <p:nvPr>
            <p:ph type="body" sz="quarter" idx="15" hasCustomPrompt="1"/>
          </p:nvPr>
        </p:nvSpPr>
        <p:spPr>
          <a:xfrm>
            <a:off x="457502" y="1301523"/>
            <a:ext cx="3100387" cy="766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>
                <a:solidFill>
                  <a:schemeClr val="bg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1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5462436" y="5353138"/>
            <a:ext cx="5400000" cy="8418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1200" b="0" i="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。段落与图片居中对齐。</a:t>
            </a:r>
          </a:p>
        </p:txBody>
      </p:sp>
      <p:sp>
        <p:nvSpPr>
          <p:cNvPr id="24" name="文本占位符 20"/>
          <p:cNvSpPr>
            <a:spLocks noGrp="1"/>
          </p:cNvSpPr>
          <p:nvPr>
            <p:ph type="body" sz="quarter" idx="32" hasCustomPrompt="1"/>
          </p:nvPr>
        </p:nvSpPr>
        <p:spPr>
          <a:xfrm>
            <a:off x="427022" y="2832540"/>
            <a:ext cx="2970000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27" name="文本占位符 20"/>
          <p:cNvSpPr>
            <a:spLocks noGrp="1"/>
          </p:cNvSpPr>
          <p:nvPr>
            <p:ph type="body" sz="quarter" idx="34" hasCustomPrompt="1"/>
          </p:nvPr>
        </p:nvSpPr>
        <p:spPr>
          <a:xfrm>
            <a:off x="427022" y="4475854"/>
            <a:ext cx="2970000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13" name="文本占位符 20"/>
          <p:cNvSpPr>
            <a:spLocks noGrp="1"/>
          </p:cNvSpPr>
          <p:nvPr>
            <p:ph type="body" sz="quarter" idx="36" hasCustomPrompt="1"/>
          </p:nvPr>
        </p:nvSpPr>
        <p:spPr>
          <a:xfrm>
            <a:off x="427022" y="3968660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4" name="文本占位符 20"/>
          <p:cNvSpPr>
            <a:spLocks noGrp="1"/>
          </p:cNvSpPr>
          <p:nvPr>
            <p:ph type="body" sz="quarter" idx="37" hasCustomPrompt="1"/>
          </p:nvPr>
        </p:nvSpPr>
        <p:spPr>
          <a:xfrm>
            <a:off x="427022" y="2327416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</p:spTree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单图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7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2897" y="6540503"/>
            <a:ext cx="238848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1" hasCustomPrompt="1"/>
          </p:nvPr>
        </p:nvSpPr>
        <p:spPr>
          <a:xfrm>
            <a:off x="5303845" y="1231901"/>
            <a:ext cx="6299200" cy="382905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8" name="矩形"/>
          <p:cNvSpPr/>
          <p:nvPr userDrawn="1"/>
        </p:nvSpPr>
        <p:spPr>
          <a:xfrm>
            <a:off x="-2788" y="-4234"/>
            <a:ext cx="4647046" cy="68664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>
              <a:solidFill>
                <a:srgbClr val="0060F0"/>
              </a:solidFill>
            </a:endParaRPr>
          </a:p>
        </p:txBody>
      </p:sp>
      <p:sp>
        <p:nvSpPr>
          <p:cNvPr id="10" name="文本占位符 20"/>
          <p:cNvSpPr>
            <a:spLocks noGrp="1"/>
          </p:cNvSpPr>
          <p:nvPr>
            <p:ph type="body" sz="quarter" idx="15" hasCustomPrompt="1"/>
          </p:nvPr>
        </p:nvSpPr>
        <p:spPr>
          <a:xfrm>
            <a:off x="457502" y="1301523"/>
            <a:ext cx="3100387" cy="766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>
                <a:solidFill>
                  <a:schemeClr val="bg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1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5753446" y="5353138"/>
            <a:ext cx="5400000" cy="8418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1200" b="0" i="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。段落与图片居中对齐。</a:t>
            </a:r>
          </a:p>
        </p:txBody>
      </p:sp>
      <p:sp>
        <p:nvSpPr>
          <p:cNvPr id="13" name="文本占位符 20"/>
          <p:cNvSpPr>
            <a:spLocks noGrp="1"/>
          </p:cNvSpPr>
          <p:nvPr>
            <p:ph type="body" sz="quarter" idx="32" hasCustomPrompt="1"/>
          </p:nvPr>
        </p:nvSpPr>
        <p:spPr>
          <a:xfrm>
            <a:off x="427022" y="2832540"/>
            <a:ext cx="3600000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14" name="文本占位符 20"/>
          <p:cNvSpPr>
            <a:spLocks noGrp="1"/>
          </p:cNvSpPr>
          <p:nvPr>
            <p:ph type="body" sz="quarter" idx="33" hasCustomPrompt="1"/>
          </p:nvPr>
        </p:nvSpPr>
        <p:spPr>
          <a:xfrm>
            <a:off x="427022" y="3704029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5" name="文本占位符 20"/>
          <p:cNvSpPr>
            <a:spLocks noGrp="1"/>
          </p:cNvSpPr>
          <p:nvPr>
            <p:ph type="body" sz="quarter" idx="34" hasCustomPrompt="1"/>
          </p:nvPr>
        </p:nvSpPr>
        <p:spPr>
          <a:xfrm>
            <a:off x="427022" y="4209154"/>
            <a:ext cx="3600000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19" name="文本占位符 20"/>
          <p:cNvSpPr>
            <a:spLocks noGrp="1"/>
          </p:cNvSpPr>
          <p:nvPr>
            <p:ph type="body" sz="quarter" idx="37" hasCustomPrompt="1"/>
          </p:nvPr>
        </p:nvSpPr>
        <p:spPr>
          <a:xfrm>
            <a:off x="427022" y="2327416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</p:spTree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单图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7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2897" y="6540503"/>
            <a:ext cx="238848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1" hasCustomPrompt="1"/>
          </p:nvPr>
        </p:nvSpPr>
        <p:spPr>
          <a:xfrm>
            <a:off x="6573044" y="1631952"/>
            <a:ext cx="5220001" cy="312738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marL="0" indent="0"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317500" lvl="0" indent="-317500" algn="ctr"/>
            <a:r>
              <a:rPr kumimoji="1" lang="zh-CN" altLang="en-US" dirty="0"/>
              <a:t>点击添加图片</a:t>
            </a:r>
          </a:p>
        </p:txBody>
      </p:sp>
      <p:sp>
        <p:nvSpPr>
          <p:cNvPr id="9" name="矩形"/>
          <p:cNvSpPr/>
          <p:nvPr userDrawn="1"/>
        </p:nvSpPr>
        <p:spPr>
          <a:xfrm>
            <a:off x="-2787" y="-4234"/>
            <a:ext cx="6042929" cy="68664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>
              <a:solidFill>
                <a:srgbClr val="0060F0"/>
              </a:solidFill>
            </a:endParaRPr>
          </a:p>
        </p:txBody>
      </p:sp>
      <p:sp>
        <p:nvSpPr>
          <p:cNvPr id="10" name="文本占位符 20"/>
          <p:cNvSpPr>
            <a:spLocks noGrp="1"/>
          </p:cNvSpPr>
          <p:nvPr>
            <p:ph type="body" sz="quarter" idx="15" hasCustomPrompt="1"/>
          </p:nvPr>
        </p:nvSpPr>
        <p:spPr>
          <a:xfrm>
            <a:off x="457502" y="1301523"/>
            <a:ext cx="3100387" cy="766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>
                <a:solidFill>
                  <a:schemeClr val="bg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1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7113254" y="5097817"/>
            <a:ext cx="4572849" cy="8418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1200" b="0" i="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。段落与图片居中对齐。</a:t>
            </a:r>
          </a:p>
        </p:txBody>
      </p:sp>
      <p:sp>
        <p:nvSpPr>
          <p:cNvPr id="13" name="文本占位符 20"/>
          <p:cNvSpPr>
            <a:spLocks noGrp="1"/>
          </p:cNvSpPr>
          <p:nvPr>
            <p:ph type="body" sz="quarter" idx="32" hasCustomPrompt="1"/>
          </p:nvPr>
        </p:nvSpPr>
        <p:spPr>
          <a:xfrm>
            <a:off x="427022" y="2832540"/>
            <a:ext cx="5219398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15" name="文本占位符 20"/>
          <p:cNvSpPr>
            <a:spLocks noGrp="1"/>
          </p:cNvSpPr>
          <p:nvPr>
            <p:ph type="body" sz="quarter" idx="34" hasCustomPrompt="1"/>
          </p:nvPr>
        </p:nvSpPr>
        <p:spPr>
          <a:xfrm>
            <a:off x="427022" y="4209154"/>
            <a:ext cx="5219398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17" name="文本占位符 20"/>
          <p:cNvSpPr>
            <a:spLocks noGrp="1"/>
          </p:cNvSpPr>
          <p:nvPr>
            <p:ph type="body" sz="quarter" idx="36" hasCustomPrompt="1"/>
          </p:nvPr>
        </p:nvSpPr>
        <p:spPr>
          <a:xfrm>
            <a:off x="427022" y="5580141"/>
            <a:ext cx="5219398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18" name="文本占位符 20"/>
          <p:cNvSpPr>
            <a:spLocks noGrp="1"/>
          </p:cNvSpPr>
          <p:nvPr>
            <p:ph type="body" sz="quarter" idx="37" hasCustomPrompt="1"/>
          </p:nvPr>
        </p:nvSpPr>
        <p:spPr>
          <a:xfrm>
            <a:off x="427022" y="2327416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20" name="文本占位符 20"/>
          <p:cNvSpPr>
            <a:spLocks noGrp="1"/>
          </p:cNvSpPr>
          <p:nvPr>
            <p:ph type="body" sz="quarter" idx="33" hasCustomPrompt="1"/>
          </p:nvPr>
        </p:nvSpPr>
        <p:spPr>
          <a:xfrm>
            <a:off x="427022" y="3704029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21" name="文本占位符 20"/>
          <p:cNvSpPr>
            <a:spLocks noGrp="1"/>
          </p:cNvSpPr>
          <p:nvPr>
            <p:ph type="body" sz="quarter" idx="38" hasCustomPrompt="1"/>
          </p:nvPr>
        </p:nvSpPr>
        <p:spPr>
          <a:xfrm>
            <a:off x="427022" y="5077009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</p:spTree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人物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5" hasCustomPrompt="1"/>
          </p:nvPr>
        </p:nvSpPr>
        <p:spPr>
          <a:xfrm>
            <a:off x="416907" y="325418"/>
            <a:ext cx="6353061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1" name="文本占位符 32"/>
          <p:cNvSpPr>
            <a:spLocks noGrp="1"/>
          </p:cNvSpPr>
          <p:nvPr>
            <p:ph type="body" sz="quarter" idx="12" hasCustomPrompt="1"/>
          </p:nvPr>
        </p:nvSpPr>
        <p:spPr>
          <a:xfrm>
            <a:off x="514982" y="1374558"/>
            <a:ext cx="6254987" cy="4472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sz="2000" b="1" i="0">
                <a:solidFill>
                  <a:srgbClr val="0060F0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5pPr marL="1270000" indent="0">
              <a:buNone/>
              <a:defRPr/>
            </a:lvl5pPr>
          </a:lstStyle>
          <a:p>
            <a:pPr lvl="0"/>
            <a:r>
              <a:rPr kumimoji="1" lang="zh-CN" altLang="en-US" dirty="0"/>
              <a:t>内容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3" hasCustomPrompt="1"/>
          </p:nvPr>
        </p:nvSpPr>
        <p:spPr>
          <a:xfrm>
            <a:off x="7763881" y="1374558"/>
            <a:ext cx="3914725" cy="44720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7" name="文本占位符 32"/>
          <p:cNvSpPr>
            <a:spLocks noGrp="1"/>
          </p:cNvSpPr>
          <p:nvPr>
            <p:ph type="body" sz="quarter" idx="14" hasCustomPrompt="1"/>
          </p:nvPr>
        </p:nvSpPr>
        <p:spPr>
          <a:xfrm>
            <a:off x="7763880" y="6008992"/>
            <a:ext cx="3914725" cy="57669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lnSpc>
                <a:spcPct val="120000"/>
              </a:lnSpc>
              <a:buNone/>
              <a:defRPr sz="1200" b="1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5pPr marL="1270000" indent="0">
              <a:buNone/>
              <a:defRPr/>
            </a:lvl5pPr>
          </a:lstStyle>
          <a:p>
            <a:pPr lvl="0"/>
            <a:r>
              <a:rPr kumimoji="1" lang="zh-CN" altLang="en-US" dirty="0"/>
              <a:t>人物名称</a:t>
            </a: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7" y="193030"/>
            <a:ext cx="827151" cy="368622"/>
          </a:xfrm>
          <a:prstGeom prst="rect">
            <a:avLst/>
          </a:prstGeom>
        </p:spPr>
      </p:pic>
      <p:sp>
        <p:nvSpPr>
          <p:cNvPr id="8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2897" y="6540503"/>
            <a:ext cx="238848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</p:spTree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单图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 hasCustomPrompt="1"/>
          </p:nvPr>
        </p:nvSpPr>
        <p:spPr>
          <a:xfrm>
            <a:off x="512862" y="2282829"/>
            <a:ext cx="11160000" cy="406302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7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2897" y="6540503"/>
            <a:ext cx="238848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8" name="文本占位符 3"/>
          <p:cNvSpPr>
            <a:spLocks noGrp="1"/>
          </p:cNvSpPr>
          <p:nvPr>
            <p:ph type="body" sz="quarter" idx="15" hasCustomPrompt="1"/>
          </p:nvPr>
        </p:nvSpPr>
        <p:spPr>
          <a:xfrm>
            <a:off x="416907" y="325418"/>
            <a:ext cx="6353061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6" hasCustomPrompt="1"/>
          </p:nvPr>
        </p:nvSpPr>
        <p:spPr>
          <a:xfrm>
            <a:off x="416404" y="1630274"/>
            <a:ext cx="7199312" cy="54768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None/>
              <a:defRPr sz="100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pPr lvl="0"/>
            <a:r>
              <a:rPr lang="zh-CN" altLang="en-US" sz="10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此处为正文，字体方正兰亭黑，字号</a:t>
            </a:r>
            <a:r>
              <a:rPr lang="en-US" altLang="zh-CN" sz="10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10</a:t>
            </a:r>
            <a:r>
              <a:rPr lang="zh-CN" altLang="en-US" sz="10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磅，字重</a:t>
            </a:r>
            <a:r>
              <a:rPr lang="en-GB" altLang="zh-CN" sz="10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Regular</a:t>
            </a:r>
            <a:r>
              <a:rPr lang="zh-CN" altLang="en-GB" sz="10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，</a:t>
            </a:r>
            <a:r>
              <a:rPr lang="zh-CN" altLang="en-US" sz="10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行距</a:t>
            </a:r>
            <a:r>
              <a:rPr lang="en-US" altLang="zh-CN" sz="10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1.5</a:t>
            </a:r>
            <a:r>
              <a:rPr lang="zh-CN" altLang="en-US" sz="10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倍，色值</a:t>
            </a:r>
            <a:r>
              <a:rPr lang="en-US" altLang="zh-CN" sz="10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#000000</a:t>
            </a:r>
            <a:r>
              <a:rPr lang="zh-CN" altLang="en-US" sz="10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。</a:t>
            </a:r>
            <a:endParaRPr kumimoji="1" lang="zh-CN" altLang="en-US" dirty="0"/>
          </a:p>
        </p:txBody>
      </p:sp>
    </p:spTree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单图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 hasCustomPrompt="1"/>
          </p:nvPr>
        </p:nvSpPr>
        <p:spPr>
          <a:xfrm>
            <a:off x="504912" y="1185038"/>
            <a:ext cx="11160000" cy="372620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7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2897" y="6540503"/>
            <a:ext cx="238848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8" name="文本占位符 3"/>
          <p:cNvSpPr>
            <a:spLocks noGrp="1"/>
          </p:cNvSpPr>
          <p:nvPr>
            <p:ph type="body" sz="quarter" idx="15" hasCustomPrompt="1"/>
          </p:nvPr>
        </p:nvSpPr>
        <p:spPr>
          <a:xfrm>
            <a:off x="416907" y="325418"/>
            <a:ext cx="6353061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23" name="文本占位符 3"/>
          <p:cNvSpPr>
            <a:spLocks noGrp="1"/>
          </p:cNvSpPr>
          <p:nvPr>
            <p:ph type="body" sz="quarter" idx="23" hasCustomPrompt="1"/>
          </p:nvPr>
        </p:nvSpPr>
        <p:spPr>
          <a:xfrm>
            <a:off x="416701" y="5173429"/>
            <a:ext cx="2525814" cy="36280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5" name="文本占位符 3"/>
          <p:cNvSpPr>
            <a:spLocks noGrp="1"/>
          </p:cNvSpPr>
          <p:nvPr>
            <p:ph type="body" sz="quarter" idx="24" hasCustomPrompt="1"/>
          </p:nvPr>
        </p:nvSpPr>
        <p:spPr>
          <a:xfrm>
            <a:off x="416699" y="5530554"/>
            <a:ext cx="2525813" cy="84184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28" name="文本占位符 3"/>
          <p:cNvSpPr>
            <a:spLocks noGrp="1"/>
          </p:cNvSpPr>
          <p:nvPr>
            <p:ph type="body" sz="quarter" idx="25" hasCustomPrompt="1"/>
          </p:nvPr>
        </p:nvSpPr>
        <p:spPr>
          <a:xfrm>
            <a:off x="4789452" y="5173429"/>
            <a:ext cx="2525813" cy="36280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9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4789452" y="5530554"/>
            <a:ext cx="2525813" cy="84184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31" name="文本占位符 3"/>
          <p:cNvSpPr>
            <a:spLocks noGrp="1"/>
          </p:cNvSpPr>
          <p:nvPr>
            <p:ph type="body" sz="quarter" idx="28" hasCustomPrompt="1"/>
          </p:nvPr>
        </p:nvSpPr>
        <p:spPr>
          <a:xfrm>
            <a:off x="9160290" y="5530554"/>
            <a:ext cx="2525813" cy="84184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12" name="文本占位符 3"/>
          <p:cNvSpPr>
            <a:spLocks noGrp="1"/>
          </p:cNvSpPr>
          <p:nvPr>
            <p:ph type="body" sz="quarter" idx="29" hasCustomPrompt="1"/>
          </p:nvPr>
        </p:nvSpPr>
        <p:spPr>
          <a:xfrm>
            <a:off x="9160290" y="5173429"/>
            <a:ext cx="2525813" cy="36280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</p:spTree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双图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 hasCustomPrompt="1"/>
          </p:nvPr>
        </p:nvSpPr>
        <p:spPr>
          <a:xfrm>
            <a:off x="-11847" y="-19249"/>
            <a:ext cx="6083999" cy="688687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marL="0" indent="0" algn="ctr">
              <a:buFontTx/>
              <a:buNone/>
              <a:defRPr kumimoji="1" lang="zh-CN" altLang="en-US" sz="800" dirty="0">
                <a:solidFill>
                  <a:schemeClr val="bg1"/>
                </a:solidFill>
              </a:defRPr>
            </a:lvl1pPr>
          </a:lstStyle>
          <a:p>
            <a:pPr marL="317500" lvl="0" indent="-317500" algn="ctr"/>
            <a:r>
              <a:rPr kumimoji="1" lang="zh-CN" altLang="en-US" dirty="0"/>
              <a:t>点击添加图片</a:t>
            </a:r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2" hasCustomPrompt="1"/>
          </p:nvPr>
        </p:nvSpPr>
        <p:spPr>
          <a:xfrm>
            <a:off x="6117480" y="-19249"/>
            <a:ext cx="6083999" cy="6886875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marL="0" indent="0"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317500" lvl="0" indent="-317500" algn="ctr"/>
            <a:r>
              <a:rPr kumimoji="1" lang="zh-CN" altLang="en-US" dirty="0"/>
              <a:t>点击添加图片</a:t>
            </a:r>
          </a:p>
        </p:txBody>
      </p:sp>
      <p:sp>
        <p:nvSpPr>
          <p:cNvPr id="10" name="矩形"/>
          <p:cNvSpPr/>
          <p:nvPr userDrawn="1"/>
        </p:nvSpPr>
        <p:spPr>
          <a:xfrm>
            <a:off x="6128839" y="3983784"/>
            <a:ext cx="6067081" cy="287421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/>
          </a:gradFill>
          <a:ln w="12700">
            <a:miter lim="400000"/>
          </a:ln>
        </p:spPr>
        <p:txBody>
          <a:bodyPr lIns="25397" tIns="25397" rIns="25397" bIns="25397" anchor="ctr"/>
          <a:lstStyle/>
          <a:p>
            <a:pPr>
              <a:defRPr sz="3200">
                <a:solidFill>
                  <a:srgbClr val="000000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 b="0">
              <a:latin typeface="Helvetica Neue Medium" panose="02000503000000020004"/>
              <a:ea typeface="Helvetica Neue Medium" panose="02000503000000020004"/>
              <a:cs typeface="Helvetica Neue Medium" panose="02000503000000020004"/>
              <a:sym typeface="Helvetica Neue Medium" panose="02000503000000020004"/>
            </a:endParaRPr>
          </a:p>
        </p:txBody>
      </p:sp>
      <p:sp>
        <p:nvSpPr>
          <p:cNvPr id="11" name="矩形"/>
          <p:cNvSpPr/>
          <p:nvPr userDrawn="1"/>
        </p:nvSpPr>
        <p:spPr>
          <a:xfrm>
            <a:off x="726" y="3983784"/>
            <a:ext cx="6060065" cy="287421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/>
          </a:gradFill>
          <a:ln w="12700">
            <a:miter lim="400000"/>
          </a:ln>
        </p:spPr>
        <p:txBody>
          <a:bodyPr lIns="25397" tIns="25397" rIns="25397" bIns="25397" anchor="ctr"/>
          <a:lstStyle/>
          <a:p>
            <a:pPr>
              <a:defRPr sz="3200">
                <a:solidFill>
                  <a:srgbClr val="000000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 b="0">
              <a:latin typeface="Helvetica Neue Medium" panose="02000503000000020004"/>
              <a:ea typeface="Helvetica Neue Medium" panose="02000503000000020004"/>
              <a:cs typeface="Helvetica Neue Medium" panose="02000503000000020004"/>
              <a:sym typeface="Helvetica Neue Medium" panose="02000503000000020004"/>
            </a:endParaRPr>
          </a:p>
        </p:txBody>
      </p:sp>
      <p:sp>
        <p:nvSpPr>
          <p:cNvPr id="13" name="文本占位符 3"/>
          <p:cNvSpPr>
            <a:spLocks noGrp="1"/>
          </p:cNvSpPr>
          <p:nvPr>
            <p:ph type="body" sz="quarter" idx="17" hasCustomPrompt="1"/>
          </p:nvPr>
        </p:nvSpPr>
        <p:spPr>
          <a:xfrm>
            <a:off x="7129352" y="4634244"/>
            <a:ext cx="4040293" cy="72231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24</a:t>
            </a:r>
            <a:r>
              <a:rPr kumimoji="1" lang="zh-CN" altLang="en-US" dirty="0"/>
              <a:t>磅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2897" y="6540503"/>
            <a:ext cx="238848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12" name="文本占位符 3"/>
          <p:cNvSpPr>
            <a:spLocks noGrp="1"/>
          </p:cNvSpPr>
          <p:nvPr>
            <p:ph type="body" sz="quarter" idx="15" hasCustomPrompt="1"/>
          </p:nvPr>
        </p:nvSpPr>
        <p:spPr>
          <a:xfrm>
            <a:off x="416908" y="325418"/>
            <a:ext cx="5387545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4" name="文本占位符 3"/>
          <p:cNvSpPr>
            <a:spLocks noGrp="1"/>
          </p:cNvSpPr>
          <p:nvPr>
            <p:ph type="body" sz="quarter" idx="18" hasCustomPrompt="1"/>
          </p:nvPr>
        </p:nvSpPr>
        <p:spPr>
          <a:xfrm>
            <a:off x="1010005" y="4634244"/>
            <a:ext cx="4040293" cy="72231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24</a:t>
            </a:r>
            <a:r>
              <a:rPr kumimoji="1" lang="zh-CN" altLang="en-US" dirty="0"/>
              <a:t>磅</a:t>
            </a:r>
          </a:p>
        </p:txBody>
      </p:sp>
      <p:sp>
        <p:nvSpPr>
          <p:cNvPr id="15" name="文本占位符 3"/>
          <p:cNvSpPr>
            <a:spLocks noGrp="1"/>
          </p:cNvSpPr>
          <p:nvPr>
            <p:ph type="body" sz="quarter" idx="19" hasCustomPrompt="1"/>
          </p:nvPr>
        </p:nvSpPr>
        <p:spPr>
          <a:xfrm>
            <a:off x="867746" y="5523972"/>
            <a:ext cx="4324807" cy="932620"/>
          </a:xfrm>
          <a:prstGeom prst="rect">
            <a:avLst/>
          </a:prstGeom>
        </p:spPr>
        <p:txBody>
          <a:bodyPr anchor="ctr"/>
          <a:lstStyle>
            <a:lvl1pPr marL="0" marR="0" indent="0" algn="ctr" defTabSz="2286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defRPr sz="1600" b="0" i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marL="0" marR="0" lvl="0" indent="0" algn="ctr" defTabSz="2286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此处为正文，字体方正兰亭黑，字号</a:t>
            </a:r>
            <a:r>
              <a:rPr lang="en-US" altLang="zh-CN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16</a:t>
            </a:r>
            <a:r>
              <a:rPr lang="zh-CN" altLang="en-US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磅，字重</a:t>
            </a:r>
            <a:r>
              <a:rPr lang="en-GB" altLang="zh-CN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Regular</a:t>
            </a:r>
            <a:r>
              <a:rPr lang="zh-CN" altLang="en-GB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，</a:t>
            </a:r>
            <a:r>
              <a:rPr lang="zh-CN" altLang="en-US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行距</a:t>
            </a:r>
            <a:r>
              <a:rPr lang="en-US" altLang="zh-CN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1.5</a:t>
            </a:r>
            <a:r>
              <a:rPr lang="zh-CN" altLang="en-US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倍，色值</a:t>
            </a:r>
            <a:r>
              <a:rPr lang="en-US" altLang="zh-CN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#FFFFFF</a:t>
            </a:r>
            <a:r>
              <a:rPr lang="zh-CN" altLang="en-US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。</a:t>
            </a:r>
            <a:endParaRPr lang="en-US" altLang="zh-CN" sz="1600" dirty="0">
              <a:solidFill>
                <a:schemeClr val="bg1"/>
              </a:solidFill>
              <a:latin typeface="FZLanTingHei-R-GBK" panose="02000000000000000000" pitchFamily="2" charset="-122"/>
              <a:ea typeface="FZLanTingHei-R-GBK" panose="02000000000000000000" pitchFamily="2" charset="-122"/>
            </a:endParaRPr>
          </a:p>
          <a:p>
            <a:pPr lvl="0"/>
            <a:endParaRPr kumimoji="1" lang="zh-CN" altLang="en-US" dirty="0"/>
          </a:p>
        </p:txBody>
      </p:sp>
      <p:sp>
        <p:nvSpPr>
          <p:cNvPr id="16" name="文本占位符 3"/>
          <p:cNvSpPr>
            <a:spLocks noGrp="1"/>
          </p:cNvSpPr>
          <p:nvPr>
            <p:ph type="body" sz="quarter" idx="20" hasCustomPrompt="1"/>
          </p:nvPr>
        </p:nvSpPr>
        <p:spPr>
          <a:xfrm>
            <a:off x="7001036" y="5523972"/>
            <a:ext cx="4324807" cy="932620"/>
          </a:xfrm>
          <a:prstGeom prst="rect">
            <a:avLst/>
          </a:prstGeom>
        </p:spPr>
        <p:txBody>
          <a:bodyPr anchor="ctr"/>
          <a:lstStyle>
            <a:lvl1pPr marL="0" marR="0" indent="0" algn="ctr" defTabSz="2286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defRPr sz="1600" b="0" i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marL="0" marR="0" lvl="0" indent="0" algn="ctr" defTabSz="2286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此处为正文，字体方正兰亭黑，字号</a:t>
            </a:r>
            <a:r>
              <a:rPr lang="en-US" altLang="zh-CN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16</a:t>
            </a:r>
            <a:r>
              <a:rPr lang="zh-CN" altLang="en-US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磅，字重</a:t>
            </a:r>
            <a:r>
              <a:rPr lang="en-GB" altLang="zh-CN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Regular</a:t>
            </a:r>
            <a:r>
              <a:rPr lang="zh-CN" altLang="en-GB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，</a:t>
            </a:r>
            <a:r>
              <a:rPr lang="zh-CN" altLang="en-US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行距</a:t>
            </a:r>
            <a:r>
              <a:rPr lang="en-US" altLang="zh-CN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1.5</a:t>
            </a:r>
            <a:r>
              <a:rPr lang="zh-CN" altLang="en-US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倍，色值</a:t>
            </a:r>
            <a:r>
              <a:rPr lang="en-US" altLang="zh-CN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#FFFFFF</a:t>
            </a:r>
            <a:r>
              <a:rPr lang="zh-CN" altLang="en-US" sz="1600" dirty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。</a:t>
            </a:r>
            <a:endParaRPr lang="en-US" altLang="zh-CN" sz="1600" dirty="0">
              <a:solidFill>
                <a:schemeClr val="bg1"/>
              </a:solidFill>
              <a:latin typeface="FZLanTingHei-R-GBK" panose="02000000000000000000" pitchFamily="2" charset="-122"/>
              <a:ea typeface="FZLanTingHei-R-GBK" panose="02000000000000000000" pitchFamily="2" charset="-122"/>
            </a:endParaRPr>
          </a:p>
          <a:p>
            <a:pPr lvl="0"/>
            <a:endParaRPr kumimoji="1" lang="zh-CN" altLang="en-US" dirty="0"/>
          </a:p>
        </p:txBody>
      </p:sp>
    </p:spTree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双图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6755645" y="4996033"/>
            <a:ext cx="4458409" cy="552822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15" name="文本占位符 3"/>
          <p:cNvSpPr>
            <a:spLocks noGrp="1"/>
          </p:cNvSpPr>
          <p:nvPr>
            <p:ph type="body" sz="quarter" idx="24" hasCustomPrompt="1"/>
          </p:nvPr>
        </p:nvSpPr>
        <p:spPr>
          <a:xfrm>
            <a:off x="1204056" y="4996033"/>
            <a:ext cx="4458409" cy="552822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16" name="文本占位符 3"/>
          <p:cNvSpPr>
            <a:spLocks noGrp="1"/>
          </p:cNvSpPr>
          <p:nvPr>
            <p:ph type="body" sz="quarter" idx="25" hasCustomPrompt="1"/>
          </p:nvPr>
        </p:nvSpPr>
        <p:spPr>
          <a:xfrm>
            <a:off x="7260375" y="1309147"/>
            <a:ext cx="3496477" cy="72231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14" name="文本占位符 3"/>
          <p:cNvSpPr>
            <a:spLocks noGrp="1"/>
          </p:cNvSpPr>
          <p:nvPr>
            <p:ph type="body" sz="quarter" idx="23" hasCustomPrompt="1"/>
          </p:nvPr>
        </p:nvSpPr>
        <p:spPr>
          <a:xfrm>
            <a:off x="1704901" y="1309147"/>
            <a:ext cx="3496477" cy="72231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7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2897" y="6540503"/>
            <a:ext cx="238848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1" hasCustomPrompt="1"/>
          </p:nvPr>
        </p:nvSpPr>
        <p:spPr>
          <a:xfrm>
            <a:off x="1293660" y="2008738"/>
            <a:ext cx="4319480" cy="2821048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9" name="图片占位符 6"/>
          <p:cNvSpPr>
            <a:spLocks noGrp="1"/>
          </p:cNvSpPr>
          <p:nvPr>
            <p:ph type="pic" sz="quarter" idx="12" hasCustomPrompt="1"/>
          </p:nvPr>
        </p:nvSpPr>
        <p:spPr>
          <a:xfrm>
            <a:off x="6849133" y="2008738"/>
            <a:ext cx="4319480" cy="2821048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10" name="文本占位符 3"/>
          <p:cNvSpPr>
            <a:spLocks noGrp="1"/>
          </p:cNvSpPr>
          <p:nvPr>
            <p:ph type="body" sz="quarter" idx="15" hasCustomPrompt="1"/>
          </p:nvPr>
        </p:nvSpPr>
        <p:spPr>
          <a:xfrm>
            <a:off x="416907" y="325418"/>
            <a:ext cx="6353061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</p:spTree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双图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3"/>
          <p:cNvSpPr>
            <a:spLocks noGrp="1"/>
          </p:cNvSpPr>
          <p:nvPr>
            <p:ph type="body" sz="quarter" idx="16" hasCustomPrompt="1"/>
          </p:nvPr>
        </p:nvSpPr>
        <p:spPr>
          <a:xfrm>
            <a:off x="5552256" y="1492258"/>
            <a:ext cx="3608768" cy="3686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14" name="文本占位符 3"/>
          <p:cNvSpPr>
            <a:spLocks noGrp="1"/>
          </p:cNvSpPr>
          <p:nvPr>
            <p:ph type="body" sz="quarter" idx="17" hasCustomPrompt="1"/>
          </p:nvPr>
        </p:nvSpPr>
        <p:spPr>
          <a:xfrm>
            <a:off x="5552256" y="4260936"/>
            <a:ext cx="3608768" cy="36862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8" hasCustomPrompt="1"/>
          </p:nvPr>
        </p:nvSpPr>
        <p:spPr>
          <a:xfrm>
            <a:off x="1394461" y="1243013"/>
            <a:ext cx="3419475" cy="223361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marL="0" indent="0"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317500" lvl="0" indent="-317500" algn="ctr"/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1394461" y="4008438"/>
            <a:ext cx="3419475" cy="223361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marL="0" indent="0" algn="ctr">
              <a:buFontTx/>
              <a:buNone/>
              <a:defRPr kumimoji="1" lang="en-US" altLang="en-US" sz="800" b="0" i="0" u="none" strike="noStrike" cap="none" spc="0" baseline="0">
                <a:solidFill>
                  <a:schemeClr val="bg1"/>
                </a:solidFill>
                <a:uFillTx/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</a:lstStyle>
          <a:p>
            <a:pPr lvl="0" algn="ctr"/>
            <a:r>
              <a:rPr lang="en-US" dirty="0" err="1"/>
              <a:t>点击添加图片</a:t>
            </a:r>
            <a:endParaRPr lang="en-US" dirty="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7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2897" y="6540503"/>
            <a:ext cx="238848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12" name="文本占位符 3"/>
          <p:cNvSpPr>
            <a:spLocks noGrp="1"/>
          </p:cNvSpPr>
          <p:nvPr>
            <p:ph type="body" sz="quarter" idx="15" hasCustomPrompt="1"/>
          </p:nvPr>
        </p:nvSpPr>
        <p:spPr>
          <a:xfrm>
            <a:off x="416907" y="325418"/>
            <a:ext cx="6353061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8" name="文本占位符 3"/>
          <p:cNvSpPr>
            <a:spLocks noGrp="1"/>
          </p:cNvSpPr>
          <p:nvPr>
            <p:ph type="body" sz="quarter" idx="20" hasCustomPrompt="1"/>
          </p:nvPr>
        </p:nvSpPr>
        <p:spPr>
          <a:xfrm>
            <a:off x="5552257" y="1877163"/>
            <a:ext cx="5369428" cy="3686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  <a:defRPr sz="1000" b="0" i="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  此处为正文，字体方兰亭黑，字号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；</a:t>
            </a:r>
          </a:p>
        </p:txBody>
      </p:sp>
      <p:sp>
        <p:nvSpPr>
          <p:cNvPr id="19" name="文本占位符 3"/>
          <p:cNvSpPr>
            <a:spLocks noGrp="1"/>
          </p:cNvSpPr>
          <p:nvPr>
            <p:ph type="body" sz="quarter" idx="21" hasCustomPrompt="1"/>
          </p:nvPr>
        </p:nvSpPr>
        <p:spPr>
          <a:xfrm>
            <a:off x="5552257" y="4645841"/>
            <a:ext cx="5369428" cy="3686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  <a:defRPr sz="1000" b="0" i="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  此处为正文，字体方兰亭黑，字号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；</a:t>
            </a:r>
          </a:p>
        </p:txBody>
      </p:sp>
    </p:spTree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三图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占位符 3"/>
          <p:cNvSpPr>
            <a:spLocks noGrp="1"/>
          </p:cNvSpPr>
          <p:nvPr>
            <p:ph type="body" sz="quarter" idx="24" hasCustomPrompt="1"/>
          </p:nvPr>
        </p:nvSpPr>
        <p:spPr>
          <a:xfrm>
            <a:off x="539169" y="4755323"/>
            <a:ext cx="3473760" cy="645884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8" name="文本占位符 3"/>
          <p:cNvSpPr>
            <a:spLocks noGrp="1"/>
          </p:cNvSpPr>
          <p:nvPr>
            <p:ph type="body" sz="quarter" idx="23" hasCustomPrompt="1"/>
          </p:nvPr>
        </p:nvSpPr>
        <p:spPr>
          <a:xfrm>
            <a:off x="1024503" y="1685052"/>
            <a:ext cx="2525814" cy="72231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7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2897" y="6540503"/>
            <a:ext cx="238848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1" hasCustomPrompt="1"/>
          </p:nvPr>
        </p:nvSpPr>
        <p:spPr>
          <a:xfrm>
            <a:off x="666875" y="2457409"/>
            <a:ext cx="3241163" cy="21168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10" name="图片占位符 6"/>
          <p:cNvSpPr>
            <a:spLocks noGrp="1"/>
          </p:cNvSpPr>
          <p:nvPr>
            <p:ph type="pic" sz="quarter" idx="12" hasCustomPrompt="1"/>
          </p:nvPr>
        </p:nvSpPr>
        <p:spPr>
          <a:xfrm>
            <a:off x="4456505" y="2457409"/>
            <a:ext cx="3241163" cy="21168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11" name="图片占位符 6"/>
          <p:cNvSpPr>
            <a:spLocks noGrp="1"/>
          </p:cNvSpPr>
          <p:nvPr>
            <p:ph type="pic" sz="quarter" idx="13" hasCustomPrompt="1"/>
          </p:nvPr>
        </p:nvSpPr>
        <p:spPr>
          <a:xfrm>
            <a:off x="8285551" y="2457409"/>
            <a:ext cx="3241163" cy="21168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9" name="文本占位符 3"/>
          <p:cNvSpPr>
            <a:spLocks noGrp="1"/>
          </p:cNvSpPr>
          <p:nvPr>
            <p:ph type="body" sz="quarter" idx="15" hasCustomPrompt="1"/>
          </p:nvPr>
        </p:nvSpPr>
        <p:spPr>
          <a:xfrm>
            <a:off x="416907" y="325418"/>
            <a:ext cx="6353061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5" name="文本占位符 3"/>
          <p:cNvSpPr>
            <a:spLocks noGrp="1"/>
          </p:cNvSpPr>
          <p:nvPr>
            <p:ph type="body" sz="quarter" idx="25" hasCustomPrompt="1"/>
          </p:nvPr>
        </p:nvSpPr>
        <p:spPr>
          <a:xfrm>
            <a:off x="4340205" y="4755323"/>
            <a:ext cx="3473760" cy="645884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16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4814178" y="1685052"/>
            <a:ext cx="2525814" cy="72231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17" name="文本占位符 3"/>
          <p:cNvSpPr>
            <a:spLocks noGrp="1"/>
          </p:cNvSpPr>
          <p:nvPr>
            <p:ph type="body" sz="quarter" idx="27" hasCustomPrompt="1"/>
          </p:nvPr>
        </p:nvSpPr>
        <p:spPr>
          <a:xfrm>
            <a:off x="8169251" y="4755323"/>
            <a:ext cx="3473760" cy="645884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18" name="文本占位符 3"/>
          <p:cNvSpPr>
            <a:spLocks noGrp="1"/>
          </p:cNvSpPr>
          <p:nvPr>
            <p:ph type="body" sz="quarter" idx="28" hasCustomPrompt="1"/>
          </p:nvPr>
        </p:nvSpPr>
        <p:spPr>
          <a:xfrm>
            <a:off x="8643272" y="1685052"/>
            <a:ext cx="2525814" cy="72231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</p:spTree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三图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占位符 14"/>
          <p:cNvSpPr>
            <a:spLocks noGrp="1"/>
          </p:cNvSpPr>
          <p:nvPr>
            <p:ph type="body" sz="quarter" idx="19" hasCustomPrompt="1"/>
          </p:nvPr>
        </p:nvSpPr>
        <p:spPr>
          <a:xfrm>
            <a:off x="414112" y="3103918"/>
            <a:ext cx="4341812" cy="72231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None/>
              <a:defRPr sz="120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2pPr marL="317500" indent="0">
              <a:buNone/>
              <a:defRPr sz="1200"/>
            </a:lvl2pPr>
            <a:lvl3pPr marL="635000" indent="0">
              <a:buNone/>
              <a:defRPr sz="1200"/>
            </a:lvl3pPr>
            <a:lvl4pPr marL="952500" indent="0">
              <a:buNone/>
              <a:defRPr sz="1200"/>
            </a:lvl4pPr>
            <a:lvl5pPr marL="1270000" indent="0">
              <a:buNone/>
              <a:defRPr sz="1200"/>
            </a:lvl5pPr>
          </a:lstStyle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此处为正文，字体方正兰亭黑，字号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12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磅，字重</a:t>
            </a:r>
            <a:r>
              <a:rPr lang="en-GB" altLang="zh-CN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Regular</a:t>
            </a:r>
            <a:r>
              <a:rPr lang="zh-CN" altLang="en-GB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，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行距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1.5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倍，色值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#000000</a:t>
            </a:r>
            <a:r>
              <a:rPr lang="zh-CN" altLang="en-US" sz="12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。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8" hasCustomPrompt="1"/>
          </p:nvPr>
        </p:nvSpPr>
        <p:spPr>
          <a:xfrm>
            <a:off x="416909" y="2533643"/>
            <a:ext cx="2522305" cy="434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24</a:t>
            </a:r>
            <a:r>
              <a:rPr kumimoji="1" lang="zh-CN" altLang="en-US" dirty="0"/>
              <a:t>磅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2897" y="6540503"/>
            <a:ext cx="238848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9135030" y="176067"/>
            <a:ext cx="2910422" cy="314191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6057514" y="176065"/>
            <a:ext cx="2910422" cy="650871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 hasCustomPrompt="1"/>
          </p:nvPr>
        </p:nvSpPr>
        <p:spPr>
          <a:xfrm>
            <a:off x="9135030" y="3488363"/>
            <a:ext cx="2910422" cy="319641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8" name="文本占位符 3"/>
          <p:cNvSpPr>
            <a:spLocks noGrp="1"/>
          </p:cNvSpPr>
          <p:nvPr>
            <p:ph type="body" sz="quarter" idx="17" hasCustomPrompt="1"/>
          </p:nvPr>
        </p:nvSpPr>
        <p:spPr>
          <a:xfrm>
            <a:off x="416909" y="325418"/>
            <a:ext cx="5168504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</p:spTree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三图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6063338" y="3488366"/>
            <a:ext cx="5959866" cy="3193571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6063338" y="176064"/>
            <a:ext cx="2986499" cy="314191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6" hasCustomPrompt="1"/>
          </p:nvPr>
        </p:nvSpPr>
        <p:spPr>
          <a:xfrm>
            <a:off x="9220223" y="176063"/>
            <a:ext cx="2802981" cy="3141914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6" name="文本占位符 3"/>
          <p:cNvSpPr>
            <a:spLocks noGrp="1"/>
          </p:cNvSpPr>
          <p:nvPr>
            <p:ph type="body" sz="quarter" idx="17" hasCustomPrompt="1"/>
          </p:nvPr>
        </p:nvSpPr>
        <p:spPr>
          <a:xfrm>
            <a:off x="416909" y="325418"/>
            <a:ext cx="5168504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2" name="文本占位符 14"/>
          <p:cNvSpPr>
            <a:spLocks noGrp="1"/>
          </p:cNvSpPr>
          <p:nvPr>
            <p:ph type="body" sz="quarter" idx="19" hasCustomPrompt="1"/>
          </p:nvPr>
        </p:nvSpPr>
        <p:spPr>
          <a:xfrm>
            <a:off x="414112" y="3103918"/>
            <a:ext cx="4341812" cy="72231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None/>
              <a:defRPr sz="120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2pPr marL="317500" indent="0">
              <a:buNone/>
              <a:defRPr sz="1200"/>
            </a:lvl2pPr>
            <a:lvl3pPr marL="635000" indent="0">
              <a:buNone/>
              <a:defRPr sz="1200"/>
            </a:lvl3pPr>
            <a:lvl4pPr marL="952500" indent="0">
              <a:buNone/>
              <a:defRPr sz="1200"/>
            </a:lvl4pPr>
            <a:lvl5pPr marL="1270000" indent="0">
              <a:buNone/>
              <a:defRPr sz="1200"/>
            </a:lvl5pPr>
          </a:lstStyle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此处为正文，字体方正兰亭黑，字号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12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磅，字重</a:t>
            </a:r>
            <a:r>
              <a:rPr lang="en-GB" altLang="zh-CN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Regular</a:t>
            </a:r>
            <a:r>
              <a:rPr lang="zh-CN" altLang="en-GB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，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行距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1.5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倍，色值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#000000</a:t>
            </a:r>
            <a:r>
              <a:rPr lang="zh-CN" altLang="en-US" sz="12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。</a:t>
            </a:r>
          </a:p>
        </p:txBody>
      </p:sp>
      <p:sp>
        <p:nvSpPr>
          <p:cNvPr id="13" name="文本占位符 10"/>
          <p:cNvSpPr>
            <a:spLocks noGrp="1"/>
          </p:cNvSpPr>
          <p:nvPr>
            <p:ph type="body" sz="quarter" idx="18" hasCustomPrompt="1"/>
          </p:nvPr>
        </p:nvSpPr>
        <p:spPr>
          <a:xfrm>
            <a:off x="416909" y="2533643"/>
            <a:ext cx="2522305" cy="434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24</a:t>
            </a:r>
            <a:r>
              <a:rPr kumimoji="1" lang="zh-CN" altLang="en-US" dirty="0"/>
              <a:t>磅</a:t>
            </a:r>
          </a:p>
        </p:txBody>
      </p:sp>
    </p:spTree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四图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占位符 3"/>
          <p:cNvSpPr>
            <a:spLocks noGrp="1"/>
          </p:cNvSpPr>
          <p:nvPr>
            <p:ph type="body" sz="quarter" idx="25" hasCustomPrompt="1"/>
          </p:nvPr>
        </p:nvSpPr>
        <p:spPr>
          <a:xfrm>
            <a:off x="935843" y="4323174"/>
            <a:ext cx="2525813" cy="36862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19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1074948" y="4680436"/>
            <a:ext cx="2244680" cy="8418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24" name="文本占位符 3"/>
          <p:cNvSpPr>
            <a:spLocks noGrp="1"/>
          </p:cNvSpPr>
          <p:nvPr>
            <p:ph type="body" sz="quarter" idx="27" hasCustomPrompt="1"/>
          </p:nvPr>
        </p:nvSpPr>
        <p:spPr>
          <a:xfrm>
            <a:off x="3531653" y="4323174"/>
            <a:ext cx="2525813" cy="36862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5" name="文本占位符 3"/>
          <p:cNvSpPr>
            <a:spLocks noGrp="1"/>
          </p:cNvSpPr>
          <p:nvPr>
            <p:ph type="body" sz="quarter" idx="28" hasCustomPrompt="1"/>
          </p:nvPr>
        </p:nvSpPr>
        <p:spPr>
          <a:xfrm>
            <a:off x="3670758" y="4680436"/>
            <a:ext cx="2244680" cy="8418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26" name="文本占位符 3"/>
          <p:cNvSpPr>
            <a:spLocks noGrp="1"/>
          </p:cNvSpPr>
          <p:nvPr>
            <p:ph type="body" sz="quarter" idx="29" hasCustomPrompt="1"/>
          </p:nvPr>
        </p:nvSpPr>
        <p:spPr>
          <a:xfrm>
            <a:off x="6132408" y="4323174"/>
            <a:ext cx="2525813" cy="36862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7" name="文本占位符 3"/>
          <p:cNvSpPr>
            <a:spLocks noGrp="1"/>
          </p:cNvSpPr>
          <p:nvPr>
            <p:ph type="body" sz="quarter" idx="30" hasCustomPrompt="1"/>
          </p:nvPr>
        </p:nvSpPr>
        <p:spPr>
          <a:xfrm>
            <a:off x="6271513" y="4680436"/>
            <a:ext cx="2244680" cy="8418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28" name="文本占位符 3"/>
          <p:cNvSpPr>
            <a:spLocks noGrp="1"/>
          </p:cNvSpPr>
          <p:nvPr>
            <p:ph type="body" sz="quarter" idx="31" hasCustomPrompt="1"/>
          </p:nvPr>
        </p:nvSpPr>
        <p:spPr>
          <a:xfrm>
            <a:off x="8726253" y="4323174"/>
            <a:ext cx="2525813" cy="36862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9" name="文本占位符 3"/>
          <p:cNvSpPr>
            <a:spLocks noGrp="1"/>
          </p:cNvSpPr>
          <p:nvPr>
            <p:ph type="body" sz="quarter" idx="32" hasCustomPrompt="1"/>
          </p:nvPr>
        </p:nvSpPr>
        <p:spPr>
          <a:xfrm>
            <a:off x="8865359" y="4680436"/>
            <a:ext cx="2244680" cy="8418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7" y="193030"/>
            <a:ext cx="827151" cy="368622"/>
          </a:xfrm>
          <a:prstGeom prst="rect">
            <a:avLst/>
          </a:prstGeom>
        </p:spPr>
      </p:pic>
      <p:sp>
        <p:nvSpPr>
          <p:cNvPr id="4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2897" y="6540503"/>
            <a:ext cx="238848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1033908" y="1898032"/>
            <a:ext cx="2326763" cy="221013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3632036" y="1898032"/>
            <a:ext cx="2326763" cy="221013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6230165" y="1898032"/>
            <a:ext cx="2326763" cy="221013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8828294" y="1898032"/>
            <a:ext cx="2326763" cy="221013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marL="228600" indent="-228600"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10" name="文本占位符 3"/>
          <p:cNvSpPr>
            <a:spLocks noGrp="1"/>
          </p:cNvSpPr>
          <p:nvPr>
            <p:ph type="body" sz="quarter" idx="16" hasCustomPrompt="1"/>
          </p:nvPr>
        </p:nvSpPr>
        <p:spPr>
          <a:xfrm>
            <a:off x="416907" y="325418"/>
            <a:ext cx="6353061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</p:spTree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四图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占位符 3"/>
          <p:cNvSpPr>
            <a:spLocks noGrp="1"/>
          </p:cNvSpPr>
          <p:nvPr>
            <p:ph type="body" sz="quarter" idx="25" hasCustomPrompt="1"/>
          </p:nvPr>
        </p:nvSpPr>
        <p:spPr>
          <a:xfrm>
            <a:off x="3449853" y="1978064"/>
            <a:ext cx="2525813" cy="3382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2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3449853" y="2317764"/>
            <a:ext cx="2525813" cy="84184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23" name="文本占位符 3"/>
          <p:cNvSpPr>
            <a:spLocks noGrp="1"/>
          </p:cNvSpPr>
          <p:nvPr>
            <p:ph type="body" sz="quarter" idx="27" hasCustomPrompt="1"/>
          </p:nvPr>
        </p:nvSpPr>
        <p:spPr>
          <a:xfrm>
            <a:off x="9304561" y="1976660"/>
            <a:ext cx="2525813" cy="3382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4" name="文本占位符 3"/>
          <p:cNvSpPr>
            <a:spLocks noGrp="1"/>
          </p:cNvSpPr>
          <p:nvPr>
            <p:ph type="body" sz="quarter" idx="28" hasCustomPrompt="1"/>
          </p:nvPr>
        </p:nvSpPr>
        <p:spPr>
          <a:xfrm>
            <a:off x="9304561" y="2316360"/>
            <a:ext cx="2525813" cy="84184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25" name="文本占位符 3"/>
          <p:cNvSpPr>
            <a:spLocks noGrp="1"/>
          </p:cNvSpPr>
          <p:nvPr>
            <p:ph type="body" sz="quarter" idx="29" hasCustomPrompt="1"/>
          </p:nvPr>
        </p:nvSpPr>
        <p:spPr>
          <a:xfrm>
            <a:off x="9304561" y="4286289"/>
            <a:ext cx="2525813" cy="3382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6" name="文本占位符 3"/>
          <p:cNvSpPr>
            <a:spLocks noGrp="1"/>
          </p:cNvSpPr>
          <p:nvPr>
            <p:ph type="body" sz="quarter" idx="30" hasCustomPrompt="1"/>
          </p:nvPr>
        </p:nvSpPr>
        <p:spPr>
          <a:xfrm>
            <a:off x="9304561" y="4625989"/>
            <a:ext cx="2525813" cy="84184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sp>
        <p:nvSpPr>
          <p:cNvPr id="27" name="文本占位符 3"/>
          <p:cNvSpPr>
            <a:spLocks noGrp="1"/>
          </p:cNvSpPr>
          <p:nvPr>
            <p:ph type="body" sz="quarter" idx="31" hasCustomPrompt="1"/>
          </p:nvPr>
        </p:nvSpPr>
        <p:spPr>
          <a:xfrm>
            <a:off x="3449853" y="4289241"/>
            <a:ext cx="2525813" cy="3382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 b="0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8" name="文本占位符 3"/>
          <p:cNvSpPr>
            <a:spLocks noGrp="1"/>
          </p:cNvSpPr>
          <p:nvPr>
            <p:ph type="body" sz="quarter" idx="32" hasCustomPrompt="1"/>
          </p:nvPr>
        </p:nvSpPr>
        <p:spPr>
          <a:xfrm>
            <a:off x="3449853" y="4628941"/>
            <a:ext cx="2525813" cy="84184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7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2897" y="6540503"/>
            <a:ext cx="238848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1" hasCustomPrompt="1"/>
          </p:nvPr>
        </p:nvSpPr>
        <p:spPr>
          <a:xfrm>
            <a:off x="829913" y="1682930"/>
            <a:ext cx="2520000" cy="164580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14" name="图片占位符 6"/>
          <p:cNvSpPr>
            <a:spLocks noGrp="1"/>
          </p:cNvSpPr>
          <p:nvPr>
            <p:ph type="pic" sz="quarter" idx="14" hasCustomPrompt="1"/>
          </p:nvPr>
        </p:nvSpPr>
        <p:spPr>
          <a:xfrm>
            <a:off x="829913" y="4022307"/>
            <a:ext cx="2520000" cy="164580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15" name="图片占位符 6"/>
          <p:cNvSpPr>
            <a:spLocks noGrp="1"/>
          </p:cNvSpPr>
          <p:nvPr>
            <p:ph type="pic" sz="quarter" idx="15" hasCustomPrompt="1"/>
          </p:nvPr>
        </p:nvSpPr>
        <p:spPr>
          <a:xfrm>
            <a:off x="6679927" y="1682930"/>
            <a:ext cx="2520000" cy="164580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16" name="图片占位符 6"/>
          <p:cNvSpPr>
            <a:spLocks noGrp="1"/>
          </p:cNvSpPr>
          <p:nvPr>
            <p:ph type="pic" sz="quarter" idx="16" hasCustomPrompt="1"/>
          </p:nvPr>
        </p:nvSpPr>
        <p:spPr>
          <a:xfrm>
            <a:off x="6679927" y="4022307"/>
            <a:ext cx="2520000" cy="164580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9" name="文本占位符 3"/>
          <p:cNvSpPr>
            <a:spLocks noGrp="1"/>
          </p:cNvSpPr>
          <p:nvPr>
            <p:ph type="body" sz="quarter" idx="17" hasCustomPrompt="1"/>
          </p:nvPr>
        </p:nvSpPr>
        <p:spPr>
          <a:xfrm>
            <a:off x="416907" y="325418"/>
            <a:ext cx="6353061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</p:spTree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四图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2897" y="6540503"/>
            <a:ext cx="238848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9213653" y="171309"/>
            <a:ext cx="2809551" cy="314667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6057514" y="3488365"/>
            <a:ext cx="2979930" cy="321089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6057514" y="171309"/>
            <a:ext cx="2979930" cy="314667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6" hasCustomPrompt="1"/>
          </p:nvPr>
        </p:nvSpPr>
        <p:spPr>
          <a:xfrm>
            <a:off x="9213653" y="3488364"/>
            <a:ext cx="2809551" cy="3210899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9" name="文本占位符 3"/>
          <p:cNvSpPr>
            <a:spLocks noGrp="1"/>
          </p:cNvSpPr>
          <p:nvPr>
            <p:ph type="body" sz="quarter" idx="17" hasCustomPrompt="1"/>
          </p:nvPr>
        </p:nvSpPr>
        <p:spPr>
          <a:xfrm>
            <a:off x="416909" y="325418"/>
            <a:ext cx="5168504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1" name="文本占位符 14"/>
          <p:cNvSpPr>
            <a:spLocks noGrp="1"/>
          </p:cNvSpPr>
          <p:nvPr>
            <p:ph type="body" sz="quarter" idx="19" hasCustomPrompt="1"/>
          </p:nvPr>
        </p:nvSpPr>
        <p:spPr>
          <a:xfrm>
            <a:off x="414112" y="3103918"/>
            <a:ext cx="4341812" cy="722313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50000"/>
              </a:lnSpc>
              <a:buNone/>
              <a:defRPr sz="120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2pPr marL="317500" indent="0">
              <a:buNone/>
              <a:defRPr sz="1200"/>
            </a:lvl2pPr>
            <a:lvl3pPr marL="635000" indent="0">
              <a:buNone/>
              <a:defRPr sz="1200"/>
            </a:lvl3pPr>
            <a:lvl4pPr marL="952500" indent="0">
              <a:buNone/>
              <a:defRPr sz="1200"/>
            </a:lvl4pPr>
            <a:lvl5pPr marL="1270000" indent="0">
              <a:buNone/>
              <a:defRPr sz="1200"/>
            </a:lvl5pPr>
          </a:lstStyle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此处为正文，字体方正兰亭黑，字号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12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磅，字重</a:t>
            </a:r>
            <a:r>
              <a:rPr lang="en-GB" altLang="zh-CN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Regular</a:t>
            </a:r>
            <a:r>
              <a:rPr lang="zh-CN" altLang="en-GB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，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行距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1.5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倍，色值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#000000</a:t>
            </a:r>
            <a:r>
              <a:rPr lang="zh-CN" altLang="en-US" sz="1200" dirty="0">
                <a:latin typeface="FZLanTingHei-R-GBK" panose="02000000000000000000" pitchFamily="2" charset="-122"/>
                <a:ea typeface="FZLanTingHei-R-GBK" panose="02000000000000000000" pitchFamily="2" charset="-122"/>
              </a:rPr>
              <a:t>。</a:t>
            </a:r>
          </a:p>
        </p:txBody>
      </p:sp>
      <p:sp>
        <p:nvSpPr>
          <p:cNvPr id="12" name="文本占位符 10"/>
          <p:cNvSpPr>
            <a:spLocks noGrp="1"/>
          </p:cNvSpPr>
          <p:nvPr>
            <p:ph type="body" sz="quarter" idx="18" hasCustomPrompt="1"/>
          </p:nvPr>
        </p:nvSpPr>
        <p:spPr>
          <a:xfrm>
            <a:off x="416909" y="2533643"/>
            <a:ext cx="2522305" cy="434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24</a:t>
            </a:r>
            <a:r>
              <a:rPr kumimoji="1" lang="zh-CN" altLang="en-US" dirty="0"/>
              <a:t>磅</a:t>
            </a:r>
          </a:p>
        </p:txBody>
      </p:sp>
    </p:spTree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四图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1" hasCustomPrompt="1"/>
          </p:nvPr>
        </p:nvSpPr>
        <p:spPr>
          <a:xfrm>
            <a:off x="-7257" y="-9000"/>
            <a:ext cx="3024000" cy="6876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9" name="图片占位符 7"/>
          <p:cNvSpPr>
            <a:spLocks noGrp="1"/>
          </p:cNvSpPr>
          <p:nvPr>
            <p:ph type="pic" sz="quarter" idx="12" hasCustomPrompt="1"/>
          </p:nvPr>
        </p:nvSpPr>
        <p:spPr>
          <a:xfrm>
            <a:off x="3052519" y="-9000"/>
            <a:ext cx="3024000" cy="6876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10" name="图片占位符 7"/>
          <p:cNvSpPr>
            <a:spLocks noGrp="1"/>
          </p:cNvSpPr>
          <p:nvPr>
            <p:ph type="pic" sz="quarter" idx="13" hasCustomPrompt="1"/>
          </p:nvPr>
        </p:nvSpPr>
        <p:spPr>
          <a:xfrm>
            <a:off x="6112295" y="-9000"/>
            <a:ext cx="3024000" cy="6876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11" name="图片占位符 7"/>
          <p:cNvSpPr>
            <a:spLocks noGrp="1"/>
          </p:cNvSpPr>
          <p:nvPr>
            <p:ph type="pic" sz="quarter" idx="14" hasCustomPrompt="1"/>
          </p:nvPr>
        </p:nvSpPr>
        <p:spPr>
          <a:xfrm>
            <a:off x="9172072" y="-9000"/>
            <a:ext cx="3024000" cy="687600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marL="0" indent="0" algn="ctr">
              <a:buNone/>
              <a:defRPr kumimoji="1" lang="zh-CN" altLang="en-US" sz="800">
                <a:solidFill>
                  <a:schemeClr val="bg1"/>
                </a:solidFill>
              </a:defRPr>
            </a:lvl1pPr>
          </a:lstStyle>
          <a:p>
            <a:pPr marL="317500" lvl="0" indent="-317500" algn="ctr"/>
            <a:r>
              <a:rPr kumimoji="1" lang="zh-CN" altLang="en-US" dirty="0"/>
              <a:t>点击添加图片</a:t>
            </a:r>
          </a:p>
        </p:txBody>
      </p:sp>
      <p:sp>
        <p:nvSpPr>
          <p:cNvPr id="7" name="矩形"/>
          <p:cNvSpPr/>
          <p:nvPr userDrawn="1"/>
        </p:nvSpPr>
        <p:spPr>
          <a:xfrm>
            <a:off x="794" y="3388466"/>
            <a:ext cx="12192000" cy="348141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/>
          </a:gradFill>
          <a:ln w="12700">
            <a:miter lim="400000"/>
          </a:ln>
        </p:spPr>
        <p:txBody>
          <a:bodyPr lIns="25397" tIns="25397" rIns="25397" bIns="25397" anchor="ctr"/>
          <a:lstStyle/>
          <a:p>
            <a:pPr>
              <a:defRPr sz="3200">
                <a:solidFill>
                  <a:srgbClr val="000000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 b="0">
              <a:latin typeface="Helvetica Neue Medium" panose="02000503000000020004"/>
              <a:ea typeface="Helvetica Neue Medium" panose="02000503000000020004"/>
              <a:cs typeface="Helvetica Neue Medium" panose="02000503000000020004"/>
              <a:sym typeface="Helvetica Neue Medium" panose="02000503000000020004"/>
            </a:endParaRPr>
          </a:p>
        </p:txBody>
      </p:sp>
      <p:sp>
        <p:nvSpPr>
          <p:cNvPr id="20" name="文本占位符 3"/>
          <p:cNvSpPr>
            <a:spLocks noGrp="1"/>
          </p:cNvSpPr>
          <p:nvPr>
            <p:ph type="body" sz="quarter" idx="23" hasCustomPrompt="1"/>
          </p:nvPr>
        </p:nvSpPr>
        <p:spPr>
          <a:xfrm>
            <a:off x="458889" y="5122328"/>
            <a:ext cx="2093112" cy="4640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1" name="文本占位符 3"/>
          <p:cNvSpPr>
            <a:spLocks noGrp="1"/>
          </p:cNvSpPr>
          <p:nvPr>
            <p:ph type="body" sz="quarter" idx="24" hasCustomPrompt="1"/>
          </p:nvPr>
        </p:nvSpPr>
        <p:spPr>
          <a:xfrm>
            <a:off x="451269" y="5530554"/>
            <a:ext cx="2093112" cy="8418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1000" b="0" i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22" name="文本占位符 3"/>
          <p:cNvSpPr>
            <a:spLocks noGrp="1"/>
          </p:cNvSpPr>
          <p:nvPr>
            <p:ph type="body" sz="quarter" idx="25" hasCustomPrompt="1"/>
          </p:nvPr>
        </p:nvSpPr>
        <p:spPr>
          <a:xfrm>
            <a:off x="3505613" y="5124107"/>
            <a:ext cx="2093112" cy="4640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3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3497993" y="5532333"/>
            <a:ext cx="2093112" cy="8418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1000" b="0" i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24" name="文本占位符 3"/>
          <p:cNvSpPr>
            <a:spLocks noGrp="1"/>
          </p:cNvSpPr>
          <p:nvPr>
            <p:ph type="body" sz="quarter" idx="27" hasCustomPrompt="1"/>
          </p:nvPr>
        </p:nvSpPr>
        <p:spPr>
          <a:xfrm>
            <a:off x="6572983" y="5124107"/>
            <a:ext cx="2093112" cy="4640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5" name="文本占位符 3"/>
          <p:cNvSpPr>
            <a:spLocks noGrp="1"/>
          </p:cNvSpPr>
          <p:nvPr>
            <p:ph type="body" sz="quarter" idx="28" hasCustomPrompt="1"/>
          </p:nvPr>
        </p:nvSpPr>
        <p:spPr>
          <a:xfrm>
            <a:off x="6565363" y="5532333"/>
            <a:ext cx="2093112" cy="8418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1000" b="0" i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26" name="文本占位符 3"/>
          <p:cNvSpPr>
            <a:spLocks noGrp="1"/>
          </p:cNvSpPr>
          <p:nvPr>
            <p:ph type="body" sz="quarter" idx="29" hasCustomPrompt="1"/>
          </p:nvPr>
        </p:nvSpPr>
        <p:spPr>
          <a:xfrm>
            <a:off x="9628660" y="5124107"/>
            <a:ext cx="2093112" cy="4640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27" name="文本占位符 3"/>
          <p:cNvSpPr>
            <a:spLocks noGrp="1"/>
          </p:cNvSpPr>
          <p:nvPr>
            <p:ph type="body" sz="quarter" idx="30" hasCustomPrompt="1"/>
          </p:nvPr>
        </p:nvSpPr>
        <p:spPr>
          <a:xfrm>
            <a:off x="9621040" y="5532333"/>
            <a:ext cx="2093112" cy="8418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1000" b="0" i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2895" y="6540503"/>
            <a:ext cx="238848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28" name="文本占位符 3"/>
          <p:cNvSpPr>
            <a:spLocks noGrp="1"/>
          </p:cNvSpPr>
          <p:nvPr>
            <p:ph type="body" sz="quarter" idx="17" hasCustomPrompt="1"/>
          </p:nvPr>
        </p:nvSpPr>
        <p:spPr>
          <a:xfrm>
            <a:off x="416907" y="325418"/>
            <a:ext cx="6353061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</p:spTree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六图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2"/>
          <p:cNvSpPr>
            <a:spLocks noGrp="1"/>
          </p:cNvSpPr>
          <p:nvPr>
            <p:ph type="pic" sz="quarter" idx="15" hasCustomPrompt="1"/>
          </p:nvPr>
        </p:nvSpPr>
        <p:spPr>
          <a:xfrm>
            <a:off x="856563" y="1856208"/>
            <a:ext cx="3241163" cy="207568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22" name="图片占位符 2"/>
          <p:cNvSpPr>
            <a:spLocks noGrp="1"/>
          </p:cNvSpPr>
          <p:nvPr>
            <p:ph type="pic" sz="quarter" idx="16" hasCustomPrompt="1"/>
          </p:nvPr>
        </p:nvSpPr>
        <p:spPr>
          <a:xfrm>
            <a:off x="4476214" y="1856208"/>
            <a:ext cx="3241163" cy="207568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23" name="图片占位符 2"/>
          <p:cNvSpPr>
            <a:spLocks noGrp="1"/>
          </p:cNvSpPr>
          <p:nvPr>
            <p:ph type="pic" sz="quarter" idx="17" hasCustomPrompt="1"/>
          </p:nvPr>
        </p:nvSpPr>
        <p:spPr>
          <a:xfrm>
            <a:off x="8095864" y="1856207"/>
            <a:ext cx="3241163" cy="207568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24" name="图片占位符 2"/>
          <p:cNvSpPr>
            <a:spLocks noGrp="1"/>
          </p:cNvSpPr>
          <p:nvPr>
            <p:ph type="pic" sz="quarter" idx="18" hasCustomPrompt="1"/>
          </p:nvPr>
        </p:nvSpPr>
        <p:spPr>
          <a:xfrm>
            <a:off x="856563" y="4300267"/>
            <a:ext cx="3241163" cy="207568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marL="0" indent="0" algn="ctr">
              <a:buFontTx/>
              <a:buNone/>
              <a:defRPr kumimoji="1" lang="zh-CN" altLang="en-US" sz="800" dirty="0">
                <a:solidFill>
                  <a:schemeClr val="bg1"/>
                </a:solidFill>
              </a:defRPr>
            </a:lvl1pPr>
          </a:lstStyle>
          <a:p>
            <a:pPr marL="317500" lvl="0" indent="-317500" algn="ctr"/>
            <a:r>
              <a:rPr kumimoji="1" lang="zh-CN" altLang="en-US" dirty="0"/>
              <a:t>点击添加图片</a:t>
            </a:r>
          </a:p>
        </p:txBody>
      </p:sp>
      <p:sp>
        <p:nvSpPr>
          <p:cNvPr id="26" name="图片占位符 2"/>
          <p:cNvSpPr>
            <a:spLocks noGrp="1"/>
          </p:cNvSpPr>
          <p:nvPr>
            <p:ph type="pic" sz="quarter" idx="19" hasCustomPrompt="1"/>
          </p:nvPr>
        </p:nvSpPr>
        <p:spPr>
          <a:xfrm>
            <a:off x="4476214" y="4300266"/>
            <a:ext cx="3241163" cy="207568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27" name="图片占位符 2"/>
          <p:cNvSpPr>
            <a:spLocks noGrp="1"/>
          </p:cNvSpPr>
          <p:nvPr>
            <p:ph type="pic" sz="quarter" idx="20" hasCustomPrompt="1"/>
          </p:nvPr>
        </p:nvSpPr>
        <p:spPr>
          <a:xfrm>
            <a:off x="8095864" y="4300265"/>
            <a:ext cx="3241163" cy="2075687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7" y="193030"/>
            <a:ext cx="827151" cy="368622"/>
          </a:xfrm>
          <a:prstGeom prst="rect">
            <a:avLst/>
          </a:prstGeom>
        </p:spPr>
      </p:pic>
      <p:sp>
        <p:nvSpPr>
          <p:cNvPr id="10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2897" y="6540503"/>
            <a:ext cx="238848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15" name="文本占位符 3"/>
          <p:cNvSpPr>
            <a:spLocks noGrp="1"/>
          </p:cNvSpPr>
          <p:nvPr>
            <p:ph type="body" sz="quarter" idx="21" hasCustomPrompt="1"/>
          </p:nvPr>
        </p:nvSpPr>
        <p:spPr>
          <a:xfrm>
            <a:off x="416907" y="325418"/>
            <a:ext cx="6353061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</p:spTree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文-多图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3"/>
          <p:cNvSpPr/>
          <p:nvPr userDrawn="1"/>
        </p:nvSpPr>
        <p:spPr>
          <a:xfrm>
            <a:off x="3976463" y="1125538"/>
            <a:ext cx="2303462" cy="230346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7963" bIns="287963" rtlCol="0" anchor="b"/>
          <a:lstStyle/>
          <a:p>
            <a:pPr marL="0" marR="0" lvl="0" indent="0" algn="ctr" defTabSz="41275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 Bold"/>
              <a:ea typeface="腾讯体 W7" panose="020C08030202040F0204" charset="-122"/>
              <a:cs typeface="+mn-cs"/>
              <a:sym typeface="Helvetica Neue" panose="02000503000000020004"/>
            </a:endParaRPr>
          </a:p>
        </p:txBody>
      </p:sp>
      <p:sp>
        <p:nvSpPr>
          <p:cNvPr id="14" name="文本占位符 3"/>
          <p:cNvSpPr>
            <a:spLocks noGrp="1"/>
          </p:cNvSpPr>
          <p:nvPr>
            <p:ph type="body" sz="quarter" idx="25" hasCustomPrompt="1"/>
          </p:nvPr>
        </p:nvSpPr>
        <p:spPr>
          <a:xfrm>
            <a:off x="4085892" y="1397031"/>
            <a:ext cx="2073651" cy="72231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段落标题 </a:t>
            </a:r>
            <a:r>
              <a:rPr kumimoji="1" lang="en-US" altLang="zh-CN" dirty="0"/>
              <a:t>16</a:t>
            </a:r>
            <a:r>
              <a:rPr kumimoji="1" lang="zh-CN" altLang="en-US" dirty="0"/>
              <a:t>磅</a:t>
            </a:r>
          </a:p>
        </p:txBody>
      </p:sp>
      <p:sp>
        <p:nvSpPr>
          <p:cNvPr id="15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4085892" y="2036395"/>
            <a:ext cx="2073651" cy="84184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50000"/>
              </a:lnSpc>
              <a:buNone/>
              <a:defRPr sz="1000" b="0" i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7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2897" y="6540503"/>
            <a:ext cx="238848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30" hasCustomPrompt="1"/>
          </p:nvPr>
        </p:nvSpPr>
        <p:spPr>
          <a:xfrm>
            <a:off x="1534874" y="1125538"/>
            <a:ext cx="2303762" cy="230346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31" hasCustomPrompt="1"/>
          </p:nvPr>
        </p:nvSpPr>
        <p:spPr>
          <a:xfrm>
            <a:off x="1534875" y="3575959"/>
            <a:ext cx="2830819" cy="269784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33" hasCustomPrompt="1"/>
          </p:nvPr>
        </p:nvSpPr>
        <p:spPr>
          <a:xfrm>
            <a:off x="7850770" y="3575959"/>
            <a:ext cx="2830819" cy="269784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34" hasCustomPrompt="1"/>
          </p:nvPr>
        </p:nvSpPr>
        <p:spPr>
          <a:xfrm>
            <a:off x="6417753" y="1125538"/>
            <a:ext cx="4263838" cy="2303462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35" hasCustomPrompt="1"/>
          </p:nvPr>
        </p:nvSpPr>
        <p:spPr>
          <a:xfrm>
            <a:off x="4515226" y="3575959"/>
            <a:ext cx="3186012" cy="2697843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en-US" sz="80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dirty="0" err="1"/>
              <a:t>点击添加图片</a:t>
            </a:r>
            <a:endParaRPr lang="en-US" dirty="0"/>
          </a:p>
        </p:txBody>
      </p:sp>
      <p:sp>
        <p:nvSpPr>
          <p:cNvPr id="11" name="文本占位符 3"/>
          <p:cNvSpPr>
            <a:spLocks noGrp="1"/>
          </p:cNvSpPr>
          <p:nvPr>
            <p:ph type="body" sz="quarter" idx="16" hasCustomPrompt="1"/>
          </p:nvPr>
        </p:nvSpPr>
        <p:spPr>
          <a:xfrm>
            <a:off x="416907" y="325418"/>
            <a:ext cx="6353061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</p:spTree>
  </p:cSld>
  <p:clrMapOvr>
    <a:masterClrMapping/>
  </p:clrMapOvr>
  <p:transition spd="med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ck-空白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左右-版式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"/>
          <p:cNvSpPr/>
          <p:nvPr userDrawn="1"/>
        </p:nvSpPr>
        <p:spPr>
          <a:xfrm>
            <a:off x="-2787" y="-4234"/>
            <a:ext cx="6042929" cy="68664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/>
          </a:p>
        </p:txBody>
      </p:sp>
      <p:sp>
        <p:nvSpPr>
          <p:cNvPr id="8" name="文本占位符 3"/>
          <p:cNvSpPr>
            <a:spLocks noGrp="1"/>
          </p:cNvSpPr>
          <p:nvPr>
            <p:ph type="body" sz="quarter" idx="15" hasCustomPrompt="1"/>
          </p:nvPr>
        </p:nvSpPr>
        <p:spPr>
          <a:xfrm>
            <a:off x="416907" y="2290453"/>
            <a:ext cx="4842313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7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2897" y="6540503"/>
            <a:ext cx="238848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</p:spTree>
  </p:cSld>
  <p:clrMapOvr>
    <a:masterClrMapping/>
  </p:clrMapOvr>
  <p:transition spd="med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-空白带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2897" y="6540503"/>
            <a:ext cx="238848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</p:spTree>
  </p:cSld>
  <p:clrMapOvr>
    <a:masterClrMapping/>
  </p:clrMapOvr>
  <p:transition spd="med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左右-版式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5841217" y="5324031"/>
            <a:ext cx="4462281" cy="84184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。段落与表格左对齐。</a:t>
            </a:r>
          </a:p>
        </p:txBody>
      </p:sp>
      <p:sp>
        <p:nvSpPr>
          <p:cNvPr id="21" name="图表占位符 20"/>
          <p:cNvSpPr>
            <a:spLocks noGrp="1"/>
          </p:cNvSpPr>
          <p:nvPr>
            <p:ph type="chart" sz="quarter" idx="39" hasCustomPrompt="1"/>
          </p:nvPr>
        </p:nvSpPr>
        <p:spPr>
          <a:xfrm>
            <a:off x="5206839" y="1176340"/>
            <a:ext cx="5731037" cy="4117975"/>
          </a:xfrm>
          <a:prstGeom prst="rect">
            <a:avLst/>
          </a:prstGeom>
        </p:spPr>
        <p:txBody>
          <a:bodyPr/>
          <a:lstStyle>
            <a:lvl1pPr marL="0" marR="0" indent="0" algn="ctr" defTabSz="2286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defRPr sz="2400" b="0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</a:lstStyle>
          <a:p>
            <a:r>
              <a:rPr kumimoji="1" lang="zh-CN" altLang="en-US" dirty="0"/>
              <a:t>段落标题 </a:t>
            </a:r>
            <a:r>
              <a:rPr kumimoji="1" lang="en-US" altLang="zh-CN" dirty="0"/>
              <a:t>24</a:t>
            </a:r>
            <a:r>
              <a:rPr kumimoji="1" lang="zh-CN" altLang="en-US" dirty="0"/>
              <a:t>磅</a:t>
            </a:r>
          </a:p>
        </p:txBody>
      </p:sp>
      <p:sp>
        <p:nvSpPr>
          <p:cNvPr id="4" name="矩形"/>
          <p:cNvSpPr/>
          <p:nvPr userDrawn="1"/>
        </p:nvSpPr>
        <p:spPr>
          <a:xfrm>
            <a:off x="-2787" y="-4234"/>
            <a:ext cx="3807729" cy="68664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>
              <a:solidFill>
                <a:srgbClr val="0060F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7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2897" y="6540503"/>
            <a:ext cx="238848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10" name="文本占位符 20"/>
          <p:cNvSpPr>
            <a:spLocks noGrp="1"/>
          </p:cNvSpPr>
          <p:nvPr>
            <p:ph type="body" sz="quarter" idx="15" hasCustomPrompt="1"/>
          </p:nvPr>
        </p:nvSpPr>
        <p:spPr>
          <a:xfrm>
            <a:off x="457502" y="1301523"/>
            <a:ext cx="3100387" cy="766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>
                <a:solidFill>
                  <a:schemeClr val="bg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1" name="文本占位符 20"/>
          <p:cNvSpPr>
            <a:spLocks noGrp="1"/>
          </p:cNvSpPr>
          <p:nvPr>
            <p:ph type="body" sz="quarter" idx="32" hasCustomPrompt="1"/>
          </p:nvPr>
        </p:nvSpPr>
        <p:spPr>
          <a:xfrm>
            <a:off x="427022" y="2832540"/>
            <a:ext cx="2970000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12" name="文本占位符 20"/>
          <p:cNvSpPr>
            <a:spLocks noGrp="1"/>
          </p:cNvSpPr>
          <p:nvPr>
            <p:ph type="body" sz="quarter" idx="34" hasCustomPrompt="1"/>
          </p:nvPr>
        </p:nvSpPr>
        <p:spPr>
          <a:xfrm>
            <a:off x="427022" y="4475854"/>
            <a:ext cx="2970000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14" name="文本占位符 20"/>
          <p:cNvSpPr>
            <a:spLocks noGrp="1"/>
          </p:cNvSpPr>
          <p:nvPr>
            <p:ph type="body" sz="quarter" idx="37" hasCustomPrompt="1"/>
          </p:nvPr>
        </p:nvSpPr>
        <p:spPr>
          <a:xfrm>
            <a:off x="427022" y="2327416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5" name="文本占位符 20"/>
          <p:cNvSpPr>
            <a:spLocks noGrp="1"/>
          </p:cNvSpPr>
          <p:nvPr>
            <p:ph type="body" sz="quarter" idx="33" hasCustomPrompt="1"/>
          </p:nvPr>
        </p:nvSpPr>
        <p:spPr>
          <a:xfrm>
            <a:off x="427022" y="3962129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</p:spTree>
  </p:cSld>
  <p:clrMapOvr>
    <a:masterClrMapping/>
  </p:clrMapOvr>
  <p:transition spd="med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左右-版式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7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2897" y="6540503"/>
            <a:ext cx="238848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8" name="矩形"/>
          <p:cNvSpPr/>
          <p:nvPr userDrawn="1"/>
        </p:nvSpPr>
        <p:spPr>
          <a:xfrm>
            <a:off x="-2788" y="-4234"/>
            <a:ext cx="4647046" cy="68664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>
              <a:solidFill>
                <a:srgbClr val="0060F0"/>
              </a:solidFill>
            </a:endParaRPr>
          </a:p>
        </p:txBody>
      </p:sp>
      <p:sp>
        <p:nvSpPr>
          <p:cNvPr id="11" name="文本占位符 20"/>
          <p:cNvSpPr>
            <a:spLocks noGrp="1"/>
          </p:cNvSpPr>
          <p:nvPr>
            <p:ph type="body" sz="quarter" idx="15" hasCustomPrompt="1"/>
          </p:nvPr>
        </p:nvSpPr>
        <p:spPr>
          <a:xfrm>
            <a:off x="457502" y="1301523"/>
            <a:ext cx="3100387" cy="766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>
                <a:solidFill>
                  <a:schemeClr val="bg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6" name="文本占位符 20"/>
          <p:cNvSpPr>
            <a:spLocks noGrp="1"/>
          </p:cNvSpPr>
          <p:nvPr>
            <p:ph type="body" sz="quarter" idx="32" hasCustomPrompt="1"/>
          </p:nvPr>
        </p:nvSpPr>
        <p:spPr>
          <a:xfrm>
            <a:off x="427022" y="2832540"/>
            <a:ext cx="3600000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17" name="文本占位符 20"/>
          <p:cNvSpPr>
            <a:spLocks noGrp="1"/>
          </p:cNvSpPr>
          <p:nvPr>
            <p:ph type="body" sz="quarter" idx="33" hasCustomPrompt="1"/>
          </p:nvPr>
        </p:nvSpPr>
        <p:spPr>
          <a:xfrm>
            <a:off x="427022" y="3704029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8" name="文本占位符 20"/>
          <p:cNvSpPr>
            <a:spLocks noGrp="1"/>
          </p:cNvSpPr>
          <p:nvPr>
            <p:ph type="body" sz="quarter" idx="34" hasCustomPrompt="1"/>
          </p:nvPr>
        </p:nvSpPr>
        <p:spPr>
          <a:xfrm>
            <a:off x="427022" y="4209154"/>
            <a:ext cx="3600000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19" name="文本占位符 20"/>
          <p:cNvSpPr>
            <a:spLocks noGrp="1"/>
          </p:cNvSpPr>
          <p:nvPr>
            <p:ph type="body" sz="quarter" idx="37" hasCustomPrompt="1"/>
          </p:nvPr>
        </p:nvSpPr>
        <p:spPr>
          <a:xfrm>
            <a:off x="427022" y="2327416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2" name="图表占位符 20"/>
          <p:cNvSpPr>
            <a:spLocks noGrp="1"/>
          </p:cNvSpPr>
          <p:nvPr>
            <p:ph type="chart" sz="quarter" idx="39" hasCustomPrompt="1"/>
          </p:nvPr>
        </p:nvSpPr>
        <p:spPr>
          <a:xfrm>
            <a:off x="5580104" y="1176340"/>
            <a:ext cx="5731037" cy="4117975"/>
          </a:xfrm>
          <a:prstGeom prst="rect">
            <a:avLst/>
          </a:prstGeom>
        </p:spPr>
        <p:txBody>
          <a:bodyPr/>
          <a:lstStyle>
            <a:lvl1pPr marL="0" marR="0" indent="0" algn="ctr" defTabSz="2286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defRPr sz="2400" b="0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</a:lstStyle>
          <a:p>
            <a:r>
              <a:rPr kumimoji="1" lang="zh-CN" altLang="en-US" dirty="0"/>
              <a:t>段落标题 </a:t>
            </a:r>
            <a:r>
              <a:rPr kumimoji="1" lang="en-US" altLang="zh-CN" dirty="0"/>
              <a:t>24</a:t>
            </a:r>
            <a:r>
              <a:rPr kumimoji="1" lang="zh-CN" altLang="en-US" dirty="0"/>
              <a:t>磅</a:t>
            </a:r>
          </a:p>
        </p:txBody>
      </p:sp>
      <p:sp>
        <p:nvSpPr>
          <p:cNvPr id="20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6214480" y="5324031"/>
            <a:ext cx="4462281" cy="84184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。段落与表格左对齐。</a:t>
            </a:r>
          </a:p>
        </p:txBody>
      </p:sp>
    </p:spTree>
  </p:cSld>
  <p:clrMapOvr>
    <a:masterClrMapping/>
  </p:clrMapOvr>
  <p:transition spd="med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左右-版式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占位符 3"/>
          <p:cNvSpPr>
            <a:spLocks noGrp="1"/>
          </p:cNvSpPr>
          <p:nvPr>
            <p:ph type="body" sz="quarter" idx="26" hasCustomPrompt="1"/>
          </p:nvPr>
        </p:nvSpPr>
        <p:spPr>
          <a:xfrm>
            <a:off x="7223822" y="5324031"/>
            <a:ext cx="4005244" cy="84184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50000"/>
              </a:lnSpc>
              <a:buNone/>
              <a:defRPr sz="1000" b="0" i="0">
                <a:solidFill>
                  <a:schemeClr val="tx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10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#000000</a:t>
            </a:r>
            <a:r>
              <a:rPr kumimoji="1" lang="zh-CN" altLang="en-US" dirty="0"/>
              <a:t>。段落与表格左对齐。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7" y="193030"/>
            <a:ext cx="827151" cy="368622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11682897" y="6540503"/>
            <a:ext cx="238848" cy="225703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fld id="{86CB4B4D-7CA3-9044-876B-883B54F8677D}" type="slidenum">
              <a:rPr lang="en-US" altLang="zh-CN" smtClean="0"/>
              <a:t>‹#›</a:t>
            </a:fld>
            <a:endParaRPr lang="zh-CN" altLang="en-US" dirty="0"/>
          </a:p>
        </p:txBody>
      </p:sp>
      <p:sp>
        <p:nvSpPr>
          <p:cNvPr id="9" name="矩形"/>
          <p:cNvSpPr/>
          <p:nvPr userDrawn="1"/>
        </p:nvSpPr>
        <p:spPr>
          <a:xfrm>
            <a:off x="-2787" y="-4234"/>
            <a:ext cx="6042929" cy="686646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>
              <a:solidFill>
                <a:srgbClr val="0060F0"/>
              </a:solidFill>
            </a:endParaRPr>
          </a:p>
        </p:txBody>
      </p:sp>
      <p:sp>
        <p:nvSpPr>
          <p:cNvPr id="18" name="文本占位符 20"/>
          <p:cNvSpPr>
            <a:spLocks noGrp="1"/>
          </p:cNvSpPr>
          <p:nvPr>
            <p:ph type="body" sz="quarter" idx="15" hasCustomPrompt="1"/>
          </p:nvPr>
        </p:nvSpPr>
        <p:spPr>
          <a:xfrm>
            <a:off x="457502" y="1301523"/>
            <a:ext cx="3100387" cy="766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 i="0">
                <a:solidFill>
                  <a:schemeClr val="bg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sp>
        <p:nvSpPr>
          <p:cNvPr id="19" name="文本占位符 20"/>
          <p:cNvSpPr>
            <a:spLocks noGrp="1"/>
          </p:cNvSpPr>
          <p:nvPr>
            <p:ph type="body" sz="quarter" idx="32" hasCustomPrompt="1"/>
          </p:nvPr>
        </p:nvSpPr>
        <p:spPr>
          <a:xfrm>
            <a:off x="427022" y="2832540"/>
            <a:ext cx="5219398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20" name="文本占位符 20"/>
          <p:cNvSpPr>
            <a:spLocks noGrp="1"/>
          </p:cNvSpPr>
          <p:nvPr>
            <p:ph type="body" sz="quarter" idx="34" hasCustomPrompt="1"/>
          </p:nvPr>
        </p:nvSpPr>
        <p:spPr>
          <a:xfrm>
            <a:off x="427022" y="4209154"/>
            <a:ext cx="5219398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21" name="文本占位符 20"/>
          <p:cNvSpPr>
            <a:spLocks noGrp="1"/>
          </p:cNvSpPr>
          <p:nvPr>
            <p:ph type="body" sz="quarter" idx="36" hasCustomPrompt="1"/>
          </p:nvPr>
        </p:nvSpPr>
        <p:spPr>
          <a:xfrm>
            <a:off x="427022" y="5580141"/>
            <a:ext cx="5219398" cy="766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None/>
              <a:defRPr sz="1200" b="0" i="0">
                <a:solidFill>
                  <a:schemeClr val="bg1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defRPr>
            </a:lvl1pPr>
          </a:lstStyle>
          <a:p>
            <a:pPr lvl="0"/>
            <a:r>
              <a:rPr kumimoji="1" lang="zh-CN" altLang="en-US" dirty="0"/>
              <a:t>此处为正文，字体方正兰亭黑，字号</a:t>
            </a:r>
            <a:r>
              <a:rPr kumimoji="1" lang="en-US" altLang="zh-CN" dirty="0"/>
              <a:t>12</a:t>
            </a:r>
            <a:r>
              <a:rPr kumimoji="1" lang="zh-CN" altLang="en-US" dirty="0"/>
              <a:t>磅，字重</a:t>
            </a:r>
            <a:r>
              <a:rPr kumimoji="1" lang="en-US" altLang="zh-CN" dirty="0"/>
              <a:t>Regular</a:t>
            </a:r>
            <a:r>
              <a:rPr kumimoji="1" lang="zh-CN" altLang="en-US" dirty="0"/>
              <a:t>，行距</a:t>
            </a:r>
            <a:r>
              <a:rPr kumimoji="1" lang="en-US" altLang="zh-CN" dirty="0"/>
              <a:t>1.5</a:t>
            </a:r>
            <a:r>
              <a:rPr kumimoji="1" lang="zh-CN" altLang="en-US" dirty="0"/>
              <a:t>倍，色值</a:t>
            </a:r>
            <a:r>
              <a:rPr kumimoji="1" lang="en-US" altLang="zh-CN" dirty="0"/>
              <a:t>#FFFFFF</a:t>
            </a:r>
            <a:r>
              <a:rPr kumimoji="1" lang="zh-CN" altLang="en-US" dirty="0"/>
              <a:t>。</a:t>
            </a:r>
          </a:p>
        </p:txBody>
      </p:sp>
      <p:sp>
        <p:nvSpPr>
          <p:cNvPr id="22" name="文本占位符 20"/>
          <p:cNvSpPr>
            <a:spLocks noGrp="1"/>
          </p:cNvSpPr>
          <p:nvPr>
            <p:ph type="body" sz="quarter" idx="37" hasCustomPrompt="1"/>
          </p:nvPr>
        </p:nvSpPr>
        <p:spPr>
          <a:xfrm>
            <a:off x="427022" y="2327416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23" name="文本占位符 20"/>
          <p:cNvSpPr>
            <a:spLocks noGrp="1"/>
          </p:cNvSpPr>
          <p:nvPr>
            <p:ph type="body" sz="quarter" idx="33" hasCustomPrompt="1"/>
          </p:nvPr>
        </p:nvSpPr>
        <p:spPr>
          <a:xfrm>
            <a:off x="427022" y="3704029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24" name="文本占位符 20"/>
          <p:cNvSpPr>
            <a:spLocks noGrp="1"/>
          </p:cNvSpPr>
          <p:nvPr>
            <p:ph type="body" sz="quarter" idx="38" hasCustomPrompt="1"/>
          </p:nvPr>
        </p:nvSpPr>
        <p:spPr>
          <a:xfrm>
            <a:off x="427022" y="5077009"/>
            <a:ext cx="1885105" cy="450882"/>
          </a:xfrm>
          <a:prstGeom prst="rect">
            <a:avLst/>
          </a:prstGeom>
        </p:spPr>
        <p:txBody>
          <a:bodyPr/>
          <a:lstStyle>
            <a:lvl1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FontTx/>
              <a:buChar char="•"/>
              <a:defRPr lang="zh-CN" altLang="en-US" sz="1800"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lvl1pPr>
          </a:lstStyle>
          <a:p>
            <a:pPr marL="127000" indent="-127000" algn="l" defTabSz="228600">
              <a:lnSpc>
                <a:spcPct val="150000"/>
              </a:lnSpc>
              <a:spcAft>
                <a:spcPts val="500"/>
              </a:spcAft>
              <a:buSzPct val="125000"/>
              <a:buChar char="•"/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 panose="020C08030202040F0204" charset="-122"/>
              </a:defRPr>
            </a:pPr>
            <a:r>
              <a:rPr lang="zh-CN" altLang="en-US" sz="1800" dirty="0"/>
              <a:t>段落标题 </a:t>
            </a:r>
            <a:r>
              <a:rPr lang="en-US" altLang="zh-CN" sz="1800" dirty="0"/>
              <a:t>18</a:t>
            </a:r>
            <a:r>
              <a:rPr lang="zh-CN" altLang="en-US" sz="1800" dirty="0"/>
              <a:t>磅</a:t>
            </a:r>
            <a:endParaRPr lang="zh-CN" altLang="en-US" sz="18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2" name="图表占位符 20"/>
          <p:cNvSpPr>
            <a:spLocks noGrp="1"/>
          </p:cNvSpPr>
          <p:nvPr>
            <p:ph type="chart" sz="quarter" idx="39" hasCustomPrompt="1"/>
          </p:nvPr>
        </p:nvSpPr>
        <p:spPr>
          <a:xfrm>
            <a:off x="6802670" y="1176340"/>
            <a:ext cx="4817153" cy="4117975"/>
          </a:xfrm>
          <a:prstGeom prst="rect">
            <a:avLst/>
          </a:prstGeom>
        </p:spPr>
        <p:txBody>
          <a:bodyPr/>
          <a:lstStyle>
            <a:lvl1pPr marL="0" marR="0" indent="0" algn="ctr" defTabSz="2286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125000"/>
              <a:buFontTx/>
              <a:buNone/>
              <a:defRPr sz="2400" b="0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</a:lstStyle>
          <a:p>
            <a:r>
              <a:rPr kumimoji="1" lang="zh-CN" altLang="en-US" dirty="0"/>
              <a:t>段落标题 </a:t>
            </a:r>
            <a:r>
              <a:rPr kumimoji="1" lang="en-US" altLang="zh-CN" dirty="0"/>
              <a:t>24</a:t>
            </a:r>
            <a:r>
              <a:rPr kumimoji="1" lang="zh-CN" altLang="en-US" dirty="0"/>
              <a:t>磅</a:t>
            </a:r>
          </a:p>
        </p:txBody>
      </p:sp>
    </p:spTree>
  </p:cSld>
  <p:clrMapOvr>
    <a:masterClrMapping/>
  </p:clrMapOvr>
  <p:transition spd="med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图文-人物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32"/>
          <p:cNvSpPr>
            <a:spLocks noGrp="1"/>
          </p:cNvSpPr>
          <p:nvPr>
            <p:ph type="body" sz="quarter" idx="12" hasCustomPrompt="1"/>
          </p:nvPr>
        </p:nvSpPr>
        <p:spPr>
          <a:xfrm>
            <a:off x="514982" y="1374558"/>
            <a:ext cx="6254987" cy="447206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sz="2000" b="1" i="0">
                <a:solidFill>
                  <a:srgbClr val="0060F0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5pPr marL="1270000" indent="0">
              <a:buNone/>
              <a:defRPr/>
            </a:lvl5pPr>
          </a:lstStyle>
          <a:p>
            <a:pPr lvl="0"/>
            <a:r>
              <a:rPr kumimoji="1" lang="zh-CN" altLang="en-US" dirty="0"/>
              <a:t>内容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3" hasCustomPrompt="1"/>
          </p:nvPr>
        </p:nvSpPr>
        <p:spPr>
          <a:xfrm>
            <a:off x="7763881" y="1374558"/>
            <a:ext cx="3914725" cy="4472060"/>
          </a:xfrm>
          <a:prstGeom prst="rect">
            <a:avLst/>
          </a:pr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 w="12700">
            <a:noFill/>
            <a:miter lim="400000"/>
          </a:ln>
        </p:spPr>
        <p:txBody>
          <a:bodyPr wrap="square" lIns="50800" tIns="540000" rIns="50800" bIns="50800" anchor="ctr">
            <a:noAutofit/>
          </a:bodyPr>
          <a:lstStyle>
            <a:lvl1pPr algn="ctr">
              <a:buFontTx/>
              <a:buNone/>
              <a:defRPr kumimoji="1" lang="zh-CN" altLang="en-US" sz="800" dirty="0">
                <a:solidFill>
                  <a:schemeClr val="bg1"/>
                </a:solidFill>
              </a:defRPr>
            </a:lvl1pPr>
          </a:lstStyle>
          <a:p>
            <a:pPr marL="0" lvl="0" indent="0" algn="ctr">
              <a:buNone/>
            </a:pPr>
            <a:r>
              <a:rPr kumimoji="1" lang="zh-CN" altLang="en-US" dirty="0"/>
              <a:t>点击添加图片</a:t>
            </a:r>
          </a:p>
        </p:txBody>
      </p:sp>
      <p:sp>
        <p:nvSpPr>
          <p:cNvPr id="7" name="文本占位符 32"/>
          <p:cNvSpPr>
            <a:spLocks noGrp="1"/>
          </p:cNvSpPr>
          <p:nvPr>
            <p:ph type="body" sz="quarter" idx="14" hasCustomPrompt="1"/>
          </p:nvPr>
        </p:nvSpPr>
        <p:spPr>
          <a:xfrm>
            <a:off x="7763880" y="6008992"/>
            <a:ext cx="3914725" cy="57669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lnSpc>
                <a:spcPct val="120000"/>
              </a:lnSpc>
              <a:buNone/>
              <a:defRPr sz="1200" b="1" i="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5pPr marL="1270000" indent="0">
              <a:buNone/>
              <a:defRPr/>
            </a:lvl5pPr>
          </a:lstStyle>
          <a:p>
            <a:pPr lvl="0"/>
            <a:r>
              <a:rPr kumimoji="1" lang="zh-CN" altLang="en-US" dirty="0"/>
              <a:t>人物名称</a:t>
            </a:r>
          </a:p>
        </p:txBody>
      </p:sp>
      <p:sp>
        <p:nvSpPr>
          <p:cNvPr id="6" name="文本占位符 3"/>
          <p:cNvSpPr>
            <a:spLocks noGrp="1"/>
          </p:cNvSpPr>
          <p:nvPr>
            <p:ph type="body" sz="quarter" idx="30" hasCustomPrompt="1"/>
          </p:nvPr>
        </p:nvSpPr>
        <p:spPr>
          <a:xfrm>
            <a:off x="869040" y="103223"/>
            <a:ext cx="6353061" cy="7223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chemeClr val="tx1"/>
                </a:solidFill>
                <a:latin typeface="腾讯体 W7" panose="020C08030202040F0204" charset="-122"/>
                <a:ea typeface="腾讯体 W7" panose="020C08030202040F0204" charset="-122"/>
              </a:defRPr>
            </a:lvl1pPr>
            <a:lvl3pPr marL="635000" indent="0">
              <a:buNone/>
              <a:defRPr/>
            </a:lvl3pPr>
          </a:lstStyle>
          <a:p>
            <a:pPr lvl="0"/>
            <a:r>
              <a:rPr kumimoji="1" lang="zh-CN" altLang="en-US" dirty="0"/>
              <a:t>页面主标题 </a:t>
            </a:r>
            <a:r>
              <a:rPr kumimoji="1" lang="en-US" altLang="zh-CN" dirty="0"/>
              <a:t>30</a:t>
            </a:r>
            <a:r>
              <a:rPr kumimoji="1" lang="zh-CN" altLang="en-US" dirty="0"/>
              <a:t>磅</a:t>
            </a:r>
          </a:p>
        </p:txBody>
      </p:sp>
      <p:pic>
        <p:nvPicPr>
          <p:cNvPr id="9" name="图形 8"/>
          <p:cNvPicPr>
            <a:picLocks noChangeAspect="1"/>
          </p:cNvPicPr>
          <p:nvPr userDrawn="1"/>
        </p:nvPicPr>
        <p:blipFill>
          <a:blip cstate="screen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0924" y="193031"/>
            <a:ext cx="708117" cy="54269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1387" y="193030"/>
            <a:ext cx="827151" cy="368622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09" y="365126"/>
            <a:ext cx="1051697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</p:cSld>
  <p:clrMapOvr>
    <a:masterClrMapping/>
  </p:clrMapOvr>
  <p:transition spd="med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 flipH="1" flipV="1">
            <a:off x="0" y="0"/>
            <a:ext cx="12193589" cy="6858000"/>
          </a:xfrm>
          <a:prstGeom prst="rect">
            <a:avLst/>
          </a:prstGeom>
          <a:gradFill flip="none" rotWithShape="1">
            <a:gsLst>
              <a:gs pos="66000">
                <a:schemeClr val="bg1"/>
              </a:gs>
              <a:gs pos="100000">
                <a:srgbClr val="D1E2FA">
                  <a:alpha val="0"/>
                </a:srgbClr>
              </a:gs>
              <a:gs pos="53000">
                <a:srgbClr val="EAF2FD">
                  <a:alpha val="37000"/>
                </a:srgbClr>
              </a:gs>
              <a:gs pos="48000">
                <a:srgbClr val="E8F2FE">
                  <a:lumMod val="31000"/>
                  <a:lumOff val="69000"/>
                  <a:alpha val="36000"/>
                </a:srgbClr>
              </a:gs>
              <a:gs pos="0">
                <a:srgbClr val="A5D1FF">
                  <a:alpha val="49000"/>
                </a:srgbClr>
              </a:gs>
            </a:gsLst>
            <a:path path="circle">
              <a:fillToRect t="100000" r="100000"/>
            </a:path>
            <a:tileRect l="-100000" b="-100000"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700" dirty="0">
              <a:cs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1" name="组合 70"/>
          <p:cNvGrpSpPr/>
          <p:nvPr userDrawn="1"/>
        </p:nvGrpSpPr>
        <p:grpSpPr>
          <a:xfrm>
            <a:off x="195948" y="280625"/>
            <a:ext cx="282656" cy="420624"/>
            <a:chOff x="4280200" y="621792"/>
            <a:chExt cx="282656" cy="420624"/>
          </a:xfrm>
        </p:grpSpPr>
        <p:sp>
          <p:nvSpPr>
            <p:cNvPr id="72" name="平行四边形 71"/>
            <p:cNvSpPr/>
            <p:nvPr/>
          </p:nvSpPr>
          <p:spPr>
            <a:xfrm>
              <a:off x="4280200" y="685800"/>
              <a:ext cx="188437" cy="356616"/>
            </a:xfrm>
            <a:prstGeom prst="parallelogram">
              <a:avLst/>
            </a:prstGeom>
            <a:solidFill>
              <a:schemeClr val="accent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3" name="平行四边形 72"/>
            <p:cNvSpPr/>
            <p:nvPr/>
          </p:nvSpPr>
          <p:spPr>
            <a:xfrm>
              <a:off x="4374419" y="621792"/>
              <a:ext cx="188437" cy="356616"/>
            </a:xfrm>
            <a:prstGeom prst="parallelogram">
              <a:avLst/>
            </a:prstGeom>
            <a:gradFill>
              <a:gsLst>
                <a:gs pos="0">
                  <a:srgbClr val="1D4ABA"/>
                </a:gs>
                <a:gs pos="99000">
                  <a:srgbClr val="2862F2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6CB743F0-046D-6683-578A-2C7A04FD0EAC}"/>
              </a:ext>
            </a:extLst>
          </p:cNvPr>
          <p:cNvGrpSpPr/>
          <p:nvPr userDrawn="1"/>
        </p:nvGrpSpPr>
        <p:grpSpPr>
          <a:xfrm>
            <a:off x="9746415" y="184666"/>
            <a:ext cx="2265513" cy="191917"/>
            <a:chOff x="14071268" y="823375"/>
            <a:chExt cx="3398269" cy="287875"/>
          </a:xfrm>
        </p:grpSpPr>
        <p:pic>
          <p:nvPicPr>
            <p:cNvPr id="4" name="图片 3" descr="卡通人物&#10;&#10;中度可信度描述已自动生成">
              <a:extLst>
                <a:ext uri="{FF2B5EF4-FFF2-40B4-BE49-F238E27FC236}">
                  <a16:creationId xmlns:a16="http://schemas.microsoft.com/office/drawing/2014/main" id="{7D0A0571-D809-DD6E-5AB3-533A928B3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16393212" y="823375"/>
              <a:ext cx="1076325" cy="287875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5A79B646-E106-D24B-8094-57FA745CC9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>
            <a:xfrm>
              <a:off x="16116988" y="823375"/>
              <a:ext cx="140494" cy="287563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FC489469-412D-2547-810E-1EDECA328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>
            <a:xfrm>
              <a:off x="14071268" y="823660"/>
              <a:ext cx="1946616" cy="2624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061188"/>
      </p:ext>
    </p:extLst>
  </p:cSld>
  <p:clrMapOvr>
    <a:masterClrMapping/>
  </p:clrMapOvr>
  <p:transition spd="med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-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6982000"/>
      </p:ext>
    </p:extLst>
  </p:cSld>
  <p:clrMapOvr>
    <a:masterClrMapping/>
  </p:clrMapOvr>
  <p:transition spd="med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0265E39-6162-463B-9D25-2A827F7064F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5248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ags" Target="../tags/tag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ags" Target="../tags/tag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3.emf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oleObject" Target="../embeddings/oleObject1.bin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ags" Target="../tags/tag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3.xml"/><Relationship Id="rId17" Type="http://schemas.openxmlformats.org/officeDocument/2006/relationships/image" Target="../media/image3.emf"/><Relationship Id="rId2" Type="http://schemas.openxmlformats.org/officeDocument/2006/relationships/slideLayout" Target="../slideLayouts/slideLayout37.xml"/><Relationship Id="rId16" Type="http://schemas.openxmlformats.org/officeDocument/2006/relationships/oleObject" Target="../embeddings/oleObject2.bin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tags" Target="../tags/tag1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tags" Target="../tags/tag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26" Type="http://schemas.openxmlformats.org/officeDocument/2006/relationships/slideLayout" Target="../slideLayouts/slideLayout72.xml"/><Relationship Id="rId3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67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5" Type="http://schemas.openxmlformats.org/officeDocument/2006/relationships/slideLayout" Target="../slideLayouts/slideLayout71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29" Type="http://schemas.openxmlformats.org/officeDocument/2006/relationships/slideLayout" Target="../slideLayouts/slideLayout75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2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23" Type="http://schemas.openxmlformats.org/officeDocument/2006/relationships/slideLayout" Target="../slideLayouts/slideLayout69.xml"/><Relationship Id="rId28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8.xml"/><Relationship Id="rId27" Type="http://schemas.openxmlformats.org/officeDocument/2006/relationships/slideLayout" Target="../slideLayouts/slideLayout73.xml"/><Relationship Id="rId30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5959769" y="6540501"/>
            <a:ext cx="267702" cy="28725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200" b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  <p:grpSp>
        <p:nvGrpSpPr>
          <p:cNvPr id="71" name="组合 70"/>
          <p:cNvGrpSpPr/>
          <p:nvPr userDrawn="1"/>
        </p:nvGrpSpPr>
        <p:grpSpPr>
          <a:xfrm>
            <a:off x="195948" y="280625"/>
            <a:ext cx="282656" cy="420624"/>
            <a:chOff x="4280200" y="621792"/>
            <a:chExt cx="282656" cy="420624"/>
          </a:xfrm>
        </p:grpSpPr>
        <p:sp>
          <p:nvSpPr>
            <p:cNvPr id="72" name="平行四边形 71"/>
            <p:cNvSpPr/>
            <p:nvPr/>
          </p:nvSpPr>
          <p:spPr>
            <a:xfrm>
              <a:off x="4280200" y="685800"/>
              <a:ext cx="188437" cy="356616"/>
            </a:xfrm>
            <a:prstGeom prst="parallelogram">
              <a:avLst/>
            </a:prstGeom>
            <a:solidFill>
              <a:schemeClr val="accent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3" name="平行四边形 72"/>
            <p:cNvSpPr/>
            <p:nvPr/>
          </p:nvSpPr>
          <p:spPr>
            <a:xfrm>
              <a:off x="4374419" y="621792"/>
              <a:ext cx="188437" cy="356616"/>
            </a:xfrm>
            <a:prstGeom prst="parallelogram">
              <a:avLst/>
            </a:prstGeom>
            <a:gradFill>
              <a:gsLst>
                <a:gs pos="0">
                  <a:srgbClr val="1D4ABA"/>
                </a:gs>
                <a:gs pos="99000">
                  <a:srgbClr val="2862F2"/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</p:sldLayoutIdLst>
  <p:transition spd="med"/>
  <p:hf hdr="0" dt="0"/>
  <p:txStyles>
    <p:titleStyle>
      <a:lvl1pPr marL="0" marR="0" indent="0" algn="l" defTabSz="22860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腾讯体 W7" panose="020C08030202040F0204" charset="-122"/>
        </a:defRPr>
      </a:lvl1pPr>
      <a:lvl2pPr marL="0" marR="0" indent="0" algn="l" defTabSz="22860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腾讯体 W7" panose="020C08030202040F0204" charset="-122"/>
        </a:defRPr>
      </a:lvl2pPr>
      <a:lvl3pPr marL="0" marR="0" indent="0" algn="l" defTabSz="22860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腾讯体 W7" panose="020C08030202040F0204" charset="-122"/>
        </a:defRPr>
      </a:lvl3pPr>
      <a:lvl4pPr marL="0" marR="0" indent="0" algn="l" defTabSz="22860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腾讯体 W7" panose="020C08030202040F0204" charset="-122"/>
        </a:defRPr>
      </a:lvl4pPr>
      <a:lvl5pPr marL="0" marR="0" indent="0" algn="l" defTabSz="22860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腾讯体 W7" panose="020C08030202040F0204" charset="-122"/>
        </a:defRPr>
      </a:lvl5pPr>
      <a:lvl6pPr marL="0" marR="0" indent="0" algn="l" defTabSz="22860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腾讯体 W7" panose="020C08030202040F0204" charset="-122"/>
        </a:defRPr>
      </a:lvl6pPr>
      <a:lvl7pPr marL="0" marR="0" indent="0" algn="l" defTabSz="22860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腾讯体 W7" panose="020C08030202040F0204" charset="-122"/>
        </a:defRPr>
      </a:lvl7pPr>
      <a:lvl8pPr marL="0" marR="0" indent="0" algn="l" defTabSz="22860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腾讯体 W7" panose="020C08030202040F0204" charset="-122"/>
        </a:defRPr>
      </a:lvl8pPr>
      <a:lvl9pPr marL="0" marR="0" indent="0" algn="l" defTabSz="22860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腾讯体 W7" panose="020C08030202040F0204" charset="-122"/>
        </a:defRPr>
      </a:lvl9pPr>
    </p:titleStyle>
    <p:bodyStyle>
      <a:lvl1pPr marL="317500" marR="0" indent="-317500" algn="l" defTabSz="228600" latinLnBrk="0">
        <a:lnSpc>
          <a:spcPct val="12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 baseline="0">
          <a:solidFill>
            <a:srgbClr val="000000"/>
          </a:solidFill>
          <a:uFillTx/>
          <a:latin typeface="FZLanTingHei-R-GBK" panose="02000000000000000000" pitchFamily="2" charset="-122"/>
          <a:ea typeface="微软雅黑" panose="020B0503020204020204" pitchFamily="34" charset="-122"/>
          <a:cs typeface="FZLanTingHei-R-GBK" panose="02000000000000000000" pitchFamily="2" charset="-122"/>
          <a:sym typeface="PingFang SC Regular" panose="020B0400000000000000" charset="-122"/>
        </a:defRPr>
      </a:lvl1pPr>
      <a:lvl2pPr marL="635000" marR="0" indent="-317500" algn="l" defTabSz="228600" latinLnBrk="0">
        <a:lnSpc>
          <a:spcPct val="12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 baseline="0">
          <a:solidFill>
            <a:srgbClr val="000000"/>
          </a:solidFill>
          <a:uFillTx/>
          <a:latin typeface="FZLanTingHei-R-GBK" panose="02000000000000000000" pitchFamily="2" charset="-122"/>
          <a:ea typeface="微软雅黑" panose="020B0503020204020204" pitchFamily="34" charset="-122"/>
          <a:cs typeface="FZLanTingHei-R-GBK" panose="02000000000000000000" pitchFamily="2" charset="-122"/>
          <a:sym typeface="PingFang SC Regular" panose="020B0400000000000000" charset="-122"/>
        </a:defRPr>
      </a:lvl2pPr>
      <a:lvl3pPr marL="952500" marR="0" indent="-317500" algn="l" defTabSz="228600" latinLnBrk="0">
        <a:lnSpc>
          <a:spcPct val="12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 baseline="0">
          <a:solidFill>
            <a:srgbClr val="000000"/>
          </a:solidFill>
          <a:uFillTx/>
          <a:latin typeface="FZLanTingHei-R-GBK" panose="02000000000000000000" pitchFamily="2" charset="-122"/>
          <a:ea typeface="微软雅黑" panose="020B0503020204020204" pitchFamily="34" charset="-122"/>
          <a:cs typeface="FZLanTingHei-R-GBK" panose="02000000000000000000" pitchFamily="2" charset="-122"/>
          <a:sym typeface="PingFang SC Regular" panose="020B0400000000000000" charset="-122"/>
        </a:defRPr>
      </a:lvl3pPr>
      <a:lvl4pPr marL="1270000" marR="0" indent="-317500" algn="l" defTabSz="228600" latinLnBrk="0">
        <a:lnSpc>
          <a:spcPct val="12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 baseline="0">
          <a:solidFill>
            <a:srgbClr val="000000"/>
          </a:solidFill>
          <a:uFillTx/>
          <a:latin typeface="FZLanTingHei-R-GBK" panose="02000000000000000000" pitchFamily="2" charset="-122"/>
          <a:ea typeface="微软雅黑" panose="020B0503020204020204" pitchFamily="34" charset="-122"/>
          <a:cs typeface="FZLanTingHei-R-GBK" panose="02000000000000000000" pitchFamily="2" charset="-122"/>
          <a:sym typeface="PingFang SC Regular" panose="020B0400000000000000" charset="-122"/>
        </a:defRPr>
      </a:lvl4pPr>
      <a:lvl5pPr marL="1587500" marR="0" indent="-317500" algn="l" defTabSz="228600" latinLnBrk="0">
        <a:lnSpc>
          <a:spcPct val="12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 baseline="0">
          <a:solidFill>
            <a:srgbClr val="000000"/>
          </a:solidFill>
          <a:uFillTx/>
          <a:latin typeface="FZLanTingHei-R-GBK" panose="02000000000000000000" pitchFamily="2" charset="-122"/>
          <a:ea typeface="微软雅黑" panose="020B0503020204020204" pitchFamily="34" charset="-122"/>
          <a:cs typeface="FZLanTingHei-R-GBK" panose="02000000000000000000" pitchFamily="2" charset="-122"/>
          <a:sym typeface="PingFang SC Regular" panose="020B0400000000000000" charset="-122"/>
        </a:defRPr>
      </a:lvl5pPr>
      <a:lvl6pPr marL="1905000" marR="0" indent="-317500" algn="l" defTabSz="228600" latinLnBrk="0">
        <a:lnSpc>
          <a:spcPct val="12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 baseline="0">
          <a:solidFill>
            <a:srgbClr val="000000"/>
          </a:solidFill>
          <a:uFillTx/>
          <a:latin typeface="PingFang SC Regular" panose="020B0400000000000000" charset="-122"/>
          <a:ea typeface="PingFang SC Regular" panose="020B0400000000000000" charset="-122"/>
          <a:cs typeface="PingFang SC Regular" panose="020B0400000000000000" charset="-122"/>
          <a:sym typeface="PingFang SC Regular" panose="020B0400000000000000" charset="-122"/>
        </a:defRPr>
      </a:lvl6pPr>
      <a:lvl7pPr marL="2222500" marR="0" indent="-317500" algn="l" defTabSz="228600" latinLnBrk="0">
        <a:lnSpc>
          <a:spcPct val="12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 baseline="0">
          <a:solidFill>
            <a:srgbClr val="000000"/>
          </a:solidFill>
          <a:uFillTx/>
          <a:latin typeface="PingFang SC Regular" panose="020B0400000000000000" charset="-122"/>
          <a:ea typeface="PingFang SC Regular" panose="020B0400000000000000" charset="-122"/>
          <a:cs typeface="PingFang SC Regular" panose="020B0400000000000000" charset="-122"/>
          <a:sym typeface="PingFang SC Regular" panose="020B0400000000000000" charset="-122"/>
        </a:defRPr>
      </a:lvl7pPr>
      <a:lvl8pPr marL="2540000" marR="0" indent="-317500" algn="l" defTabSz="228600" latinLnBrk="0">
        <a:lnSpc>
          <a:spcPct val="12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 baseline="0">
          <a:solidFill>
            <a:srgbClr val="000000"/>
          </a:solidFill>
          <a:uFillTx/>
          <a:latin typeface="PingFang SC Regular" panose="020B0400000000000000" charset="-122"/>
          <a:ea typeface="PingFang SC Regular" panose="020B0400000000000000" charset="-122"/>
          <a:cs typeface="PingFang SC Regular" panose="020B0400000000000000" charset="-122"/>
          <a:sym typeface="PingFang SC Regular" panose="020B0400000000000000" charset="-122"/>
        </a:defRPr>
      </a:lvl8pPr>
      <a:lvl9pPr marL="2857500" marR="0" indent="-317500" algn="l" defTabSz="228600" latinLnBrk="0">
        <a:lnSpc>
          <a:spcPct val="12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 baseline="0">
          <a:solidFill>
            <a:srgbClr val="000000"/>
          </a:solidFill>
          <a:uFillTx/>
          <a:latin typeface="PingFang SC Regular" panose="020B0400000000000000" charset="-122"/>
          <a:ea typeface="PingFang SC Regular" panose="020B0400000000000000" charset="-122"/>
          <a:cs typeface="PingFang SC Regular" panose="020B0400000000000000" charset="-122"/>
          <a:sym typeface="PingFang SC Regular" panose="020B0400000000000000" charset="-122"/>
        </a:defRPr>
      </a:lvl9pPr>
    </p:bodyStyle>
    <p:otherStyle>
      <a:lvl1pPr marL="0" marR="0" indent="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1pPr>
      <a:lvl2pPr marL="0" marR="0" indent="1143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2pPr>
      <a:lvl3pPr marL="0" marR="0" indent="2286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3pPr>
      <a:lvl4pPr marL="0" marR="0" indent="3429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4pPr>
      <a:lvl5pPr marL="0" marR="0" indent="4572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5pPr>
      <a:lvl6pPr marL="0" marR="0" indent="5715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6pPr>
      <a:lvl7pPr marL="0" marR="0" indent="6858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7pPr>
      <a:lvl8pPr marL="0" marR="0" indent="8001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8pPr>
      <a:lvl9pPr marL="0" marR="0" indent="9144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 hidden="1"/>
          <p:cNvGraphicFramePr>
            <a:graphicFrameLocks noChangeAspect="1"/>
          </p:cNvGraphicFramePr>
          <p:nvPr userDrawn="1">
            <p:custDataLst>
              <p:tags r:id="rId11"/>
            </p:custData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幻灯片" r:id="rId14" imgW="3175" imgH="3175" progId="TCLayout.ActiveDocument.1">
                  <p:embed/>
                </p:oleObj>
              </mc:Choice>
              <mc:Fallback>
                <p:oleObj name="think-cell 幻灯片" r:id="rId14" imgW="3175" imgH="3175" progId="TCLayout.ActiveDocument.1">
                  <p:embed/>
                  <p:pic>
                    <p:nvPicPr>
                      <p:cNvPr id="0" name="对象 4" hidden="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 hidden="1"/>
          <p:cNvSpPr/>
          <p:nvPr userDrawn="1">
            <p:custDataLst>
              <p:tags r:id="rId12"/>
            </p:custDataLst>
          </p:nvPr>
        </p:nvSpPr>
        <p:spPr>
          <a:xfrm>
            <a:off x="2" y="3"/>
            <a:ext cx="158772" cy="158751"/>
          </a:xfrm>
          <a:prstGeom prst="rect">
            <a:avLst/>
          </a:prstGeom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altLang="zh-CN" sz="2535" b="1" i="0" baseline="0" dirty="0" err="1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矩形 2" hidden="1"/>
          <p:cNvSpPr/>
          <p:nvPr userDrawn="1">
            <p:custDataLst>
              <p:tags r:id="rId13"/>
            </p:custDataLst>
          </p:nvPr>
        </p:nvSpPr>
        <p:spPr>
          <a:xfrm>
            <a:off x="2" y="3"/>
            <a:ext cx="158772" cy="158751"/>
          </a:xfrm>
          <a:prstGeom prst="rect">
            <a:avLst/>
          </a:prstGeom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535" b="1" i="0" baseline="0" dirty="0" err="1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矩形 22"/>
          <p:cNvSpPr/>
          <p:nvPr userDrawn="1"/>
        </p:nvSpPr>
        <p:spPr>
          <a:xfrm>
            <a:off x="0" y="0"/>
            <a:ext cx="12193588" cy="779280"/>
          </a:xfrm>
          <a:prstGeom prst="rect">
            <a:avLst/>
          </a:prstGeom>
          <a:solidFill>
            <a:srgbClr val="E6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33" name="doc id"/>
          <p:cNvSpPr>
            <a:spLocks noChangeArrowheads="1"/>
          </p:cNvSpPr>
          <p:nvPr/>
        </p:nvSpPr>
        <p:spPr bwMode="auto">
          <a:xfrm>
            <a:off x="10996911" y="37255"/>
            <a:ext cx="89426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1217295"/>
            <a:endParaRPr lang="en-US" sz="1065" baseline="0" noProof="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76465" y="1990672"/>
            <a:ext cx="5853786" cy="328295"/>
          </a:xfrm>
          <a:prstGeom prst="rect">
            <a:avLst/>
          </a:prstGeom>
          <a:noFill/>
          <a:ln w="9525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lvl="0"/>
            <a:r>
              <a:rPr lang="en-US" noProof="0"/>
              <a:t>Text</a:t>
            </a:r>
            <a:endParaRPr lang="en-US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62008" y="234867"/>
            <a:ext cx="11727011" cy="389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auto">
          <a:xfrm>
            <a:off x="149180" y="27538"/>
            <a:ext cx="1171949" cy="287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65" baseline="0" noProof="0" dirty="0">
                <a:solidFill>
                  <a:srgbClr val="80808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TRACKER</a:t>
            </a: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auto">
          <a:xfrm>
            <a:off x="162008" y="542619"/>
            <a:ext cx="11727011" cy="328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44930" defTabSz="895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92605" defTabSz="895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9805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07005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64205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21405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sz="2135" baseline="0" noProof="0" dirty="0" err="1">
                <a:solidFill>
                  <a:srgbClr val="80808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Unitofmeasure</a:t>
            </a:r>
            <a:endParaRPr lang="en-US" sz="2135" baseline="0" noProof="0" dirty="0">
              <a:solidFill>
                <a:srgbClr val="80808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12" name="McK Slide Elements" hidden="1"/>
          <p:cNvGrpSpPr/>
          <p:nvPr/>
        </p:nvGrpSpPr>
        <p:grpSpPr bwMode="auto">
          <a:xfrm>
            <a:off x="162010" y="6153418"/>
            <a:ext cx="11631968" cy="594447"/>
            <a:chOff x="75" y="3799"/>
            <a:chExt cx="5385" cy="367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auto">
            <a:xfrm>
              <a:off x="75" y="3799"/>
              <a:ext cx="5385" cy="1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217930" defTabSz="8953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05255" defTabSz="8953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792605" defTabSz="8953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9805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07005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164205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21405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en-US" sz="1335" baseline="0" noProof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1Footnote</a:t>
              </a:r>
              <a:endParaRPr lang="en-US" sz="1335" baseline="0" noProof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auto">
            <a:xfrm>
              <a:off x="75" y="4039"/>
              <a:ext cx="4323" cy="1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marL="828675" indent="-828675" defTabSz="1217295">
                <a:tabLst>
                  <a:tab pos="831850" algn="l"/>
                </a:tabLst>
              </a:pPr>
              <a:r>
                <a:rPr lang="en-US" sz="1335" baseline="0" noProof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SOURCE:Source</a:t>
              </a:r>
              <a:endParaRPr lang="en-US" sz="1335" baseline="0" noProof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ACET" hidden="1"/>
          <p:cNvGrpSpPr/>
          <p:nvPr/>
        </p:nvGrpSpPr>
        <p:grpSpPr bwMode="auto">
          <a:xfrm>
            <a:off x="1976467" y="911922"/>
            <a:ext cx="5801945" cy="756422"/>
            <a:chOff x="915" y="563"/>
            <a:chExt cx="2686" cy="467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563"/>
              <a:ext cx="2686" cy="4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en-US" sz="2400" b="1" baseline="0" noProof="0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Title</a:t>
              </a:r>
            </a:p>
            <a:p>
              <a:r>
                <a:rPr lang="en-US" sz="2400" baseline="0" noProof="0" dirty="0" err="1">
                  <a:solidFill>
                    <a:srgbClr val="80808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Unitofmeasure</a:t>
              </a:r>
              <a:endParaRPr lang="en-US" sz="2400" baseline="0" noProof="0" dirty="0">
                <a:solidFill>
                  <a:srgbClr val="80808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</p:sldLayoutIdLst>
  <p:hf hdr="0" ftr="0" dt="0"/>
  <p:txStyles>
    <p:titleStyle>
      <a:lvl1pPr marL="480060" indent="0" algn="l" defTabSz="1217295" rtl="0" eaLnBrk="1" fontAlgn="base" hangingPunct="1">
        <a:spcBef>
          <a:spcPct val="0"/>
        </a:spcBef>
        <a:spcAft>
          <a:spcPct val="0"/>
        </a:spcAft>
        <a:tabLst>
          <a:tab pos="365760" algn="l"/>
        </a:tabLst>
        <a:defRPr sz="2535" b="1" i="0" baseline="0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  <a:cs typeface="Arial" panose="020B0604020202020204" pitchFamily="34" charset="0"/>
          <a:sym typeface="Arial" panose="020B0604020202020204" pitchFamily="34" charset="0"/>
        </a:defRPr>
      </a:lvl1pPr>
      <a:lvl2pPr algn="l" defTabSz="1217295" rtl="0" eaLnBrk="1" fontAlgn="base" hangingPunct="1">
        <a:spcBef>
          <a:spcPct val="0"/>
        </a:spcBef>
        <a:spcAft>
          <a:spcPct val="0"/>
        </a:spcAft>
        <a:defRPr sz="2535" b="1">
          <a:solidFill>
            <a:schemeClr val="tx2"/>
          </a:solidFill>
          <a:latin typeface="Arial" panose="020B0604020202020204" pitchFamily="34" charset="0"/>
        </a:defRPr>
      </a:lvl2pPr>
      <a:lvl3pPr algn="l" defTabSz="1217295" rtl="0" eaLnBrk="1" fontAlgn="base" hangingPunct="1">
        <a:spcBef>
          <a:spcPct val="0"/>
        </a:spcBef>
        <a:spcAft>
          <a:spcPct val="0"/>
        </a:spcAft>
        <a:defRPr sz="2535" b="1">
          <a:solidFill>
            <a:schemeClr val="tx2"/>
          </a:solidFill>
          <a:latin typeface="Arial" panose="020B0604020202020204" pitchFamily="34" charset="0"/>
        </a:defRPr>
      </a:lvl3pPr>
      <a:lvl4pPr algn="l" defTabSz="1217295" rtl="0" eaLnBrk="1" fontAlgn="base" hangingPunct="1">
        <a:spcBef>
          <a:spcPct val="0"/>
        </a:spcBef>
        <a:spcAft>
          <a:spcPct val="0"/>
        </a:spcAft>
        <a:defRPr sz="2535" b="1">
          <a:solidFill>
            <a:schemeClr val="tx2"/>
          </a:solidFill>
          <a:latin typeface="Arial" panose="020B0604020202020204" pitchFamily="34" charset="0"/>
        </a:defRPr>
      </a:lvl4pPr>
      <a:lvl5pPr algn="l" defTabSz="1217295" rtl="0" eaLnBrk="1" fontAlgn="base" hangingPunct="1">
        <a:spcBef>
          <a:spcPct val="0"/>
        </a:spcBef>
        <a:spcAft>
          <a:spcPct val="0"/>
        </a:spcAft>
        <a:defRPr sz="2535" b="1">
          <a:solidFill>
            <a:schemeClr val="tx2"/>
          </a:solidFill>
          <a:latin typeface="Arial" panose="020B0604020202020204" pitchFamily="34" charset="0"/>
        </a:defRPr>
      </a:lvl5pPr>
      <a:lvl6pPr marL="622300" algn="l" defTabSz="1217295" rtl="0" eaLnBrk="1" fontAlgn="base" hangingPunct="1">
        <a:spcBef>
          <a:spcPct val="0"/>
        </a:spcBef>
        <a:spcAft>
          <a:spcPct val="0"/>
        </a:spcAft>
        <a:defRPr sz="2535" b="1">
          <a:solidFill>
            <a:schemeClr val="tx2"/>
          </a:solidFill>
          <a:latin typeface="Arial" panose="020B0604020202020204" pitchFamily="34" charset="0"/>
        </a:defRPr>
      </a:lvl6pPr>
      <a:lvl7pPr marL="1243965" algn="l" defTabSz="1217295" rtl="0" eaLnBrk="1" fontAlgn="base" hangingPunct="1">
        <a:spcBef>
          <a:spcPct val="0"/>
        </a:spcBef>
        <a:spcAft>
          <a:spcPct val="0"/>
        </a:spcAft>
        <a:defRPr sz="2535" b="1">
          <a:solidFill>
            <a:schemeClr val="tx2"/>
          </a:solidFill>
          <a:latin typeface="Arial" panose="020B0604020202020204" pitchFamily="34" charset="0"/>
        </a:defRPr>
      </a:lvl7pPr>
      <a:lvl8pPr marL="1866265" algn="l" defTabSz="1217295" rtl="0" eaLnBrk="1" fontAlgn="base" hangingPunct="1">
        <a:spcBef>
          <a:spcPct val="0"/>
        </a:spcBef>
        <a:spcAft>
          <a:spcPct val="0"/>
        </a:spcAft>
        <a:defRPr sz="2535" b="1">
          <a:solidFill>
            <a:schemeClr val="tx2"/>
          </a:solidFill>
          <a:latin typeface="Arial" panose="020B0604020202020204" pitchFamily="34" charset="0"/>
        </a:defRPr>
      </a:lvl8pPr>
      <a:lvl9pPr marL="2487295" algn="l" defTabSz="1217295" rtl="0" eaLnBrk="1" fontAlgn="base" hangingPunct="1">
        <a:spcBef>
          <a:spcPct val="0"/>
        </a:spcBef>
        <a:spcAft>
          <a:spcPct val="0"/>
        </a:spcAft>
        <a:defRPr sz="2535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0" indent="0" algn="l" defTabSz="1217295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2135" b="0" i="0" baseline="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Arial" panose="020B0604020202020204" pitchFamily="34" charset="0"/>
          <a:sym typeface="Arial" panose="020B0604020202020204" pitchFamily="34" charset="0"/>
        </a:defRPr>
      </a:lvl1pPr>
      <a:lvl2pPr marL="263525" indent="-261620" algn="l" defTabSz="12172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panose="020B0604020202020204" pitchFamily="34" charset="0"/>
        <a:buChar char="▪"/>
        <a:defRPr sz="2135" baseline="0">
          <a:solidFill>
            <a:schemeClr val="tx1"/>
          </a:solidFill>
          <a:latin typeface="+mn-lt"/>
        </a:defRPr>
      </a:lvl2pPr>
      <a:lvl3pPr marL="622300" indent="-356235" algn="l" defTabSz="12172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anose="020B0604020202020204" pitchFamily="34" charset="0"/>
        <a:buChar char="–"/>
        <a:defRPr sz="2135" baseline="0">
          <a:solidFill>
            <a:schemeClr val="tx1"/>
          </a:solidFill>
          <a:latin typeface="+mn-lt"/>
        </a:defRPr>
      </a:lvl3pPr>
      <a:lvl4pPr marL="835660" indent="-211455" algn="l" defTabSz="12172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anose="020B0604020202020204" pitchFamily="34" charset="0"/>
        <a:buChar char="▫"/>
        <a:defRPr sz="2135" baseline="0">
          <a:solidFill>
            <a:schemeClr val="tx1"/>
          </a:solidFill>
          <a:latin typeface="+mn-lt"/>
        </a:defRPr>
      </a:lvl4pPr>
      <a:lvl5pPr marL="1020445" indent="-177165" algn="l" defTabSz="12172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panose="020B0604020202020204" pitchFamily="34" charset="0"/>
        <a:buChar char="-"/>
        <a:defRPr sz="2135" baseline="0">
          <a:solidFill>
            <a:schemeClr val="tx1"/>
          </a:solidFill>
          <a:latin typeface="+mn-lt"/>
        </a:defRPr>
      </a:lvl5pPr>
      <a:lvl6pPr marL="1020445" indent="-177165" algn="l" defTabSz="12172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panose="020B0604020202020204" pitchFamily="34" charset="0"/>
        <a:buChar char="-"/>
        <a:defRPr sz="2135" baseline="0">
          <a:solidFill>
            <a:schemeClr val="tx1"/>
          </a:solidFill>
          <a:latin typeface="+mn-lt"/>
        </a:defRPr>
      </a:lvl6pPr>
      <a:lvl7pPr marL="1020445" indent="-177165" algn="l" defTabSz="12172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panose="020B0604020202020204" pitchFamily="34" charset="0"/>
        <a:buChar char="-"/>
        <a:defRPr sz="2135" baseline="0">
          <a:solidFill>
            <a:schemeClr val="tx1"/>
          </a:solidFill>
          <a:latin typeface="+mn-lt"/>
        </a:defRPr>
      </a:lvl7pPr>
      <a:lvl8pPr marL="1020445" indent="-177165" algn="l" defTabSz="12172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panose="020B0604020202020204" pitchFamily="34" charset="0"/>
        <a:buChar char="-"/>
        <a:defRPr sz="2135" baseline="0">
          <a:solidFill>
            <a:schemeClr val="tx1"/>
          </a:solidFill>
          <a:latin typeface="+mn-lt"/>
        </a:defRPr>
      </a:lvl8pPr>
      <a:lvl9pPr marL="1020445" indent="-177165" algn="l" defTabSz="12172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panose="020B0604020202020204" pitchFamily="34" charset="0"/>
        <a:buChar char="-"/>
        <a:defRPr sz="2135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43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2300" algn="l" defTabSz="1243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43965" algn="l" defTabSz="1243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66265" algn="l" defTabSz="1243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87295" algn="l" defTabSz="1243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109595" algn="l" defTabSz="1243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731895" algn="l" defTabSz="1243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353560" algn="l" defTabSz="1243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975860" algn="l" defTabSz="1243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对象 4" hidden="1"/>
          <p:cNvGraphicFramePr>
            <a:graphicFrameLocks noChangeAspect="1"/>
          </p:cNvGraphicFramePr>
          <p:nvPr userDrawn="1">
            <p:custDataLst>
              <p:tags r:id="rId13"/>
            </p:custData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幻灯片" r:id="rId16" imgW="3175" imgH="3175" progId="TCLayout.ActiveDocument.1">
                  <p:embed/>
                </p:oleObj>
              </mc:Choice>
              <mc:Fallback>
                <p:oleObj name="think-cell 幻灯片" r:id="rId16" imgW="3175" imgH="3175" progId="TCLayout.ActiveDocument.1">
                  <p:embed/>
                  <p:pic>
                    <p:nvPicPr>
                      <p:cNvPr id="0" name="对象 4" hidden="1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 hidden="1"/>
          <p:cNvSpPr/>
          <p:nvPr userDrawn="1">
            <p:custDataLst>
              <p:tags r:id="rId14"/>
            </p:custDataLst>
          </p:nvPr>
        </p:nvSpPr>
        <p:spPr>
          <a:xfrm>
            <a:off x="1" y="1"/>
            <a:ext cx="158772" cy="158751"/>
          </a:xfrm>
          <a:prstGeom prst="rect">
            <a:avLst/>
          </a:prstGeom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altLang="zh-CN" sz="2535" b="1" i="0" baseline="0" dirty="0" err="1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矩形 2" hidden="1"/>
          <p:cNvSpPr/>
          <p:nvPr userDrawn="1">
            <p:custDataLst>
              <p:tags r:id="rId15"/>
            </p:custDataLst>
          </p:nvPr>
        </p:nvSpPr>
        <p:spPr>
          <a:xfrm>
            <a:off x="1" y="1"/>
            <a:ext cx="158772" cy="158751"/>
          </a:xfrm>
          <a:prstGeom prst="rect">
            <a:avLst/>
          </a:prstGeom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535" b="1" i="0" baseline="0" dirty="0" err="1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矩形 22"/>
          <p:cNvSpPr/>
          <p:nvPr userDrawn="1"/>
        </p:nvSpPr>
        <p:spPr>
          <a:xfrm>
            <a:off x="0" y="0"/>
            <a:ext cx="12193588" cy="779280"/>
          </a:xfrm>
          <a:prstGeom prst="rect">
            <a:avLst/>
          </a:prstGeom>
          <a:solidFill>
            <a:srgbClr val="E6F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33" name="doc id"/>
          <p:cNvSpPr>
            <a:spLocks noChangeArrowheads="1"/>
          </p:cNvSpPr>
          <p:nvPr/>
        </p:nvSpPr>
        <p:spPr bwMode="auto">
          <a:xfrm>
            <a:off x="10996911" y="37255"/>
            <a:ext cx="894268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/>
          <a:p>
            <a:pPr algn="r" defTabSz="1217295"/>
            <a:endParaRPr lang="en-US" sz="1065" baseline="0" noProof="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36" name="Rectangle 28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76465" y="1990671"/>
            <a:ext cx="5853786" cy="328295"/>
          </a:xfrm>
          <a:prstGeom prst="rect">
            <a:avLst/>
          </a:prstGeom>
          <a:noFill/>
          <a:ln w="9525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lvl="0"/>
            <a:r>
              <a:rPr lang="en-US" noProof="0"/>
              <a:t>Text</a:t>
            </a:r>
            <a:endParaRPr lang="en-US" noProof="0" dirty="0"/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auto">
          <a:xfrm>
            <a:off x="162008" y="234866"/>
            <a:ext cx="11727011" cy="389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10" name="McK 1. On-page tracker" hidden="1"/>
          <p:cNvSpPr>
            <a:spLocks noChangeArrowheads="1"/>
          </p:cNvSpPr>
          <p:nvPr/>
        </p:nvSpPr>
        <p:spPr bwMode="auto">
          <a:xfrm>
            <a:off x="149179" y="27538"/>
            <a:ext cx="1171949" cy="287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865" baseline="0" noProof="0" dirty="0">
                <a:solidFill>
                  <a:srgbClr val="80808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TRACKER</a:t>
            </a:r>
          </a:p>
        </p:txBody>
      </p:sp>
      <p:sp>
        <p:nvSpPr>
          <p:cNvPr id="11" name="McK 3. Unit of measure" hidden="1"/>
          <p:cNvSpPr txBox="1">
            <a:spLocks noChangeArrowheads="1"/>
          </p:cNvSpPr>
          <p:nvPr/>
        </p:nvSpPr>
        <p:spPr bwMode="auto">
          <a:xfrm>
            <a:off x="162008" y="542619"/>
            <a:ext cx="11727011" cy="328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44930" defTabSz="895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92605" defTabSz="895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9805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07005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164205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21405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sz="2135" baseline="0" noProof="0" dirty="0" err="1">
                <a:solidFill>
                  <a:srgbClr val="80808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Unitofmeasure</a:t>
            </a:r>
            <a:endParaRPr lang="en-US" sz="2135" baseline="0" noProof="0" dirty="0">
              <a:solidFill>
                <a:srgbClr val="80808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12" name="McK Slide Elements" hidden="1"/>
          <p:cNvGrpSpPr/>
          <p:nvPr/>
        </p:nvGrpSpPr>
        <p:grpSpPr bwMode="auto">
          <a:xfrm>
            <a:off x="162009" y="6153414"/>
            <a:ext cx="11631968" cy="594447"/>
            <a:chOff x="75" y="3799"/>
            <a:chExt cx="5385" cy="367"/>
          </a:xfrm>
        </p:grpSpPr>
        <p:sp>
          <p:nvSpPr>
            <p:cNvPr id="13" name="McK 4. Footnote"/>
            <p:cNvSpPr txBox="1">
              <a:spLocks noChangeArrowheads="1"/>
            </p:cNvSpPr>
            <p:nvPr/>
          </p:nvSpPr>
          <p:spPr bwMode="auto">
            <a:xfrm>
              <a:off x="75" y="3799"/>
              <a:ext cx="5385" cy="1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b">
              <a:spAutoFit/>
            </a:bodyPr>
            <a:lstStyle>
              <a:lvl1pPr marL="104775" indent="-104775" defTabSz="8953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1031875" defTabSz="8953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217930" defTabSz="8953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05255" defTabSz="8953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792605" defTabSz="8953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9805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07005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164205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21405" defTabSz="89535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en-US" sz="1335" baseline="0" noProof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1Footnote</a:t>
              </a:r>
              <a:endParaRPr lang="en-US" sz="1335" baseline="0" noProof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4" name="McK 5. Source"/>
            <p:cNvSpPr>
              <a:spLocks noChangeArrowheads="1"/>
            </p:cNvSpPr>
            <p:nvPr/>
          </p:nvSpPr>
          <p:spPr bwMode="auto">
            <a:xfrm>
              <a:off x="75" y="4039"/>
              <a:ext cx="4323" cy="1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/>
            <a:p>
              <a:pPr marL="828675" indent="-828675" defTabSz="1217295">
                <a:tabLst>
                  <a:tab pos="831850" algn="l"/>
                </a:tabLst>
              </a:pPr>
              <a:r>
                <a:rPr lang="en-US" sz="1335" baseline="0" noProof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SOURCE:Source</a:t>
              </a:r>
              <a:endParaRPr lang="en-US" sz="1335" baseline="0" noProof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ACET" hidden="1"/>
          <p:cNvGrpSpPr/>
          <p:nvPr/>
        </p:nvGrpSpPr>
        <p:grpSpPr bwMode="auto">
          <a:xfrm>
            <a:off x="1976466" y="911921"/>
            <a:ext cx="5801945" cy="756422"/>
            <a:chOff x="915" y="563"/>
            <a:chExt cx="2686" cy="467"/>
          </a:xfrm>
        </p:grpSpPr>
        <p:cxnSp>
          <p:nvCxnSpPr>
            <p:cNvPr id="16" name="AutoShape 249"/>
            <p:cNvCxnSpPr>
              <a:cxnSpLocks noChangeShapeType="1"/>
              <a:stCxn id="17" idx="4"/>
              <a:endCxn id="1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" name="AutoShape 250"/>
            <p:cNvSpPr>
              <a:spLocks noChangeArrowheads="1"/>
            </p:cNvSpPr>
            <p:nvPr/>
          </p:nvSpPr>
          <p:spPr bwMode="auto">
            <a:xfrm>
              <a:off x="915" y="563"/>
              <a:ext cx="2686" cy="46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en-US" sz="2400" b="1" baseline="0" noProof="0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Title</a:t>
              </a:r>
            </a:p>
            <a:p>
              <a:r>
                <a:rPr lang="en-US" sz="2400" baseline="0" noProof="0" dirty="0" err="1">
                  <a:solidFill>
                    <a:srgbClr val="80808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Unitofmeasure</a:t>
              </a:r>
              <a:endParaRPr lang="en-US" sz="2400" baseline="0" noProof="0" dirty="0">
                <a:solidFill>
                  <a:srgbClr val="80808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hdr="0" ftr="0" dt="0"/>
  <p:txStyles>
    <p:titleStyle>
      <a:lvl1pPr marL="480060" indent="0" algn="l" defTabSz="1217295" rtl="0" eaLnBrk="1" fontAlgn="base" hangingPunct="1">
        <a:spcBef>
          <a:spcPct val="0"/>
        </a:spcBef>
        <a:spcAft>
          <a:spcPct val="0"/>
        </a:spcAft>
        <a:tabLst>
          <a:tab pos="365760" algn="l"/>
        </a:tabLst>
        <a:defRPr sz="2535" b="1" i="0" baseline="0">
          <a:solidFill>
            <a:schemeClr val="tx2"/>
          </a:solidFill>
          <a:latin typeface="微软雅黑" panose="020B0503020204020204" pitchFamily="34" charset="-122"/>
          <a:ea typeface="微软雅黑" panose="020B0503020204020204" pitchFamily="34" charset="-122"/>
          <a:cs typeface="Arial" panose="020B0604020202020204" pitchFamily="34" charset="0"/>
          <a:sym typeface="Arial" panose="020B0604020202020204" pitchFamily="34" charset="0"/>
        </a:defRPr>
      </a:lvl1pPr>
      <a:lvl2pPr algn="l" defTabSz="1217295" rtl="0" eaLnBrk="1" fontAlgn="base" hangingPunct="1">
        <a:spcBef>
          <a:spcPct val="0"/>
        </a:spcBef>
        <a:spcAft>
          <a:spcPct val="0"/>
        </a:spcAft>
        <a:defRPr sz="2535" b="1">
          <a:solidFill>
            <a:schemeClr val="tx2"/>
          </a:solidFill>
          <a:latin typeface="Arial" panose="020B0604020202020204" pitchFamily="34" charset="0"/>
        </a:defRPr>
      </a:lvl2pPr>
      <a:lvl3pPr algn="l" defTabSz="1217295" rtl="0" eaLnBrk="1" fontAlgn="base" hangingPunct="1">
        <a:spcBef>
          <a:spcPct val="0"/>
        </a:spcBef>
        <a:spcAft>
          <a:spcPct val="0"/>
        </a:spcAft>
        <a:defRPr sz="2535" b="1">
          <a:solidFill>
            <a:schemeClr val="tx2"/>
          </a:solidFill>
          <a:latin typeface="Arial" panose="020B0604020202020204" pitchFamily="34" charset="0"/>
        </a:defRPr>
      </a:lvl3pPr>
      <a:lvl4pPr algn="l" defTabSz="1217295" rtl="0" eaLnBrk="1" fontAlgn="base" hangingPunct="1">
        <a:spcBef>
          <a:spcPct val="0"/>
        </a:spcBef>
        <a:spcAft>
          <a:spcPct val="0"/>
        </a:spcAft>
        <a:defRPr sz="2535" b="1">
          <a:solidFill>
            <a:schemeClr val="tx2"/>
          </a:solidFill>
          <a:latin typeface="Arial" panose="020B0604020202020204" pitchFamily="34" charset="0"/>
        </a:defRPr>
      </a:lvl4pPr>
      <a:lvl5pPr algn="l" defTabSz="1217295" rtl="0" eaLnBrk="1" fontAlgn="base" hangingPunct="1">
        <a:spcBef>
          <a:spcPct val="0"/>
        </a:spcBef>
        <a:spcAft>
          <a:spcPct val="0"/>
        </a:spcAft>
        <a:defRPr sz="2535" b="1">
          <a:solidFill>
            <a:schemeClr val="tx2"/>
          </a:solidFill>
          <a:latin typeface="Arial" panose="020B0604020202020204" pitchFamily="34" charset="0"/>
        </a:defRPr>
      </a:lvl5pPr>
      <a:lvl6pPr marL="622300" algn="l" defTabSz="1217295" rtl="0" eaLnBrk="1" fontAlgn="base" hangingPunct="1">
        <a:spcBef>
          <a:spcPct val="0"/>
        </a:spcBef>
        <a:spcAft>
          <a:spcPct val="0"/>
        </a:spcAft>
        <a:defRPr sz="2535" b="1">
          <a:solidFill>
            <a:schemeClr val="tx2"/>
          </a:solidFill>
          <a:latin typeface="Arial" panose="020B0604020202020204" pitchFamily="34" charset="0"/>
        </a:defRPr>
      </a:lvl6pPr>
      <a:lvl7pPr marL="1243965" algn="l" defTabSz="1217295" rtl="0" eaLnBrk="1" fontAlgn="base" hangingPunct="1">
        <a:spcBef>
          <a:spcPct val="0"/>
        </a:spcBef>
        <a:spcAft>
          <a:spcPct val="0"/>
        </a:spcAft>
        <a:defRPr sz="2535" b="1">
          <a:solidFill>
            <a:schemeClr val="tx2"/>
          </a:solidFill>
          <a:latin typeface="Arial" panose="020B0604020202020204" pitchFamily="34" charset="0"/>
        </a:defRPr>
      </a:lvl7pPr>
      <a:lvl8pPr marL="1866265" algn="l" defTabSz="1217295" rtl="0" eaLnBrk="1" fontAlgn="base" hangingPunct="1">
        <a:spcBef>
          <a:spcPct val="0"/>
        </a:spcBef>
        <a:spcAft>
          <a:spcPct val="0"/>
        </a:spcAft>
        <a:defRPr sz="2535" b="1">
          <a:solidFill>
            <a:schemeClr val="tx2"/>
          </a:solidFill>
          <a:latin typeface="Arial" panose="020B0604020202020204" pitchFamily="34" charset="0"/>
        </a:defRPr>
      </a:lvl8pPr>
      <a:lvl9pPr marL="2487295" algn="l" defTabSz="1217295" rtl="0" eaLnBrk="1" fontAlgn="base" hangingPunct="1">
        <a:spcBef>
          <a:spcPct val="0"/>
        </a:spcBef>
        <a:spcAft>
          <a:spcPct val="0"/>
        </a:spcAft>
        <a:defRPr sz="2535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0" indent="0" algn="l" defTabSz="1217295" rtl="0" eaLnBrk="1" fontAlgn="base" hangingPunct="1">
        <a:spcBef>
          <a:spcPct val="0"/>
        </a:spcBef>
        <a:spcAft>
          <a:spcPct val="0"/>
        </a:spcAft>
        <a:buClr>
          <a:schemeClr val="tx2"/>
        </a:buClr>
        <a:defRPr sz="2135" b="0" i="0" baseline="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Arial" panose="020B0604020202020204" pitchFamily="34" charset="0"/>
          <a:sym typeface="Arial" panose="020B0604020202020204" pitchFamily="34" charset="0"/>
        </a:defRPr>
      </a:lvl1pPr>
      <a:lvl2pPr marL="263525" indent="-261620" algn="l" defTabSz="12172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5000"/>
        <a:buFont typeface="Arial" panose="020B0604020202020204" pitchFamily="34" charset="0"/>
        <a:buChar char="▪"/>
        <a:defRPr sz="2135" baseline="0">
          <a:solidFill>
            <a:schemeClr val="tx1"/>
          </a:solidFill>
          <a:latin typeface="+mn-lt"/>
        </a:defRPr>
      </a:lvl2pPr>
      <a:lvl3pPr marL="622300" indent="-356235" algn="l" defTabSz="12172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anose="020B0604020202020204" pitchFamily="34" charset="0"/>
        <a:buChar char="–"/>
        <a:defRPr sz="2135" baseline="0">
          <a:solidFill>
            <a:schemeClr val="tx1"/>
          </a:solidFill>
          <a:latin typeface="+mn-lt"/>
        </a:defRPr>
      </a:lvl3pPr>
      <a:lvl4pPr marL="835660" indent="-211455" algn="l" defTabSz="12172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120000"/>
        <a:buFont typeface="Arial" panose="020B0604020202020204" pitchFamily="34" charset="0"/>
        <a:buChar char="▫"/>
        <a:defRPr sz="2135" baseline="0">
          <a:solidFill>
            <a:schemeClr val="tx1"/>
          </a:solidFill>
          <a:latin typeface="+mn-lt"/>
        </a:defRPr>
      </a:lvl4pPr>
      <a:lvl5pPr marL="1020445" indent="-177165" algn="l" defTabSz="12172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panose="020B0604020202020204" pitchFamily="34" charset="0"/>
        <a:buChar char="-"/>
        <a:defRPr sz="2135" baseline="0">
          <a:solidFill>
            <a:schemeClr val="tx1"/>
          </a:solidFill>
          <a:latin typeface="+mn-lt"/>
        </a:defRPr>
      </a:lvl5pPr>
      <a:lvl6pPr marL="1020445" indent="-177165" algn="l" defTabSz="12172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panose="020B0604020202020204" pitchFamily="34" charset="0"/>
        <a:buChar char="-"/>
        <a:defRPr sz="2135" baseline="0">
          <a:solidFill>
            <a:schemeClr val="tx1"/>
          </a:solidFill>
          <a:latin typeface="+mn-lt"/>
        </a:defRPr>
      </a:lvl6pPr>
      <a:lvl7pPr marL="1020445" indent="-177165" algn="l" defTabSz="12172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panose="020B0604020202020204" pitchFamily="34" charset="0"/>
        <a:buChar char="-"/>
        <a:defRPr sz="2135" baseline="0">
          <a:solidFill>
            <a:schemeClr val="tx1"/>
          </a:solidFill>
          <a:latin typeface="+mn-lt"/>
        </a:defRPr>
      </a:lvl7pPr>
      <a:lvl8pPr marL="1020445" indent="-177165" algn="l" defTabSz="12172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panose="020B0604020202020204" pitchFamily="34" charset="0"/>
        <a:buChar char="-"/>
        <a:defRPr sz="2135" baseline="0">
          <a:solidFill>
            <a:schemeClr val="tx1"/>
          </a:solidFill>
          <a:latin typeface="+mn-lt"/>
        </a:defRPr>
      </a:lvl8pPr>
      <a:lvl9pPr marL="1020445" indent="-177165" algn="l" defTabSz="1217295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panose="020B0604020202020204" pitchFamily="34" charset="0"/>
        <a:buChar char="-"/>
        <a:defRPr sz="2135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43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2300" algn="l" defTabSz="1243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43965" algn="l" defTabSz="1243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66265" algn="l" defTabSz="1243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87295" algn="l" defTabSz="1243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109595" algn="l" defTabSz="1243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731895" algn="l" defTabSz="1243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353560" algn="l" defTabSz="1243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975860" algn="l" defTabSz="124333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5959770" y="6540501"/>
            <a:ext cx="267702" cy="28725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200" b="0">
                <a:latin typeface="Helvetica Neue Light" panose="02000503000000020004"/>
                <a:ea typeface="Helvetica Neue Light" panose="02000503000000020004"/>
                <a:cs typeface="Helvetica Neue Light" panose="02000503000000020004"/>
                <a:sym typeface="Helvetica Neue Light" panose="02000503000000020004"/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  <p:sldLayoutId id="2147483721" r:id="rId20"/>
    <p:sldLayoutId id="2147483722" r:id="rId21"/>
    <p:sldLayoutId id="2147483723" r:id="rId22"/>
    <p:sldLayoutId id="2147483724" r:id="rId23"/>
    <p:sldLayoutId id="2147483725" r:id="rId24"/>
    <p:sldLayoutId id="2147483726" r:id="rId25"/>
    <p:sldLayoutId id="2147483727" r:id="rId26"/>
    <p:sldLayoutId id="2147483728" r:id="rId27"/>
    <p:sldLayoutId id="2147483838" r:id="rId28"/>
    <p:sldLayoutId id="2147483839" r:id="rId29"/>
  </p:sldLayoutIdLst>
  <p:transition spd="med"/>
  <p:hf hdr="0" dt="0"/>
  <p:txStyles>
    <p:titleStyle>
      <a:lvl1pPr marL="0" marR="0" indent="0" algn="l" defTabSz="22860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腾讯体 W7" panose="020C08030202040F0204" charset="-122"/>
        </a:defRPr>
      </a:lvl1pPr>
      <a:lvl2pPr marL="0" marR="0" indent="0" algn="l" defTabSz="22860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腾讯体 W7" panose="020C08030202040F0204" charset="-122"/>
        </a:defRPr>
      </a:lvl2pPr>
      <a:lvl3pPr marL="0" marR="0" indent="0" algn="l" defTabSz="22860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腾讯体 W7" panose="020C08030202040F0204" charset="-122"/>
        </a:defRPr>
      </a:lvl3pPr>
      <a:lvl4pPr marL="0" marR="0" indent="0" algn="l" defTabSz="22860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腾讯体 W7" panose="020C08030202040F0204" charset="-122"/>
        </a:defRPr>
      </a:lvl4pPr>
      <a:lvl5pPr marL="0" marR="0" indent="0" algn="l" defTabSz="22860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腾讯体 W7" panose="020C08030202040F0204" charset="-122"/>
        </a:defRPr>
      </a:lvl5pPr>
      <a:lvl6pPr marL="0" marR="0" indent="0" algn="l" defTabSz="22860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腾讯体 W7" panose="020C08030202040F0204" charset="-122"/>
        </a:defRPr>
      </a:lvl6pPr>
      <a:lvl7pPr marL="0" marR="0" indent="0" algn="l" defTabSz="22860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腾讯体 W7" panose="020C08030202040F0204" charset="-122"/>
        </a:defRPr>
      </a:lvl7pPr>
      <a:lvl8pPr marL="0" marR="0" indent="0" algn="l" defTabSz="22860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腾讯体 W7" panose="020C08030202040F0204" charset="-122"/>
        </a:defRPr>
      </a:lvl8pPr>
      <a:lvl9pPr marL="0" marR="0" indent="0" algn="l" defTabSz="228600" rtl="0" latinLnBrk="0">
        <a:lnSpc>
          <a:spcPct val="130000"/>
        </a:lnSpc>
        <a:spcBef>
          <a:spcPts val="0"/>
        </a:spcBef>
        <a:spcAft>
          <a:spcPts val="0"/>
        </a:spcAft>
        <a:buClrTx/>
        <a:buSzTx/>
        <a:buFontTx/>
        <a:buNone/>
        <a:defRPr sz="5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腾讯体 W7" panose="020C08030202040F0204" charset="-122"/>
        </a:defRPr>
      </a:lvl9pPr>
    </p:titleStyle>
    <p:bodyStyle>
      <a:lvl1pPr marL="317500" marR="0" indent="-317500" algn="l" defTabSz="228600" latinLnBrk="0">
        <a:lnSpc>
          <a:spcPct val="12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 baseline="0">
          <a:solidFill>
            <a:srgbClr val="000000"/>
          </a:solidFill>
          <a:uFillTx/>
          <a:latin typeface="FZLanTingHei-R-GBK" panose="02000000000000000000" pitchFamily="2" charset="-122"/>
          <a:ea typeface="微软雅黑" panose="020B0503020204020204" pitchFamily="34" charset="-122"/>
          <a:cs typeface="FZLanTingHei-R-GBK" panose="02000000000000000000" pitchFamily="2" charset="-122"/>
          <a:sym typeface="PingFang SC Regular" panose="020B0400000000000000" charset="-122"/>
        </a:defRPr>
      </a:lvl1pPr>
      <a:lvl2pPr marL="635000" marR="0" indent="-317500" algn="l" defTabSz="228600" latinLnBrk="0">
        <a:lnSpc>
          <a:spcPct val="12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 baseline="0">
          <a:solidFill>
            <a:srgbClr val="000000"/>
          </a:solidFill>
          <a:uFillTx/>
          <a:latin typeface="FZLanTingHei-R-GBK" panose="02000000000000000000" pitchFamily="2" charset="-122"/>
          <a:ea typeface="微软雅黑" panose="020B0503020204020204" pitchFamily="34" charset="-122"/>
          <a:cs typeface="FZLanTingHei-R-GBK" panose="02000000000000000000" pitchFamily="2" charset="-122"/>
          <a:sym typeface="PingFang SC Regular" panose="020B0400000000000000" charset="-122"/>
        </a:defRPr>
      </a:lvl2pPr>
      <a:lvl3pPr marL="952500" marR="0" indent="-317500" algn="l" defTabSz="228600" latinLnBrk="0">
        <a:lnSpc>
          <a:spcPct val="12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 baseline="0">
          <a:solidFill>
            <a:srgbClr val="000000"/>
          </a:solidFill>
          <a:uFillTx/>
          <a:latin typeface="FZLanTingHei-R-GBK" panose="02000000000000000000" pitchFamily="2" charset="-122"/>
          <a:ea typeface="微软雅黑" panose="020B0503020204020204" pitchFamily="34" charset="-122"/>
          <a:cs typeface="FZLanTingHei-R-GBK" panose="02000000000000000000" pitchFamily="2" charset="-122"/>
          <a:sym typeface="PingFang SC Regular" panose="020B0400000000000000" charset="-122"/>
        </a:defRPr>
      </a:lvl3pPr>
      <a:lvl4pPr marL="1270000" marR="0" indent="-317500" algn="l" defTabSz="228600" latinLnBrk="0">
        <a:lnSpc>
          <a:spcPct val="12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 baseline="0">
          <a:solidFill>
            <a:srgbClr val="000000"/>
          </a:solidFill>
          <a:uFillTx/>
          <a:latin typeface="FZLanTingHei-R-GBK" panose="02000000000000000000" pitchFamily="2" charset="-122"/>
          <a:ea typeface="微软雅黑" panose="020B0503020204020204" pitchFamily="34" charset="-122"/>
          <a:cs typeface="FZLanTingHei-R-GBK" panose="02000000000000000000" pitchFamily="2" charset="-122"/>
          <a:sym typeface="PingFang SC Regular" panose="020B0400000000000000" charset="-122"/>
        </a:defRPr>
      </a:lvl4pPr>
      <a:lvl5pPr marL="1587500" marR="0" indent="-317500" algn="l" defTabSz="228600" latinLnBrk="0">
        <a:lnSpc>
          <a:spcPct val="12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 baseline="0">
          <a:solidFill>
            <a:srgbClr val="000000"/>
          </a:solidFill>
          <a:uFillTx/>
          <a:latin typeface="FZLanTingHei-R-GBK" panose="02000000000000000000" pitchFamily="2" charset="-122"/>
          <a:ea typeface="微软雅黑" panose="020B0503020204020204" pitchFamily="34" charset="-122"/>
          <a:cs typeface="FZLanTingHei-R-GBK" panose="02000000000000000000" pitchFamily="2" charset="-122"/>
          <a:sym typeface="PingFang SC Regular" panose="020B0400000000000000" charset="-122"/>
        </a:defRPr>
      </a:lvl5pPr>
      <a:lvl6pPr marL="1905000" marR="0" indent="-317500" algn="l" defTabSz="228600" latinLnBrk="0">
        <a:lnSpc>
          <a:spcPct val="12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 baseline="0">
          <a:solidFill>
            <a:srgbClr val="000000"/>
          </a:solidFill>
          <a:uFillTx/>
          <a:latin typeface="PingFang SC Regular" panose="020B0400000000000000" charset="-122"/>
          <a:ea typeface="PingFang SC Regular" panose="020B0400000000000000" charset="-122"/>
          <a:cs typeface="PingFang SC Regular" panose="020B0400000000000000" charset="-122"/>
          <a:sym typeface="PingFang SC Regular" panose="020B0400000000000000" charset="-122"/>
        </a:defRPr>
      </a:lvl6pPr>
      <a:lvl7pPr marL="2222500" marR="0" indent="-317500" algn="l" defTabSz="228600" latinLnBrk="0">
        <a:lnSpc>
          <a:spcPct val="12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 baseline="0">
          <a:solidFill>
            <a:srgbClr val="000000"/>
          </a:solidFill>
          <a:uFillTx/>
          <a:latin typeface="PingFang SC Regular" panose="020B0400000000000000" charset="-122"/>
          <a:ea typeface="PingFang SC Regular" panose="020B0400000000000000" charset="-122"/>
          <a:cs typeface="PingFang SC Regular" panose="020B0400000000000000" charset="-122"/>
          <a:sym typeface="PingFang SC Regular" panose="020B0400000000000000" charset="-122"/>
        </a:defRPr>
      </a:lvl7pPr>
      <a:lvl8pPr marL="2540000" marR="0" indent="-317500" algn="l" defTabSz="228600" latinLnBrk="0">
        <a:lnSpc>
          <a:spcPct val="12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 baseline="0">
          <a:solidFill>
            <a:srgbClr val="000000"/>
          </a:solidFill>
          <a:uFillTx/>
          <a:latin typeface="PingFang SC Regular" panose="020B0400000000000000" charset="-122"/>
          <a:ea typeface="PingFang SC Regular" panose="020B0400000000000000" charset="-122"/>
          <a:cs typeface="PingFang SC Regular" panose="020B0400000000000000" charset="-122"/>
          <a:sym typeface="PingFang SC Regular" panose="020B0400000000000000" charset="-122"/>
        </a:defRPr>
      </a:lvl8pPr>
      <a:lvl9pPr marL="2857500" marR="0" indent="-317500" algn="l" defTabSz="228600" latinLnBrk="0">
        <a:lnSpc>
          <a:spcPct val="120000"/>
        </a:lnSpc>
        <a:spcBef>
          <a:spcPts val="0"/>
        </a:spcBef>
        <a:spcAft>
          <a:spcPts val="0"/>
        </a:spcAft>
        <a:buClrTx/>
        <a:buSzPct val="125000"/>
        <a:buFontTx/>
        <a:buChar char="•"/>
        <a:defRPr sz="2600" b="0" i="0" u="none" strike="noStrike" cap="none" spc="0" baseline="0">
          <a:solidFill>
            <a:srgbClr val="000000"/>
          </a:solidFill>
          <a:uFillTx/>
          <a:latin typeface="PingFang SC Regular" panose="020B0400000000000000" charset="-122"/>
          <a:ea typeface="PingFang SC Regular" panose="020B0400000000000000" charset="-122"/>
          <a:cs typeface="PingFang SC Regular" panose="020B0400000000000000" charset="-122"/>
          <a:sym typeface="PingFang SC Regular" panose="020B0400000000000000" charset="-122"/>
        </a:defRPr>
      </a:lvl9pPr>
    </p:bodyStyle>
    <p:otherStyle>
      <a:lvl1pPr marL="0" marR="0" indent="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1pPr>
      <a:lvl2pPr marL="0" marR="0" indent="1143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2pPr>
      <a:lvl3pPr marL="0" marR="0" indent="2286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3pPr>
      <a:lvl4pPr marL="0" marR="0" indent="3429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4pPr>
      <a:lvl5pPr marL="0" marR="0" indent="4572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5pPr>
      <a:lvl6pPr marL="0" marR="0" indent="5715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6pPr>
      <a:lvl7pPr marL="0" marR="0" indent="6858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7pPr>
      <a:lvl8pPr marL="0" marR="0" indent="8001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8pPr>
      <a:lvl9pPr marL="0" marR="0" indent="914400" algn="ct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 panose="020005030000000200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40.png"/><Relationship Id="rId3" Type="http://schemas.openxmlformats.org/officeDocument/2006/relationships/image" Target="../media/image17.png"/><Relationship Id="rId21" Type="http://schemas.openxmlformats.org/officeDocument/2006/relationships/image" Target="../media/image35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29" Type="http://schemas.openxmlformats.org/officeDocument/2006/relationships/image" Target="../media/image41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28" Type="http://schemas.openxmlformats.org/officeDocument/2006/relationships/hyperlink" Target="https://doc.weixin.qq.com/doc/w3_AXwAxgbpACQCN7rFBkVJrS2ubredv?dver=" TargetMode="External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Relationship Id="rId27" Type="http://schemas.openxmlformats.org/officeDocument/2006/relationships/hyperlink" Target="https://www.codebuddy.cn/docs/workbuddy/Overview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5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7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18" Type="http://schemas.openxmlformats.org/officeDocument/2006/relationships/image" Target="../media/image94.png"/><Relationship Id="rId3" Type="http://schemas.openxmlformats.org/officeDocument/2006/relationships/image" Target="../media/image79.png"/><Relationship Id="rId21" Type="http://schemas.openxmlformats.org/officeDocument/2006/relationships/image" Target="../media/image97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17" Type="http://schemas.openxmlformats.org/officeDocument/2006/relationships/image" Target="../media/image93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92.png"/><Relationship Id="rId20" Type="http://schemas.openxmlformats.org/officeDocument/2006/relationships/image" Target="../media/image9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5" Type="http://schemas.openxmlformats.org/officeDocument/2006/relationships/image" Target="../media/image91.png"/><Relationship Id="rId10" Type="http://schemas.openxmlformats.org/officeDocument/2006/relationships/image" Target="../media/image86.png"/><Relationship Id="rId19" Type="http://schemas.openxmlformats.org/officeDocument/2006/relationships/image" Target="../media/image95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Relationship Id="rId14" Type="http://schemas.openxmlformats.org/officeDocument/2006/relationships/image" Target="../media/image9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2.png"/><Relationship Id="rId18" Type="http://schemas.openxmlformats.org/officeDocument/2006/relationships/image" Target="../media/image117.png"/><Relationship Id="rId26" Type="http://schemas.openxmlformats.org/officeDocument/2006/relationships/hyperlink" Target="https://doc.weixin.qq.com/sheet/e3_AcUAdAbdAIMCN5JKPH3ILRyK0Wqu8?scode=AJEAIQdfAAoaFVcxKZ" TargetMode="External"/><Relationship Id="rId3" Type="http://schemas.openxmlformats.org/officeDocument/2006/relationships/image" Target="../media/image102.png"/><Relationship Id="rId21" Type="http://schemas.openxmlformats.org/officeDocument/2006/relationships/image" Target="../media/image120.png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17" Type="http://schemas.openxmlformats.org/officeDocument/2006/relationships/image" Target="../media/image116.png"/><Relationship Id="rId25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15.png"/><Relationship Id="rId20" Type="http://schemas.openxmlformats.org/officeDocument/2006/relationships/image" Target="../media/image119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24" Type="http://schemas.openxmlformats.org/officeDocument/2006/relationships/image" Target="../media/image123.png"/><Relationship Id="rId5" Type="http://schemas.openxmlformats.org/officeDocument/2006/relationships/image" Target="../media/image104.png"/><Relationship Id="rId15" Type="http://schemas.openxmlformats.org/officeDocument/2006/relationships/image" Target="../media/image114.png"/><Relationship Id="rId23" Type="http://schemas.openxmlformats.org/officeDocument/2006/relationships/image" Target="../media/image122.png"/><Relationship Id="rId10" Type="http://schemas.openxmlformats.org/officeDocument/2006/relationships/image" Target="../media/image109.png"/><Relationship Id="rId19" Type="http://schemas.openxmlformats.org/officeDocument/2006/relationships/image" Target="../media/image118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Relationship Id="rId14" Type="http://schemas.openxmlformats.org/officeDocument/2006/relationships/image" Target="../media/image113.png"/><Relationship Id="rId22" Type="http://schemas.openxmlformats.org/officeDocument/2006/relationships/image" Target="../media/image121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2.png"/><Relationship Id="rId18" Type="http://schemas.openxmlformats.org/officeDocument/2006/relationships/image" Target="../media/image137.png"/><Relationship Id="rId26" Type="http://schemas.openxmlformats.org/officeDocument/2006/relationships/image" Target="../media/image145.png"/><Relationship Id="rId39" Type="http://schemas.openxmlformats.org/officeDocument/2006/relationships/image" Target="../media/image158.png"/><Relationship Id="rId21" Type="http://schemas.openxmlformats.org/officeDocument/2006/relationships/image" Target="../media/image140.png"/><Relationship Id="rId34" Type="http://schemas.openxmlformats.org/officeDocument/2006/relationships/image" Target="../media/image153.png"/><Relationship Id="rId42" Type="http://schemas.openxmlformats.org/officeDocument/2006/relationships/image" Target="../media/image161.png"/><Relationship Id="rId47" Type="http://schemas.microsoft.com/office/2007/relationships/hdphoto" Target="../media/hdphoto2.wdp"/><Relationship Id="rId50" Type="http://schemas.openxmlformats.org/officeDocument/2006/relationships/hyperlink" Target="https://zhixiang.fn.qq.com/resource/da6e9033-8be9-4615-b97f-ee29df0eeddd" TargetMode="External"/><Relationship Id="rId7" Type="http://schemas.openxmlformats.org/officeDocument/2006/relationships/image" Target="../media/image126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35.png"/><Relationship Id="rId29" Type="http://schemas.openxmlformats.org/officeDocument/2006/relationships/image" Target="../media/image148.png"/><Relationship Id="rId11" Type="http://schemas.openxmlformats.org/officeDocument/2006/relationships/image" Target="../media/image130.png"/><Relationship Id="rId24" Type="http://schemas.openxmlformats.org/officeDocument/2006/relationships/image" Target="../media/image143.png"/><Relationship Id="rId32" Type="http://schemas.openxmlformats.org/officeDocument/2006/relationships/image" Target="../media/image151.png"/><Relationship Id="rId37" Type="http://schemas.openxmlformats.org/officeDocument/2006/relationships/image" Target="../media/image156.png"/><Relationship Id="rId40" Type="http://schemas.openxmlformats.org/officeDocument/2006/relationships/image" Target="../media/image159.png"/><Relationship Id="rId45" Type="http://schemas.microsoft.com/office/2007/relationships/hdphoto" Target="../media/hdphoto1.wdp"/><Relationship Id="rId53" Type="http://schemas.microsoft.com/office/2007/relationships/hdphoto" Target="../media/hdphoto5.wdp"/><Relationship Id="rId5" Type="http://schemas.openxmlformats.org/officeDocument/2006/relationships/image" Target="../media/image125.png"/><Relationship Id="rId10" Type="http://schemas.openxmlformats.org/officeDocument/2006/relationships/image" Target="../media/image129.png"/><Relationship Id="rId19" Type="http://schemas.openxmlformats.org/officeDocument/2006/relationships/image" Target="../media/image138.png"/><Relationship Id="rId31" Type="http://schemas.openxmlformats.org/officeDocument/2006/relationships/image" Target="../media/image150.png"/><Relationship Id="rId44" Type="http://schemas.openxmlformats.org/officeDocument/2006/relationships/image" Target="../media/image163.png"/><Relationship Id="rId52" Type="http://schemas.openxmlformats.org/officeDocument/2006/relationships/hyperlink" Target="https://zhixiang.fn.qq.com/resource/bd6dbe1d-e63c-408c-8251-b18cebff64af" TargetMode="External"/><Relationship Id="rId4" Type="http://schemas.openxmlformats.org/officeDocument/2006/relationships/image" Target="../media/image124.png"/><Relationship Id="rId9" Type="http://schemas.openxmlformats.org/officeDocument/2006/relationships/image" Target="../media/image128.png"/><Relationship Id="rId14" Type="http://schemas.openxmlformats.org/officeDocument/2006/relationships/image" Target="../media/image133.png"/><Relationship Id="rId22" Type="http://schemas.openxmlformats.org/officeDocument/2006/relationships/image" Target="../media/image141.png"/><Relationship Id="rId27" Type="http://schemas.openxmlformats.org/officeDocument/2006/relationships/image" Target="../media/image146.png"/><Relationship Id="rId30" Type="http://schemas.openxmlformats.org/officeDocument/2006/relationships/image" Target="../media/image149.png"/><Relationship Id="rId35" Type="http://schemas.openxmlformats.org/officeDocument/2006/relationships/image" Target="../media/image154.png"/><Relationship Id="rId43" Type="http://schemas.openxmlformats.org/officeDocument/2006/relationships/image" Target="../media/image162.png"/><Relationship Id="rId48" Type="http://schemas.openxmlformats.org/officeDocument/2006/relationships/hyperlink" Target="https://zhixiang.fn.qq.com/resource/965b9f8d-9137-4991-83be-94e9795a106d" TargetMode="External"/><Relationship Id="rId8" Type="http://schemas.openxmlformats.org/officeDocument/2006/relationships/image" Target="../media/image127.png"/><Relationship Id="rId51" Type="http://schemas.microsoft.com/office/2007/relationships/hdphoto" Target="../media/hdphoto4.wdp"/><Relationship Id="rId3" Type="http://schemas.openxmlformats.org/officeDocument/2006/relationships/hyperlink" Target="https://zhixiang.fn.qq.com/resource/75e8a73c-5928-4d56-88d7-bd219912a404" TargetMode="External"/><Relationship Id="rId12" Type="http://schemas.openxmlformats.org/officeDocument/2006/relationships/image" Target="../media/image131.png"/><Relationship Id="rId17" Type="http://schemas.openxmlformats.org/officeDocument/2006/relationships/image" Target="../media/image136.png"/><Relationship Id="rId25" Type="http://schemas.openxmlformats.org/officeDocument/2006/relationships/image" Target="../media/image144.png"/><Relationship Id="rId33" Type="http://schemas.openxmlformats.org/officeDocument/2006/relationships/image" Target="../media/image152.png"/><Relationship Id="rId38" Type="http://schemas.openxmlformats.org/officeDocument/2006/relationships/image" Target="../media/image157.png"/><Relationship Id="rId46" Type="http://schemas.openxmlformats.org/officeDocument/2006/relationships/hyperlink" Target="https://zhixiang.fn.qq.com/resource/2790099f-7b27-412b-881b-dc6ba2610f45" TargetMode="External"/><Relationship Id="rId20" Type="http://schemas.openxmlformats.org/officeDocument/2006/relationships/image" Target="../media/image139.png"/><Relationship Id="rId41" Type="http://schemas.openxmlformats.org/officeDocument/2006/relationships/image" Target="../media/image160.png"/><Relationship Id="rId54" Type="http://schemas.openxmlformats.org/officeDocument/2006/relationships/hyperlink" Target="https://zhixiang.fn.qq.com/resource/dfd50112-d7f2-4972-bb3f-c50c47ed1b85" TargetMode="External"/><Relationship Id="rId1" Type="http://schemas.openxmlformats.org/officeDocument/2006/relationships/slideLayout" Target="../slideLayouts/slideLayout73.xml"/><Relationship Id="rId6" Type="http://schemas.openxmlformats.org/officeDocument/2006/relationships/hyperlink" Target="https://zhixiang.woa.com/resource/b959933c-1478-4fcf-b2d9-572a1dcf7be7" TargetMode="External"/><Relationship Id="rId15" Type="http://schemas.openxmlformats.org/officeDocument/2006/relationships/image" Target="../media/image134.png"/><Relationship Id="rId23" Type="http://schemas.openxmlformats.org/officeDocument/2006/relationships/image" Target="../media/image142.png"/><Relationship Id="rId28" Type="http://schemas.openxmlformats.org/officeDocument/2006/relationships/image" Target="../media/image147.png"/><Relationship Id="rId36" Type="http://schemas.openxmlformats.org/officeDocument/2006/relationships/image" Target="../media/image155.png"/><Relationship Id="rId49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5.xml"/><Relationship Id="rId4" Type="http://schemas.openxmlformats.org/officeDocument/2006/relationships/image" Target="../media/image165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6.png"/><Relationship Id="rId18" Type="http://schemas.openxmlformats.org/officeDocument/2006/relationships/image" Target="../media/image181.png"/><Relationship Id="rId26" Type="http://schemas.openxmlformats.org/officeDocument/2006/relationships/image" Target="../media/image189.png"/><Relationship Id="rId39" Type="http://schemas.openxmlformats.org/officeDocument/2006/relationships/hyperlink" Target="https://zhixiang.woa.com/resource/b959933c-1478-4fcf-b2d9-572a1dcf7be7" TargetMode="External"/><Relationship Id="rId21" Type="http://schemas.openxmlformats.org/officeDocument/2006/relationships/image" Target="../media/image184.png"/><Relationship Id="rId34" Type="http://schemas.openxmlformats.org/officeDocument/2006/relationships/image" Target="../media/image197.png"/><Relationship Id="rId7" Type="http://schemas.openxmlformats.org/officeDocument/2006/relationships/image" Target="../media/image170.png"/><Relationship Id="rId12" Type="http://schemas.openxmlformats.org/officeDocument/2006/relationships/image" Target="../media/image175.png"/><Relationship Id="rId17" Type="http://schemas.openxmlformats.org/officeDocument/2006/relationships/image" Target="../media/image180.png"/><Relationship Id="rId25" Type="http://schemas.openxmlformats.org/officeDocument/2006/relationships/image" Target="../media/image188.png"/><Relationship Id="rId33" Type="http://schemas.openxmlformats.org/officeDocument/2006/relationships/image" Target="../media/image196.png"/><Relationship Id="rId38" Type="http://schemas.openxmlformats.org/officeDocument/2006/relationships/image" Target="../media/image125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179.png"/><Relationship Id="rId20" Type="http://schemas.openxmlformats.org/officeDocument/2006/relationships/image" Target="../media/image183.png"/><Relationship Id="rId29" Type="http://schemas.openxmlformats.org/officeDocument/2006/relationships/image" Target="../media/image192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69.png"/><Relationship Id="rId11" Type="http://schemas.openxmlformats.org/officeDocument/2006/relationships/image" Target="../media/image174.png"/><Relationship Id="rId24" Type="http://schemas.openxmlformats.org/officeDocument/2006/relationships/image" Target="../media/image187.png"/><Relationship Id="rId32" Type="http://schemas.openxmlformats.org/officeDocument/2006/relationships/image" Target="../media/image195.png"/><Relationship Id="rId37" Type="http://schemas.openxmlformats.org/officeDocument/2006/relationships/image" Target="../media/image124.png"/><Relationship Id="rId5" Type="http://schemas.openxmlformats.org/officeDocument/2006/relationships/image" Target="../media/image168.png"/><Relationship Id="rId15" Type="http://schemas.openxmlformats.org/officeDocument/2006/relationships/image" Target="../media/image178.png"/><Relationship Id="rId23" Type="http://schemas.openxmlformats.org/officeDocument/2006/relationships/image" Target="../media/image186.png"/><Relationship Id="rId28" Type="http://schemas.openxmlformats.org/officeDocument/2006/relationships/image" Target="../media/image191.png"/><Relationship Id="rId36" Type="http://schemas.openxmlformats.org/officeDocument/2006/relationships/hyperlink" Target="https://zhixiang.fn.qq.com/resource/54d30362-aa37-445f-859d-eb0cb4a25991" TargetMode="External"/><Relationship Id="rId10" Type="http://schemas.openxmlformats.org/officeDocument/2006/relationships/image" Target="../media/image173.png"/><Relationship Id="rId19" Type="http://schemas.openxmlformats.org/officeDocument/2006/relationships/image" Target="../media/image182.png"/><Relationship Id="rId31" Type="http://schemas.openxmlformats.org/officeDocument/2006/relationships/image" Target="../media/image194.png"/><Relationship Id="rId4" Type="http://schemas.openxmlformats.org/officeDocument/2006/relationships/image" Target="../media/image167.png"/><Relationship Id="rId9" Type="http://schemas.openxmlformats.org/officeDocument/2006/relationships/image" Target="../media/image172.png"/><Relationship Id="rId14" Type="http://schemas.openxmlformats.org/officeDocument/2006/relationships/image" Target="../media/image177.png"/><Relationship Id="rId22" Type="http://schemas.openxmlformats.org/officeDocument/2006/relationships/image" Target="../media/image185.png"/><Relationship Id="rId27" Type="http://schemas.openxmlformats.org/officeDocument/2006/relationships/image" Target="../media/image190.png"/><Relationship Id="rId30" Type="http://schemas.openxmlformats.org/officeDocument/2006/relationships/image" Target="../media/image193.png"/><Relationship Id="rId35" Type="http://schemas.openxmlformats.org/officeDocument/2006/relationships/image" Target="../media/image198.png"/><Relationship Id="rId8" Type="http://schemas.openxmlformats.org/officeDocument/2006/relationships/image" Target="../media/image171.png"/><Relationship Id="rId3" Type="http://schemas.openxmlformats.org/officeDocument/2006/relationships/image" Target="../media/image166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0.png"/><Relationship Id="rId18" Type="http://schemas.openxmlformats.org/officeDocument/2006/relationships/image" Target="../media/image215.png"/><Relationship Id="rId26" Type="http://schemas.openxmlformats.org/officeDocument/2006/relationships/image" Target="../media/image223.png"/><Relationship Id="rId3" Type="http://schemas.openxmlformats.org/officeDocument/2006/relationships/image" Target="../media/image200.png"/><Relationship Id="rId21" Type="http://schemas.openxmlformats.org/officeDocument/2006/relationships/image" Target="../media/image218.png"/><Relationship Id="rId7" Type="http://schemas.openxmlformats.org/officeDocument/2006/relationships/image" Target="../media/image204.png"/><Relationship Id="rId12" Type="http://schemas.openxmlformats.org/officeDocument/2006/relationships/image" Target="../media/image209.png"/><Relationship Id="rId17" Type="http://schemas.openxmlformats.org/officeDocument/2006/relationships/image" Target="../media/image214.png"/><Relationship Id="rId25" Type="http://schemas.openxmlformats.org/officeDocument/2006/relationships/image" Target="../media/image222.png"/><Relationship Id="rId33" Type="http://schemas.openxmlformats.org/officeDocument/2006/relationships/image" Target="../media/image125.png"/><Relationship Id="rId2" Type="http://schemas.openxmlformats.org/officeDocument/2006/relationships/image" Target="../media/image199.png"/><Relationship Id="rId16" Type="http://schemas.openxmlformats.org/officeDocument/2006/relationships/image" Target="../media/image213.png"/><Relationship Id="rId20" Type="http://schemas.openxmlformats.org/officeDocument/2006/relationships/image" Target="../media/image217.png"/><Relationship Id="rId29" Type="http://schemas.openxmlformats.org/officeDocument/2006/relationships/image" Target="../media/image22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03.png"/><Relationship Id="rId11" Type="http://schemas.openxmlformats.org/officeDocument/2006/relationships/image" Target="../media/image208.png"/><Relationship Id="rId24" Type="http://schemas.openxmlformats.org/officeDocument/2006/relationships/image" Target="../media/image221.png"/><Relationship Id="rId32" Type="http://schemas.openxmlformats.org/officeDocument/2006/relationships/image" Target="../media/image124.png"/><Relationship Id="rId5" Type="http://schemas.openxmlformats.org/officeDocument/2006/relationships/image" Target="../media/image202.png"/><Relationship Id="rId15" Type="http://schemas.openxmlformats.org/officeDocument/2006/relationships/image" Target="../media/image212.png"/><Relationship Id="rId23" Type="http://schemas.openxmlformats.org/officeDocument/2006/relationships/image" Target="../media/image220.png"/><Relationship Id="rId28" Type="http://schemas.openxmlformats.org/officeDocument/2006/relationships/image" Target="../media/image225.png"/><Relationship Id="rId10" Type="http://schemas.openxmlformats.org/officeDocument/2006/relationships/image" Target="../media/image207.png"/><Relationship Id="rId19" Type="http://schemas.openxmlformats.org/officeDocument/2006/relationships/image" Target="../media/image216.png"/><Relationship Id="rId31" Type="http://schemas.openxmlformats.org/officeDocument/2006/relationships/hyperlink" Target="https://zhixiang.fn.qq.com/resource/b959933c-1478-4fcf-b2d9-572a1dcf7be7" TargetMode="External"/><Relationship Id="rId4" Type="http://schemas.openxmlformats.org/officeDocument/2006/relationships/image" Target="../media/image201.png"/><Relationship Id="rId9" Type="http://schemas.openxmlformats.org/officeDocument/2006/relationships/image" Target="../media/image206.png"/><Relationship Id="rId14" Type="http://schemas.openxmlformats.org/officeDocument/2006/relationships/image" Target="../media/image211.png"/><Relationship Id="rId22" Type="http://schemas.openxmlformats.org/officeDocument/2006/relationships/image" Target="../media/image219.png"/><Relationship Id="rId27" Type="http://schemas.openxmlformats.org/officeDocument/2006/relationships/image" Target="../media/image224.png"/><Relationship Id="rId30" Type="http://schemas.openxmlformats.org/officeDocument/2006/relationships/image" Target="../media/image227.png"/><Relationship Id="rId8" Type="http://schemas.openxmlformats.org/officeDocument/2006/relationships/image" Target="../media/image205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9.png"/><Relationship Id="rId18" Type="http://schemas.openxmlformats.org/officeDocument/2006/relationships/image" Target="../media/image244.png"/><Relationship Id="rId26" Type="http://schemas.openxmlformats.org/officeDocument/2006/relationships/image" Target="../media/image251.png"/><Relationship Id="rId3" Type="http://schemas.openxmlformats.org/officeDocument/2006/relationships/image" Target="../media/image229.png"/><Relationship Id="rId21" Type="http://schemas.openxmlformats.org/officeDocument/2006/relationships/image" Target="../media/image247.png"/><Relationship Id="rId34" Type="http://schemas.openxmlformats.org/officeDocument/2006/relationships/image" Target="../media/image125.png"/><Relationship Id="rId7" Type="http://schemas.openxmlformats.org/officeDocument/2006/relationships/image" Target="../media/image233.png"/><Relationship Id="rId12" Type="http://schemas.openxmlformats.org/officeDocument/2006/relationships/image" Target="../media/image238.png"/><Relationship Id="rId17" Type="http://schemas.openxmlformats.org/officeDocument/2006/relationships/image" Target="../media/image243.png"/><Relationship Id="rId25" Type="http://schemas.openxmlformats.org/officeDocument/2006/relationships/image" Target="../media/image250.png"/><Relationship Id="rId33" Type="http://schemas.openxmlformats.org/officeDocument/2006/relationships/image" Target="../media/image124.png"/><Relationship Id="rId2" Type="http://schemas.openxmlformats.org/officeDocument/2006/relationships/image" Target="../media/image228.png"/><Relationship Id="rId16" Type="http://schemas.openxmlformats.org/officeDocument/2006/relationships/image" Target="../media/image242.png"/><Relationship Id="rId20" Type="http://schemas.openxmlformats.org/officeDocument/2006/relationships/image" Target="../media/image246.png"/><Relationship Id="rId29" Type="http://schemas.openxmlformats.org/officeDocument/2006/relationships/image" Target="../media/image25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232.png"/><Relationship Id="rId11" Type="http://schemas.openxmlformats.org/officeDocument/2006/relationships/image" Target="../media/image237.png"/><Relationship Id="rId24" Type="http://schemas.openxmlformats.org/officeDocument/2006/relationships/image" Target="../media/image249.png"/><Relationship Id="rId32" Type="http://schemas.openxmlformats.org/officeDocument/2006/relationships/hyperlink" Target="https://zhixiang.fn.qq.com/resource/9503de24-3325-49b3-927a-38925dca022d" TargetMode="External"/><Relationship Id="rId5" Type="http://schemas.openxmlformats.org/officeDocument/2006/relationships/image" Target="../media/image231.png"/><Relationship Id="rId15" Type="http://schemas.openxmlformats.org/officeDocument/2006/relationships/image" Target="../media/image241.png"/><Relationship Id="rId23" Type="http://schemas.openxmlformats.org/officeDocument/2006/relationships/image" Target="../media/image248.png"/><Relationship Id="rId28" Type="http://schemas.openxmlformats.org/officeDocument/2006/relationships/image" Target="../media/image253.png"/><Relationship Id="rId10" Type="http://schemas.openxmlformats.org/officeDocument/2006/relationships/image" Target="../media/image236.png"/><Relationship Id="rId19" Type="http://schemas.openxmlformats.org/officeDocument/2006/relationships/image" Target="../media/image245.png"/><Relationship Id="rId31" Type="http://schemas.openxmlformats.org/officeDocument/2006/relationships/image" Target="../media/image256.png"/><Relationship Id="rId4" Type="http://schemas.openxmlformats.org/officeDocument/2006/relationships/image" Target="../media/image230.png"/><Relationship Id="rId9" Type="http://schemas.openxmlformats.org/officeDocument/2006/relationships/image" Target="../media/image235.png"/><Relationship Id="rId14" Type="http://schemas.openxmlformats.org/officeDocument/2006/relationships/image" Target="../media/image240.png"/><Relationship Id="rId22" Type="http://schemas.openxmlformats.org/officeDocument/2006/relationships/image" Target="../media/image196.png"/><Relationship Id="rId27" Type="http://schemas.openxmlformats.org/officeDocument/2006/relationships/image" Target="../media/image252.png"/><Relationship Id="rId30" Type="http://schemas.openxmlformats.org/officeDocument/2006/relationships/image" Target="../media/image255.png"/><Relationship Id="rId8" Type="http://schemas.openxmlformats.org/officeDocument/2006/relationships/image" Target="../media/image23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261.png"/><Relationship Id="rId18" Type="http://schemas.openxmlformats.org/officeDocument/2006/relationships/image" Target="../media/image266.png"/><Relationship Id="rId26" Type="http://schemas.openxmlformats.org/officeDocument/2006/relationships/image" Target="../media/image274.png"/><Relationship Id="rId3" Type="http://schemas.openxmlformats.org/officeDocument/2006/relationships/image" Target="../media/image254.png"/><Relationship Id="rId21" Type="http://schemas.openxmlformats.org/officeDocument/2006/relationships/image" Target="../media/image269.png"/><Relationship Id="rId7" Type="http://schemas.openxmlformats.org/officeDocument/2006/relationships/image" Target="../media/image124.png"/><Relationship Id="rId12" Type="http://schemas.openxmlformats.org/officeDocument/2006/relationships/image" Target="../media/image260.png"/><Relationship Id="rId17" Type="http://schemas.openxmlformats.org/officeDocument/2006/relationships/image" Target="../media/image265.png"/><Relationship Id="rId25" Type="http://schemas.openxmlformats.org/officeDocument/2006/relationships/image" Target="../media/image273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264.png"/><Relationship Id="rId20" Type="http://schemas.openxmlformats.org/officeDocument/2006/relationships/image" Target="../media/image268.png"/><Relationship Id="rId1" Type="http://schemas.openxmlformats.org/officeDocument/2006/relationships/slideLayout" Target="../slideLayouts/slideLayout73.xml"/><Relationship Id="rId6" Type="http://schemas.openxmlformats.org/officeDocument/2006/relationships/hyperlink" Target="https://zhixiang.fn.qq.com/resource/778f3976-06e0-481c-8a25-8c8a3bfdfe43" TargetMode="External"/><Relationship Id="rId11" Type="http://schemas.openxmlformats.org/officeDocument/2006/relationships/image" Target="../media/image259.png"/><Relationship Id="rId24" Type="http://schemas.openxmlformats.org/officeDocument/2006/relationships/image" Target="../media/image272.png"/><Relationship Id="rId5" Type="http://schemas.openxmlformats.org/officeDocument/2006/relationships/image" Target="../media/image256.png"/><Relationship Id="rId15" Type="http://schemas.openxmlformats.org/officeDocument/2006/relationships/image" Target="../media/image263.png"/><Relationship Id="rId23" Type="http://schemas.openxmlformats.org/officeDocument/2006/relationships/image" Target="../media/image271.png"/><Relationship Id="rId10" Type="http://schemas.openxmlformats.org/officeDocument/2006/relationships/image" Target="../media/image258.png"/><Relationship Id="rId19" Type="http://schemas.openxmlformats.org/officeDocument/2006/relationships/image" Target="../media/image267.png"/><Relationship Id="rId4" Type="http://schemas.openxmlformats.org/officeDocument/2006/relationships/image" Target="../media/image255.png"/><Relationship Id="rId9" Type="http://schemas.openxmlformats.org/officeDocument/2006/relationships/image" Target="../media/image257.png"/><Relationship Id="rId14" Type="http://schemas.openxmlformats.org/officeDocument/2006/relationships/image" Target="../media/image262.png"/><Relationship Id="rId22" Type="http://schemas.openxmlformats.org/officeDocument/2006/relationships/image" Target="../media/image270.png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0.png"/><Relationship Id="rId18" Type="http://schemas.openxmlformats.org/officeDocument/2006/relationships/image" Target="../media/image285.png"/><Relationship Id="rId26" Type="http://schemas.openxmlformats.org/officeDocument/2006/relationships/image" Target="../media/image293.png"/><Relationship Id="rId3" Type="http://schemas.openxmlformats.org/officeDocument/2006/relationships/image" Target="../media/image255.png"/><Relationship Id="rId21" Type="http://schemas.openxmlformats.org/officeDocument/2006/relationships/image" Target="../media/image288.png"/><Relationship Id="rId34" Type="http://schemas.openxmlformats.org/officeDocument/2006/relationships/image" Target="../media/image301.png"/><Relationship Id="rId7" Type="http://schemas.openxmlformats.org/officeDocument/2006/relationships/image" Target="../media/image125.png"/><Relationship Id="rId12" Type="http://schemas.openxmlformats.org/officeDocument/2006/relationships/image" Target="../media/image279.png"/><Relationship Id="rId17" Type="http://schemas.openxmlformats.org/officeDocument/2006/relationships/image" Target="../media/image284.png"/><Relationship Id="rId25" Type="http://schemas.openxmlformats.org/officeDocument/2006/relationships/image" Target="../media/image292.png"/><Relationship Id="rId33" Type="http://schemas.openxmlformats.org/officeDocument/2006/relationships/image" Target="../media/image300.png"/><Relationship Id="rId2" Type="http://schemas.openxmlformats.org/officeDocument/2006/relationships/image" Target="../media/image254.png"/><Relationship Id="rId16" Type="http://schemas.openxmlformats.org/officeDocument/2006/relationships/image" Target="../media/image283.png"/><Relationship Id="rId20" Type="http://schemas.openxmlformats.org/officeDocument/2006/relationships/image" Target="../media/image287.png"/><Relationship Id="rId29" Type="http://schemas.openxmlformats.org/officeDocument/2006/relationships/image" Target="../media/image29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24.png"/><Relationship Id="rId11" Type="http://schemas.openxmlformats.org/officeDocument/2006/relationships/image" Target="../media/image278.png"/><Relationship Id="rId24" Type="http://schemas.openxmlformats.org/officeDocument/2006/relationships/image" Target="../media/image291.png"/><Relationship Id="rId32" Type="http://schemas.openxmlformats.org/officeDocument/2006/relationships/image" Target="../media/image299.png"/><Relationship Id="rId5" Type="http://schemas.openxmlformats.org/officeDocument/2006/relationships/hyperlink" Target="https://zhixiang.fn.qq.com/resource/35e65e80-62e6-416b-9d36-cef6d20ccaa0" TargetMode="External"/><Relationship Id="rId15" Type="http://schemas.openxmlformats.org/officeDocument/2006/relationships/image" Target="../media/image282.png"/><Relationship Id="rId23" Type="http://schemas.openxmlformats.org/officeDocument/2006/relationships/image" Target="../media/image290.png"/><Relationship Id="rId28" Type="http://schemas.openxmlformats.org/officeDocument/2006/relationships/image" Target="../media/image295.png"/><Relationship Id="rId10" Type="http://schemas.openxmlformats.org/officeDocument/2006/relationships/image" Target="../media/image277.png"/><Relationship Id="rId19" Type="http://schemas.openxmlformats.org/officeDocument/2006/relationships/image" Target="../media/image286.png"/><Relationship Id="rId31" Type="http://schemas.openxmlformats.org/officeDocument/2006/relationships/image" Target="../media/image298.png"/><Relationship Id="rId4" Type="http://schemas.openxmlformats.org/officeDocument/2006/relationships/image" Target="../media/image256.png"/><Relationship Id="rId9" Type="http://schemas.openxmlformats.org/officeDocument/2006/relationships/image" Target="../media/image276.png"/><Relationship Id="rId14" Type="http://schemas.openxmlformats.org/officeDocument/2006/relationships/image" Target="../media/image281.png"/><Relationship Id="rId22" Type="http://schemas.openxmlformats.org/officeDocument/2006/relationships/image" Target="../media/image289.png"/><Relationship Id="rId27" Type="http://schemas.openxmlformats.org/officeDocument/2006/relationships/image" Target="../media/image294.png"/><Relationship Id="rId30" Type="http://schemas.openxmlformats.org/officeDocument/2006/relationships/image" Target="../media/image297.png"/><Relationship Id="rId8" Type="http://schemas.openxmlformats.org/officeDocument/2006/relationships/image" Target="../media/image27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2.png"/><Relationship Id="rId13" Type="http://schemas.openxmlformats.org/officeDocument/2006/relationships/image" Target="../media/image306.png"/><Relationship Id="rId18" Type="http://schemas.openxmlformats.org/officeDocument/2006/relationships/image" Target="../media/image311.png"/><Relationship Id="rId26" Type="http://schemas.openxmlformats.org/officeDocument/2006/relationships/image" Target="../media/image319.png"/><Relationship Id="rId3" Type="http://schemas.openxmlformats.org/officeDocument/2006/relationships/image" Target="../media/image255.png"/><Relationship Id="rId21" Type="http://schemas.openxmlformats.org/officeDocument/2006/relationships/image" Target="../media/image314.png"/><Relationship Id="rId7" Type="http://schemas.openxmlformats.org/officeDocument/2006/relationships/image" Target="../media/image125.png"/><Relationship Id="rId12" Type="http://schemas.openxmlformats.org/officeDocument/2006/relationships/image" Target="../media/image305.png"/><Relationship Id="rId17" Type="http://schemas.openxmlformats.org/officeDocument/2006/relationships/image" Target="../media/image310.png"/><Relationship Id="rId25" Type="http://schemas.openxmlformats.org/officeDocument/2006/relationships/image" Target="../media/image318.png"/><Relationship Id="rId2" Type="http://schemas.openxmlformats.org/officeDocument/2006/relationships/image" Target="../media/image254.png"/><Relationship Id="rId16" Type="http://schemas.openxmlformats.org/officeDocument/2006/relationships/image" Target="../media/image309.png"/><Relationship Id="rId20" Type="http://schemas.openxmlformats.org/officeDocument/2006/relationships/image" Target="../media/image313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24.png"/><Relationship Id="rId11" Type="http://schemas.openxmlformats.org/officeDocument/2006/relationships/image" Target="../media/image304.png"/><Relationship Id="rId24" Type="http://schemas.openxmlformats.org/officeDocument/2006/relationships/image" Target="../media/image317.png"/><Relationship Id="rId5" Type="http://schemas.openxmlformats.org/officeDocument/2006/relationships/hyperlink" Target="https://zhixiang.fn.qq.com/resource/62752277-6c85-4fb0-a70f-f4d7133cc1d8" TargetMode="External"/><Relationship Id="rId15" Type="http://schemas.openxmlformats.org/officeDocument/2006/relationships/image" Target="../media/image308.png"/><Relationship Id="rId23" Type="http://schemas.openxmlformats.org/officeDocument/2006/relationships/image" Target="../media/image316.png"/><Relationship Id="rId28" Type="http://schemas.openxmlformats.org/officeDocument/2006/relationships/image" Target="../media/image321.png"/><Relationship Id="rId10" Type="http://schemas.openxmlformats.org/officeDocument/2006/relationships/image" Target="../media/image170.png"/><Relationship Id="rId19" Type="http://schemas.openxmlformats.org/officeDocument/2006/relationships/image" Target="../media/image312.png"/><Relationship Id="rId4" Type="http://schemas.openxmlformats.org/officeDocument/2006/relationships/image" Target="../media/image256.png"/><Relationship Id="rId9" Type="http://schemas.openxmlformats.org/officeDocument/2006/relationships/image" Target="../media/image303.png"/><Relationship Id="rId14" Type="http://schemas.openxmlformats.org/officeDocument/2006/relationships/image" Target="../media/image307.png"/><Relationship Id="rId22" Type="http://schemas.openxmlformats.org/officeDocument/2006/relationships/image" Target="../media/image315.png"/><Relationship Id="rId27" Type="http://schemas.openxmlformats.org/officeDocument/2006/relationships/image" Target="../media/image32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261.png"/><Relationship Id="rId18" Type="http://schemas.openxmlformats.org/officeDocument/2006/relationships/image" Target="../media/image266.png"/><Relationship Id="rId26" Type="http://schemas.openxmlformats.org/officeDocument/2006/relationships/image" Target="../media/image274.png"/><Relationship Id="rId3" Type="http://schemas.openxmlformats.org/officeDocument/2006/relationships/image" Target="../media/image254.png"/><Relationship Id="rId21" Type="http://schemas.openxmlformats.org/officeDocument/2006/relationships/image" Target="../media/image269.png"/><Relationship Id="rId7" Type="http://schemas.openxmlformats.org/officeDocument/2006/relationships/image" Target="../media/image124.png"/><Relationship Id="rId12" Type="http://schemas.openxmlformats.org/officeDocument/2006/relationships/image" Target="../media/image260.png"/><Relationship Id="rId17" Type="http://schemas.openxmlformats.org/officeDocument/2006/relationships/image" Target="../media/image265.png"/><Relationship Id="rId25" Type="http://schemas.openxmlformats.org/officeDocument/2006/relationships/image" Target="../media/image273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264.png"/><Relationship Id="rId20" Type="http://schemas.openxmlformats.org/officeDocument/2006/relationships/image" Target="../media/image268.png"/><Relationship Id="rId1" Type="http://schemas.openxmlformats.org/officeDocument/2006/relationships/slideLayout" Target="../slideLayouts/slideLayout73.xml"/><Relationship Id="rId6" Type="http://schemas.openxmlformats.org/officeDocument/2006/relationships/hyperlink" Target="https://zhixiang.fn.qq.com/resource/46f63620-ea57-465a-adf3-fb4ca9464883" TargetMode="External"/><Relationship Id="rId11" Type="http://schemas.openxmlformats.org/officeDocument/2006/relationships/image" Target="../media/image259.png"/><Relationship Id="rId24" Type="http://schemas.openxmlformats.org/officeDocument/2006/relationships/image" Target="../media/image272.png"/><Relationship Id="rId5" Type="http://schemas.openxmlformats.org/officeDocument/2006/relationships/image" Target="../media/image256.png"/><Relationship Id="rId15" Type="http://schemas.openxmlformats.org/officeDocument/2006/relationships/image" Target="../media/image263.png"/><Relationship Id="rId23" Type="http://schemas.openxmlformats.org/officeDocument/2006/relationships/image" Target="../media/image271.png"/><Relationship Id="rId28" Type="http://schemas.openxmlformats.org/officeDocument/2006/relationships/image" Target="../media/image323.png"/><Relationship Id="rId10" Type="http://schemas.openxmlformats.org/officeDocument/2006/relationships/image" Target="../media/image258.png"/><Relationship Id="rId19" Type="http://schemas.openxmlformats.org/officeDocument/2006/relationships/image" Target="../media/image267.png"/><Relationship Id="rId4" Type="http://schemas.openxmlformats.org/officeDocument/2006/relationships/image" Target="../media/image255.png"/><Relationship Id="rId9" Type="http://schemas.openxmlformats.org/officeDocument/2006/relationships/image" Target="../media/image257.png"/><Relationship Id="rId14" Type="http://schemas.openxmlformats.org/officeDocument/2006/relationships/image" Target="../media/image262.png"/><Relationship Id="rId22" Type="http://schemas.openxmlformats.org/officeDocument/2006/relationships/image" Target="../media/image270.png"/><Relationship Id="rId27" Type="http://schemas.openxmlformats.org/officeDocument/2006/relationships/image" Target="../media/image32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4.png"/><Relationship Id="rId13" Type="http://schemas.openxmlformats.org/officeDocument/2006/relationships/image" Target="../media/image329.png"/><Relationship Id="rId18" Type="http://schemas.openxmlformats.org/officeDocument/2006/relationships/image" Target="../media/image334.png"/><Relationship Id="rId3" Type="http://schemas.openxmlformats.org/officeDocument/2006/relationships/image" Target="../media/image255.png"/><Relationship Id="rId21" Type="http://schemas.openxmlformats.org/officeDocument/2006/relationships/image" Target="../media/image337.png"/><Relationship Id="rId7" Type="http://schemas.openxmlformats.org/officeDocument/2006/relationships/image" Target="../media/image125.png"/><Relationship Id="rId12" Type="http://schemas.openxmlformats.org/officeDocument/2006/relationships/image" Target="../media/image328.png"/><Relationship Id="rId17" Type="http://schemas.openxmlformats.org/officeDocument/2006/relationships/image" Target="../media/image333.png"/><Relationship Id="rId2" Type="http://schemas.openxmlformats.org/officeDocument/2006/relationships/image" Target="../media/image254.png"/><Relationship Id="rId16" Type="http://schemas.openxmlformats.org/officeDocument/2006/relationships/image" Target="../media/image332.png"/><Relationship Id="rId20" Type="http://schemas.openxmlformats.org/officeDocument/2006/relationships/image" Target="../media/image33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24.png"/><Relationship Id="rId11" Type="http://schemas.openxmlformats.org/officeDocument/2006/relationships/image" Target="../media/image327.png"/><Relationship Id="rId5" Type="http://schemas.openxmlformats.org/officeDocument/2006/relationships/hyperlink" Target="https://zhixiang.fn.qq.com/resource/1f1ebe4e-7eba-413a-8ecf-7e167618e768" TargetMode="External"/><Relationship Id="rId15" Type="http://schemas.openxmlformats.org/officeDocument/2006/relationships/image" Target="../media/image331.png"/><Relationship Id="rId10" Type="http://schemas.openxmlformats.org/officeDocument/2006/relationships/image" Target="../media/image326.png"/><Relationship Id="rId19" Type="http://schemas.openxmlformats.org/officeDocument/2006/relationships/image" Target="../media/image335.png"/><Relationship Id="rId4" Type="http://schemas.openxmlformats.org/officeDocument/2006/relationships/image" Target="../media/image256.png"/><Relationship Id="rId9" Type="http://schemas.openxmlformats.org/officeDocument/2006/relationships/image" Target="../media/image325.png"/><Relationship Id="rId14" Type="http://schemas.openxmlformats.org/officeDocument/2006/relationships/image" Target="../media/image330.png"/><Relationship Id="rId22" Type="http://schemas.openxmlformats.org/officeDocument/2006/relationships/image" Target="../media/image33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5.png"/><Relationship Id="rId13" Type="http://schemas.openxmlformats.org/officeDocument/2006/relationships/image" Target="../media/image350.png"/><Relationship Id="rId18" Type="http://schemas.openxmlformats.org/officeDocument/2006/relationships/image" Target="../media/image355.png"/><Relationship Id="rId26" Type="http://schemas.openxmlformats.org/officeDocument/2006/relationships/image" Target="../media/image255.png"/><Relationship Id="rId3" Type="http://schemas.openxmlformats.org/officeDocument/2006/relationships/image" Target="../media/image340.png"/><Relationship Id="rId21" Type="http://schemas.openxmlformats.org/officeDocument/2006/relationships/image" Target="../media/image358.png"/><Relationship Id="rId7" Type="http://schemas.openxmlformats.org/officeDocument/2006/relationships/image" Target="../media/image344.png"/><Relationship Id="rId12" Type="http://schemas.openxmlformats.org/officeDocument/2006/relationships/image" Target="../media/image349.png"/><Relationship Id="rId17" Type="http://schemas.openxmlformats.org/officeDocument/2006/relationships/image" Target="../media/image354.png"/><Relationship Id="rId25" Type="http://schemas.openxmlformats.org/officeDocument/2006/relationships/image" Target="../media/image254.png"/><Relationship Id="rId2" Type="http://schemas.openxmlformats.org/officeDocument/2006/relationships/image" Target="../media/image339.png"/><Relationship Id="rId16" Type="http://schemas.openxmlformats.org/officeDocument/2006/relationships/image" Target="../media/image353.png"/><Relationship Id="rId20" Type="http://schemas.openxmlformats.org/officeDocument/2006/relationships/image" Target="../media/image357.png"/><Relationship Id="rId29" Type="http://schemas.openxmlformats.org/officeDocument/2006/relationships/image" Target="../media/image12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43.png"/><Relationship Id="rId11" Type="http://schemas.openxmlformats.org/officeDocument/2006/relationships/image" Target="../media/image348.png"/><Relationship Id="rId24" Type="http://schemas.openxmlformats.org/officeDocument/2006/relationships/image" Target="../media/image361.png"/><Relationship Id="rId5" Type="http://schemas.openxmlformats.org/officeDocument/2006/relationships/image" Target="../media/image342.png"/><Relationship Id="rId15" Type="http://schemas.openxmlformats.org/officeDocument/2006/relationships/image" Target="../media/image352.png"/><Relationship Id="rId23" Type="http://schemas.openxmlformats.org/officeDocument/2006/relationships/image" Target="../media/image360.png"/><Relationship Id="rId28" Type="http://schemas.openxmlformats.org/officeDocument/2006/relationships/hyperlink" Target="https://zhixiang.fn.qq.com/resource/cd59d1a3-3658-4116-b865-dc4f8bfa0c18" TargetMode="External"/><Relationship Id="rId10" Type="http://schemas.openxmlformats.org/officeDocument/2006/relationships/image" Target="../media/image347.png"/><Relationship Id="rId19" Type="http://schemas.openxmlformats.org/officeDocument/2006/relationships/image" Target="../media/image356.png"/><Relationship Id="rId4" Type="http://schemas.openxmlformats.org/officeDocument/2006/relationships/image" Target="../media/image341.png"/><Relationship Id="rId9" Type="http://schemas.openxmlformats.org/officeDocument/2006/relationships/image" Target="../media/image346.png"/><Relationship Id="rId14" Type="http://schemas.openxmlformats.org/officeDocument/2006/relationships/image" Target="../media/image351.png"/><Relationship Id="rId22" Type="http://schemas.openxmlformats.org/officeDocument/2006/relationships/image" Target="../media/image359.png"/><Relationship Id="rId27" Type="http://schemas.openxmlformats.org/officeDocument/2006/relationships/image" Target="../media/image256.png"/><Relationship Id="rId30" Type="http://schemas.openxmlformats.org/officeDocument/2006/relationships/image" Target="../media/image12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2.png"/><Relationship Id="rId3" Type="http://schemas.openxmlformats.org/officeDocument/2006/relationships/image" Target="../media/image255.png"/><Relationship Id="rId7" Type="http://schemas.openxmlformats.org/officeDocument/2006/relationships/image" Target="../media/image125.png"/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24.png"/><Relationship Id="rId5" Type="http://schemas.openxmlformats.org/officeDocument/2006/relationships/hyperlink" Target="https://zhixiang.fn.qq.com/resource/cd59d1a3-3658-4116-b865-dc4f8bfa0c18" TargetMode="External"/><Relationship Id="rId4" Type="http://schemas.openxmlformats.org/officeDocument/2006/relationships/image" Target="../media/image25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3.png"/><Relationship Id="rId3" Type="http://schemas.openxmlformats.org/officeDocument/2006/relationships/image" Target="../media/image255.png"/><Relationship Id="rId7" Type="http://schemas.openxmlformats.org/officeDocument/2006/relationships/image" Target="../media/image125.png"/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24.png"/><Relationship Id="rId5" Type="http://schemas.openxmlformats.org/officeDocument/2006/relationships/hyperlink" Target="https://zhixiang.fn.qq.com/resource/cd59d1a3-3658-4116-b865-dc4f8bfa0c18" TargetMode="External"/><Relationship Id="rId4" Type="http://schemas.openxmlformats.org/officeDocument/2006/relationships/image" Target="../media/image25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13" Type="http://schemas.openxmlformats.org/officeDocument/2006/relationships/image" Target="../media/image375.png"/><Relationship Id="rId18" Type="http://schemas.openxmlformats.org/officeDocument/2006/relationships/image" Target="../media/image254.png"/><Relationship Id="rId3" Type="http://schemas.openxmlformats.org/officeDocument/2006/relationships/image" Target="../media/image365.png"/><Relationship Id="rId21" Type="http://schemas.openxmlformats.org/officeDocument/2006/relationships/hyperlink" Target="https://zhixiang.fn.qq.com/resource/a4c11f0b-110a-4da3-9eba-d21734bc20de" TargetMode="External"/><Relationship Id="rId7" Type="http://schemas.openxmlformats.org/officeDocument/2006/relationships/image" Target="../media/image369.png"/><Relationship Id="rId12" Type="http://schemas.openxmlformats.org/officeDocument/2006/relationships/image" Target="../media/image374.png"/><Relationship Id="rId17" Type="http://schemas.openxmlformats.org/officeDocument/2006/relationships/image" Target="../media/image379.png"/><Relationship Id="rId2" Type="http://schemas.openxmlformats.org/officeDocument/2006/relationships/image" Target="../media/image364.png"/><Relationship Id="rId16" Type="http://schemas.openxmlformats.org/officeDocument/2006/relationships/image" Target="../media/image378.png"/><Relationship Id="rId20" Type="http://schemas.openxmlformats.org/officeDocument/2006/relationships/image" Target="../media/image256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68.png"/><Relationship Id="rId11" Type="http://schemas.openxmlformats.org/officeDocument/2006/relationships/image" Target="../media/image373.png"/><Relationship Id="rId5" Type="http://schemas.openxmlformats.org/officeDocument/2006/relationships/image" Target="../media/image367.png"/><Relationship Id="rId15" Type="http://schemas.openxmlformats.org/officeDocument/2006/relationships/image" Target="../media/image377.png"/><Relationship Id="rId23" Type="http://schemas.openxmlformats.org/officeDocument/2006/relationships/image" Target="../media/image125.png"/><Relationship Id="rId10" Type="http://schemas.openxmlformats.org/officeDocument/2006/relationships/image" Target="../media/image372.png"/><Relationship Id="rId19" Type="http://schemas.openxmlformats.org/officeDocument/2006/relationships/image" Target="../media/image255.png"/><Relationship Id="rId4" Type="http://schemas.openxmlformats.org/officeDocument/2006/relationships/image" Target="../media/image366.png"/><Relationship Id="rId9" Type="http://schemas.openxmlformats.org/officeDocument/2006/relationships/image" Target="../media/image371.png"/><Relationship Id="rId14" Type="http://schemas.openxmlformats.org/officeDocument/2006/relationships/image" Target="../media/image376.png"/><Relationship Id="rId22" Type="http://schemas.openxmlformats.org/officeDocument/2006/relationships/image" Target="../media/image12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5.png"/><Relationship Id="rId13" Type="http://schemas.openxmlformats.org/officeDocument/2006/relationships/image" Target="../media/image390.png"/><Relationship Id="rId18" Type="http://schemas.openxmlformats.org/officeDocument/2006/relationships/image" Target="../media/image395.png"/><Relationship Id="rId3" Type="http://schemas.openxmlformats.org/officeDocument/2006/relationships/image" Target="../media/image380.png"/><Relationship Id="rId21" Type="http://schemas.openxmlformats.org/officeDocument/2006/relationships/image" Target="../media/image398.png"/><Relationship Id="rId7" Type="http://schemas.openxmlformats.org/officeDocument/2006/relationships/image" Target="../media/image384.png"/><Relationship Id="rId12" Type="http://schemas.openxmlformats.org/officeDocument/2006/relationships/image" Target="../media/image389.png"/><Relationship Id="rId17" Type="http://schemas.openxmlformats.org/officeDocument/2006/relationships/image" Target="../media/image394.png"/><Relationship Id="rId25" Type="http://schemas.openxmlformats.org/officeDocument/2006/relationships/image" Target="../media/image402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393.png"/><Relationship Id="rId20" Type="http://schemas.openxmlformats.org/officeDocument/2006/relationships/image" Target="../media/image397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83.png"/><Relationship Id="rId11" Type="http://schemas.openxmlformats.org/officeDocument/2006/relationships/image" Target="../media/image388.png"/><Relationship Id="rId24" Type="http://schemas.openxmlformats.org/officeDocument/2006/relationships/image" Target="../media/image401.png"/><Relationship Id="rId5" Type="http://schemas.openxmlformats.org/officeDocument/2006/relationships/image" Target="../media/image382.png"/><Relationship Id="rId15" Type="http://schemas.openxmlformats.org/officeDocument/2006/relationships/image" Target="../media/image392.png"/><Relationship Id="rId23" Type="http://schemas.openxmlformats.org/officeDocument/2006/relationships/image" Target="../media/image400.png"/><Relationship Id="rId10" Type="http://schemas.openxmlformats.org/officeDocument/2006/relationships/image" Target="../media/image387.png"/><Relationship Id="rId19" Type="http://schemas.openxmlformats.org/officeDocument/2006/relationships/image" Target="../media/image396.png"/><Relationship Id="rId4" Type="http://schemas.openxmlformats.org/officeDocument/2006/relationships/image" Target="../media/image381.png"/><Relationship Id="rId9" Type="http://schemas.openxmlformats.org/officeDocument/2006/relationships/image" Target="../media/image386.png"/><Relationship Id="rId14" Type="http://schemas.openxmlformats.org/officeDocument/2006/relationships/image" Target="../media/image391.png"/><Relationship Id="rId22" Type="http://schemas.openxmlformats.org/officeDocument/2006/relationships/image" Target="../media/image39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8.png"/><Relationship Id="rId13" Type="http://schemas.openxmlformats.org/officeDocument/2006/relationships/image" Target="../media/image413.png"/><Relationship Id="rId18" Type="http://schemas.openxmlformats.org/officeDocument/2006/relationships/image" Target="../media/image418.png"/><Relationship Id="rId26" Type="http://schemas.openxmlformats.org/officeDocument/2006/relationships/image" Target="../media/image426.png"/><Relationship Id="rId3" Type="http://schemas.openxmlformats.org/officeDocument/2006/relationships/image" Target="../media/image403.png"/><Relationship Id="rId21" Type="http://schemas.openxmlformats.org/officeDocument/2006/relationships/image" Target="../media/image421.png"/><Relationship Id="rId7" Type="http://schemas.openxmlformats.org/officeDocument/2006/relationships/image" Target="../media/image407.png"/><Relationship Id="rId12" Type="http://schemas.openxmlformats.org/officeDocument/2006/relationships/image" Target="../media/image412.png"/><Relationship Id="rId17" Type="http://schemas.openxmlformats.org/officeDocument/2006/relationships/image" Target="../media/image417.png"/><Relationship Id="rId25" Type="http://schemas.openxmlformats.org/officeDocument/2006/relationships/image" Target="../media/image425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416.png"/><Relationship Id="rId20" Type="http://schemas.openxmlformats.org/officeDocument/2006/relationships/image" Target="../media/image42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406.png"/><Relationship Id="rId11" Type="http://schemas.openxmlformats.org/officeDocument/2006/relationships/image" Target="../media/image411.png"/><Relationship Id="rId24" Type="http://schemas.openxmlformats.org/officeDocument/2006/relationships/image" Target="../media/image424.png"/><Relationship Id="rId5" Type="http://schemas.openxmlformats.org/officeDocument/2006/relationships/image" Target="../media/image405.png"/><Relationship Id="rId15" Type="http://schemas.openxmlformats.org/officeDocument/2006/relationships/image" Target="../media/image415.png"/><Relationship Id="rId23" Type="http://schemas.openxmlformats.org/officeDocument/2006/relationships/image" Target="../media/image423.png"/><Relationship Id="rId28" Type="http://schemas.openxmlformats.org/officeDocument/2006/relationships/hyperlink" Target="https://doc.weixin.qq.com/sheet/e3_AcUAdAbdAIMCNsbaScbGhS0G1Xyfk?scode=AJEAIQdfAAoGVIsn0O" TargetMode="External"/><Relationship Id="rId10" Type="http://schemas.openxmlformats.org/officeDocument/2006/relationships/image" Target="../media/image410.png"/><Relationship Id="rId19" Type="http://schemas.openxmlformats.org/officeDocument/2006/relationships/image" Target="../media/image419.png"/><Relationship Id="rId4" Type="http://schemas.openxmlformats.org/officeDocument/2006/relationships/image" Target="../media/image404.png"/><Relationship Id="rId9" Type="http://schemas.openxmlformats.org/officeDocument/2006/relationships/image" Target="../media/image409.png"/><Relationship Id="rId14" Type="http://schemas.openxmlformats.org/officeDocument/2006/relationships/image" Target="../media/image414.png"/><Relationship Id="rId22" Type="http://schemas.openxmlformats.org/officeDocument/2006/relationships/image" Target="../media/image422.png"/><Relationship Id="rId27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VCG211186081977.jpg" descr="VCG211186081977.jpg"/>
          <p:cNvPicPr>
            <a:picLocks noChangeAspect="1"/>
          </p:cNvPicPr>
          <p:nvPr/>
        </p:nvPicPr>
        <p:blipFill>
          <a:blip r:embed="rId3"/>
          <a:srcRect t="4960" r="24495" b="27279"/>
          <a:stretch>
            <a:fillRect/>
          </a:stretch>
        </p:blipFill>
        <p:spPr>
          <a:xfrm>
            <a:off x="7101679" y="0"/>
            <a:ext cx="5109887" cy="6856208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74" name="形状"/>
          <p:cNvSpPr/>
          <p:nvPr/>
        </p:nvSpPr>
        <p:spPr>
          <a:xfrm>
            <a:off x="1590" y="448"/>
            <a:ext cx="9052718" cy="6857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17526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0052D9">
              <a:alpha val="5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412115">
              <a:defRPr sz="3200" b="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1600" b="0">
              <a:solidFill>
                <a:srgbClr val="FFFFFF"/>
              </a:solidFill>
              <a:latin typeface="Arial" panose="020B0604020202090204" pitchFamily="34" charset="0"/>
              <a:ea typeface="楷体" panose="02010609060101010101" pitchFamily="49" charset="-122"/>
              <a:cs typeface="Helvetica Neue Medium" panose="02000503000000020004"/>
              <a:sym typeface="Arial" panose="020B0604020202090204" pitchFamily="34" charset="0"/>
            </a:endParaRPr>
          </a:p>
        </p:txBody>
      </p:sp>
      <p:sp>
        <p:nvSpPr>
          <p:cNvPr id="275" name="形状"/>
          <p:cNvSpPr/>
          <p:nvPr/>
        </p:nvSpPr>
        <p:spPr>
          <a:xfrm>
            <a:off x="1590" y="-1347"/>
            <a:ext cx="9407371" cy="68571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1684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0352D9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412115">
              <a:defRPr sz="3200" b="0">
                <a:solidFill>
                  <a:srgbClr val="FFFFFF"/>
                </a:solidFill>
                <a:latin typeface="Helvetica Neue Medium" panose="02000503000000020004"/>
                <a:ea typeface="Helvetica Neue Medium" panose="02000503000000020004"/>
                <a:cs typeface="Helvetica Neue Medium" panose="02000503000000020004"/>
                <a:sym typeface="Helvetica Neue Medium" panose="02000503000000020004"/>
              </a:defRPr>
            </a:pPr>
            <a:endParaRPr sz="4800" b="0" dirty="0">
              <a:solidFill>
                <a:srgbClr val="FFFFFF"/>
              </a:solidFill>
              <a:latin typeface="Arial" panose="020B0604020202090204" pitchFamily="34" charset="0"/>
              <a:ea typeface="楷体" panose="02010609060101010101" pitchFamily="49" charset="-122"/>
              <a:cs typeface="Helvetica Neue Medium" panose="02000503000000020004"/>
              <a:sym typeface="Arial" panose="020B0604020202090204" pitchFamily="34" charset="0"/>
            </a:endParaRPr>
          </a:p>
        </p:txBody>
      </p:sp>
      <p:sp>
        <p:nvSpPr>
          <p:cNvPr id="276" name="PPT标题文本"/>
          <p:cNvSpPr txBox="1"/>
          <p:nvPr/>
        </p:nvSpPr>
        <p:spPr>
          <a:xfrm>
            <a:off x="658586" y="2273352"/>
            <a:ext cx="7388134" cy="1204363"/>
          </a:xfrm>
          <a:prstGeom prst="rect">
            <a:avLst/>
          </a:prstGeom>
          <a:ln w="12700">
            <a:miter lim="400000"/>
          </a:ln>
        </p:spPr>
        <p:txBody>
          <a:bodyPr wrap="square" lIns="25397" tIns="25397" rIns="25397" bIns="25397" anchor="ctr">
            <a:spAutoFit/>
          </a:bodyPr>
          <a:lstStyle>
            <a:lvl1pPr algn="l">
              <a:defRPr sz="1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4400" b="1" dirty="0">
                <a:solidFill>
                  <a:schemeClr val="bg1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TTTGB Medium" panose="020C06030202040F0204" charset="-122"/>
              </a:rPr>
              <a:t>WorkBuddy</a:t>
            </a:r>
            <a:r>
              <a:rPr lang="zh-CN" altLang="en-US" sz="4400" b="1" dirty="0">
                <a:solidFill>
                  <a:schemeClr val="bg1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TTTGB Medium" panose="020C06030202040F0204" charset="-122"/>
              </a:rPr>
              <a:t>介绍与案例分享</a:t>
            </a:r>
            <a:endParaRPr lang="en-US" altLang="zh-CN" sz="2000" b="1" dirty="0">
              <a:solidFill>
                <a:schemeClr val="bg1"/>
              </a:solidFill>
              <a:latin typeface="腾讯体 W7" panose="020C04030202040F0204" pitchFamily="34" charset="-122"/>
              <a:ea typeface="腾讯体 W7" panose="020C04030202040F0204" pitchFamily="34" charset="-122"/>
              <a:cs typeface="TTTGB Medium" panose="020C06030202040F020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2000" dirty="0">
                <a:latin typeface="腾讯体 W7" panose="020C04030202040F0204" pitchFamily="34" charset="-122"/>
                <a:ea typeface="腾讯体 W7" panose="020C04030202040F0204" pitchFamily="34" charset="-122"/>
              </a:rPr>
              <a:t>——</a:t>
            </a:r>
            <a:r>
              <a:rPr lang="zh-CN" altLang="en-US" sz="2000" dirty="0">
                <a:latin typeface="腾讯体 W7" panose="020C04030202040F0204" pitchFamily="34" charset="-122"/>
                <a:ea typeface="腾讯体 W7" panose="020C04030202040F0204" pitchFamily="34" charset="-122"/>
              </a:rPr>
              <a:t>产品介绍、应用案例解析、十大热门场景等</a:t>
            </a:r>
          </a:p>
        </p:txBody>
      </p:sp>
      <p:pic>
        <p:nvPicPr>
          <p:cNvPr id="280" name="01_Tencent_Logo_Reverse type.png" descr="01_Tencent_Logo_Reverse typ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423" y="931784"/>
            <a:ext cx="1876270" cy="56485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660" y="1013844"/>
            <a:ext cx="893635" cy="398249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F78AD61-2209-DA15-1E1E-87C037B230F3}"/>
              </a:ext>
            </a:extLst>
          </p:cNvPr>
          <p:cNvSpPr txBox="1"/>
          <p:nvPr/>
        </p:nvSpPr>
        <p:spPr>
          <a:xfrm>
            <a:off x="-1655805" y="3237471"/>
            <a:ext cx="18473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" name="PPT标题文本">
            <a:extLst>
              <a:ext uri="{FF2B5EF4-FFF2-40B4-BE49-F238E27FC236}">
                <a16:creationId xmlns:a16="http://schemas.microsoft.com/office/drawing/2014/main" id="{2EE43C6F-74A4-4B76-0C53-8FDAAA53BF31}"/>
              </a:ext>
            </a:extLst>
          </p:cNvPr>
          <p:cNvSpPr txBox="1"/>
          <p:nvPr/>
        </p:nvSpPr>
        <p:spPr>
          <a:xfrm>
            <a:off x="788478" y="4335146"/>
            <a:ext cx="7478942" cy="698711"/>
          </a:xfrm>
          <a:prstGeom prst="rect">
            <a:avLst/>
          </a:prstGeom>
          <a:ln w="12700">
            <a:miter lim="400000"/>
          </a:ln>
        </p:spPr>
        <p:txBody>
          <a:bodyPr wrap="square" lIns="25397" tIns="25397" rIns="25397" bIns="25397" anchor="ctr">
            <a:spAutoFit/>
          </a:bodyPr>
          <a:lstStyle>
            <a:lvl1pPr algn="l">
              <a:defRPr sz="1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腾讯体 W7"/>
              </a:defRPr>
            </a:lvl1pPr>
          </a:lstStyle>
          <a:p>
            <a:pPr defTabSz="412115">
              <a:lnSpc>
                <a:spcPct val="150000"/>
              </a:lnSpc>
              <a:defRPr/>
            </a:pPr>
            <a:endParaRPr lang="zh-CN" altLang="en-US" sz="3200" b="1" dirty="0">
              <a:latin typeface="Arial" panose="020B0604020202090204" pitchFamily="34" charset="0"/>
              <a:ea typeface="楷体" panose="02010609060101010101" pitchFamily="49" charset="-122"/>
              <a:cs typeface="楷体" charset="0"/>
              <a:sym typeface="Arial" panose="020B060402020209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CD968-F367-4DE8-0BDE-648D5D281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>
            <a:extLst>
              <a:ext uri="{FF2B5EF4-FFF2-40B4-BE49-F238E27FC236}">
                <a16:creationId xmlns:a16="http://schemas.microsoft.com/office/drawing/2014/main" id="{405D1FEA-8A2A-F3D2-05F3-72DD9AF63D61}"/>
              </a:ext>
            </a:extLst>
          </p:cNvPr>
          <p:cNvSpPr txBox="1"/>
          <p:nvPr/>
        </p:nvSpPr>
        <p:spPr>
          <a:xfrm>
            <a:off x="826183" y="259039"/>
            <a:ext cx="8141335" cy="851900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智能体时代到来，</a:t>
            </a:r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AI 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正从辅助工具走向任务执行与组织协同</a:t>
            </a:r>
          </a:p>
          <a:p>
            <a:endParaRPr lang="zh-CN" altLang="en-US" dirty="0">
              <a:cs typeface="锐字工房云字库锐黑粗GBK" panose="02010604000000000000" charset="-122"/>
              <a:sym typeface="微软雅黑" panose="020B0503020204020204" pitchFamily="34" charset="-122"/>
            </a:endParaRPr>
          </a:p>
        </p:txBody>
      </p:sp>
      <p:pic>
        <p:nvPicPr>
          <p:cNvPr id="189" name="图片 188">
            <a:extLst>
              <a:ext uri="{FF2B5EF4-FFF2-40B4-BE49-F238E27FC236}">
                <a16:creationId xmlns:a16="http://schemas.microsoft.com/office/drawing/2014/main" id="{90D0DB88-14A4-D138-3CF2-19D949A2E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698" y="784728"/>
            <a:ext cx="11372192" cy="5814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56235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>
            <a:extLst>
              <a:ext uri="{FF2B5EF4-FFF2-40B4-BE49-F238E27FC236}">
                <a16:creationId xmlns:a16="http://schemas.microsoft.com/office/drawing/2014/main" id="{38A99F02-BB7F-FC30-7DF3-0F0645ADDBEB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WorkBuddy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 是什么？</a:t>
            </a:r>
          </a:p>
        </p:txBody>
      </p:sp>
      <p:sp>
        <p:nvSpPr>
          <p:cNvPr id="46" name="tb_1">
            <a:extLst>
              <a:ext uri="{FF2B5EF4-FFF2-40B4-BE49-F238E27FC236}">
                <a16:creationId xmlns:a16="http://schemas.microsoft.com/office/drawing/2014/main" id="{498D7387-2EE1-9452-B080-DC88E75DC4C9}"/>
              </a:ext>
            </a:extLst>
          </p:cNvPr>
          <p:cNvSpPr txBox="1"/>
          <p:nvPr/>
        </p:nvSpPr>
        <p:spPr>
          <a:xfrm>
            <a:off x="457200" y="933150"/>
            <a:ext cx="6609240" cy="493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3600"/>
              </a:lnSpc>
            </a:pPr>
            <a:r>
              <a:rPr lang="zh-CN" altLang="en-US" sz="3200" kern="1200" spc="-88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你的 </a:t>
            </a:r>
            <a:r>
              <a:rPr lang="en-US" altLang="zh-CN" sz="3200" kern="1200" spc="-88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AI</a:t>
            </a:r>
            <a:r>
              <a:rPr lang="zh-CN" altLang="en-US" sz="3200" kern="1200" spc="-88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 </a:t>
            </a:r>
            <a:r>
              <a:rPr lang="zh-CN" altLang="en-US" sz="3200" kern="1200" spc="-88" dirty="0">
                <a:gradFill>
                  <a:gsLst>
                    <a:gs pos="0">
                      <a:srgbClr val="0052D9"/>
                    </a:gs>
                    <a:gs pos="100000">
                      <a:srgbClr val="00A4FF"/>
                    </a:gs>
                  </a:gsLst>
                  <a:lin ang="0" scaled="0"/>
                </a:gradFill>
                <a:latin typeface="TencentSans W7" panose="020C04030202040F0204" pitchFamily="34" charset="-122"/>
                <a:ea typeface="TencentSans W7" panose="020C04030202040F0204" pitchFamily="34" charset="-122"/>
              </a:rPr>
              <a:t>智能办公助手</a:t>
            </a:r>
            <a:endParaRPr lang="en-US" sz="3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F8755A7C-614A-C9E9-F9BE-795E9F5B913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428400" y="1609560"/>
            <a:ext cx="3663720" cy="2187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1E28DC3D-A37E-B245-EBEB-E064FC551876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073320" y="1638000"/>
            <a:ext cx="990360" cy="990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B61A2808-BDC1-6069-0DFD-69F17DE9EB9D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657000" y="1800000"/>
            <a:ext cx="514080" cy="514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" name="tb_2">
            <a:extLst>
              <a:ext uri="{FF2B5EF4-FFF2-40B4-BE49-F238E27FC236}">
                <a16:creationId xmlns:a16="http://schemas.microsoft.com/office/drawing/2014/main" id="{E4E1F66A-E5E7-D0DD-1AFE-E09D45331AFB}"/>
              </a:ext>
            </a:extLst>
          </p:cNvPr>
          <p:cNvSpPr txBox="1"/>
          <p:nvPr/>
        </p:nvSpPr>
        <p:spPr>
          <a:xfrm>
            <a:off x="685800" y="2361960"/>
            <a:ext cx="38246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产品定位</a:t>
            </a:r>
            <a:endParaRPr lang="en-US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51" name="tb_3">
            <a:extLst>
              <a:ext uri="{FF2B5EF4-FFF2-40B4-BE49-F238E27FC236}">
                <a16:creationId xmlns:a16="http://schemas.microsoft.com/office/drawing/2014/main" id="{74012D3B-50EC-2DC7-331E-D85B6CC9556F}"/>
              </a:ext>
            </a:extLst>
          </p:cNvPr>
          <p:cNvSpPr txBox="1"/>
          <p:nvPr/>
        </p:nvSpPr>
        <p:spPr>
          <a:xfrm>
            <a:off x="685800" y="2705040"/>
            <a:ext cx="3251160" cy="41485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algn="l" defTabSz="914400" hangingPunct="1">
              <a:lnSpc>
                <a:spcPts val="1704"/>
              </a:lnSpc>
            </a:pPr>
            <a:r>
              <a:rPr lang="zh-CN" altLang="en-US" sz="105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具备理解、规划、执行能力的智能体，能够模拟人类操作习惯，接管繁琐的电脑端重复性工作。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id="{A7C7EBBF-1083-A6B3-9189-ED7A11B63007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4263840" y="1609560"/>
            <a:ext cx="3663720" cy="2187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B778F97B-1519-A320-1562-47631F5B7888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6908760" y="1638000"/>
            <a:ext cx="990360" cy="990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" name="图片 53">
            <a:extLst>
              <a:ext uri="{FF2B5EF4-FFF2-40B4-BE49-F238E27FC236}">
                <a16:creationId xmlns:a16="http://schemas.microsoft.com/office/drawing/2014/main" id="{8155FBE5-9B7B-2A6C-827B-657B2A30B80B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4492440" y="1800000"/>
            <a:ext cx="514080" cy="514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" name="tb_4">
            <a:extLst>
              <a:ext uri="{FF2B5EF4-FFF2-40B4-BE49-F238E27FC236}">
                <a16:creationId xmlns:a16="http://schemas.microsoft.com/office/drawing/2014/main" id="{AB4D22B2-C7D6-7337-6BEB-656DC5B26B99}"/>
              </a:ext>
            </a:extLst>
          </p:cNvPr>
          <p:cNvSpPr txBox="1"/>
          <p:nvPr/>
        </p:nvSpPr>
        <p:spPr>
          <a:xfrm>
            <a:off x="4521240" y="2361960"/>
            <a:ext cx="38246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业务定位</a:t>
            </a:r>
            <a:endParaRPr lang="en-US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56" name="tb_5">
            <a:extLst>
              <a:ext uri="{FF2B5EF4-FFF2-40B4-BE49-F238E27FC236}">
                <a16:creationId xmlns:a16="http://schemas.microsoft.com/office/drawing/2014/main" id="{468DA1C2-F858-2D2B-EA09-18A6B0D06A9F}"/>
              </a:ext>
            </a:extLst>
          </p:cNvPr>
          <p:cNvSpPr txBox="1"/>
          <p:nvPr/>
        </p:nvSpPr>
        <p:spPr>
          <a:xfrm>
            <a:off x="4521240" y="2705040"/>
            <a:ext cx="3251160" cy="41325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algn="l" defTabSz="914400" hangingPunct="1">
              <a:lnSpc>
                <a:spcPts val="1704"/>
              </a:lnSpc>
            </a:pPr>
            <a:r>
              <a:rPr lang="zh-CN" altLang="en-US" sz="105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突破传统办公软件</a:t>
            </a:r>
            <a:r>
              <a:rPr lang="en-US" altLang="zh-CN" sz="105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/</a:t>
            </a:r>
            <a:r>
              <a:rPr lang="zh-CN" altLang="en-US" sz="105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工具的限制，实现非结构化数据处理与跨系统无缝协同，是企业降本增效的核心利器。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57" name="图片 56">
            <a:extLst>
              <a:ext uri="{FF2B5EF4-FFF2-40B4-BE49-F238E27FC236}">
                <a16:creationId xmlns:a16="http://schemas.microsoft.com/office/drawing/2014/main" id="{11BF7645-3B81-46C1-2920-8D5CC33BF087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8099280" y="1609560"/>
            <a:ext cx="3663720" cy="2187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8" name="图片 57">
            <a:extLst>
              <a:ext uri="{FF2B5EF4-FFF2-40B4-BE49-F238E27FC236}">
                <a16:creationId xmlns:a16="http://schemas.microsoft.com/office/drawing/2014/main" id="{D8467DDC-062E-E3D3-E736-910ADE90104D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10744200" y="1638000"/>
            <a:ext cx="990360" cy="990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" name="图片 58">
            <a:extLst>
              <a:ext uri="{FF2B5EF4-FFF2-40B4-BE49-F238E27FC236}">
                <a16:creationId xmlns:a16="http://schemas.microsoft.com/office/drawing/2014/main" id="{7CF34FF9-235A-DDA2-5979-9F921B3BA1AC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8327880" y="1800000"/>
            <a:ext cx="514080" cy="514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" name="tb_7">
            <a:extLst>
              <a:ext uri="{FF2B5EF4-FFF2-40B4-BE49-F238E27FC236}">
                <a16:creationId xmlns:a16="http://schemas.microsoft.com/office/drawing/2014/main" id="{3D54251A-AAA4-E651-7564-C2C6470A6BD5}"/>
              </a:ext>
            </a:extLst>
          </p:cNvPr>
          <p:cNvSpPr txBox="1"/>
          <p:nvPr/>
        </p:nvSpPr>
        <p:spPr>
          <a:xfrm>
            <a:off x="8356680" y="2705040"/>
            <a:ext cx="3251160" cy="41485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algn="l" defTabSz="914400" hangingPunct="1">
              <a:lnSpc>
                <a:spcPts val="1704"/>
              </a:lnSpc>
            </a:pPr>
            <a:r>
              <a:rPr lang="zh-CN" altLang="en-US" sz="105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从辅助工具演进为独立生产力，构建企业级通用人工智能基础设施，驱动智能化转型。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61" name="图片 60">
            <a:extLst>
              <a:ext uri="{FF2B5EF4-FFF2-40B4-BE49-F238E27FC236}">
                <a16:creationId xmlns:a16="http://schemas.microsoft.com/office/drawing/2014/main" id="{D2C00560-5647-155D-8B2C-49F83D29EBAB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657000" y="4158720"/>
            <a:ext cx="190440" cy="19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" name="tb_8">
            <a:extLst>
              <a:ext uri="{FF2B5EF4-FFF2-40B4-BE49-F238E27FC236}">
                <a16:creationId xmlns:a16="http://schemas.microsoft.com/office/drawing/2014/main" id="{FD0DDDBC-EAD7-394F-EB94-4723FEB683C2}"/>
              </a:ext>
            </a:extLst>
          </p:cNvPr>
          <p:cNvSpPr txBox="1"/>
          <p:nvPr/>
        </p:nvSpPr>
        <p:spPr>
          <a:xfrm>
            <a:off x="944080" y="4089519"/>
            <a:ext cx="16484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核心 </a:t>
            </a:r>
            <a:r>
              <a:rPr 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3 </a:t>
            </a:r>
            <a:r>
              <a:rPr lang="zh-CN" alt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句话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63" name="图片 62">
            <a:extLst>
              <a:ext uri="{FF2B5EF4-FFF2-40B4-BE49-F238E27FC236}">
                <a16:creationId xmlns:a16="http://schemas.microsoft.com/office/drawing/2014/main" id="{17E420FF-9456-B79B-E295-0E7A8DC35C7A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657000" y="4501800"/>
            <a:ext cx="5786830" cy="533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" name="图片 63">
            <a:extLst>
              <a:ext uri="{FF2B5EF4-FFF2-40B4-BE49-F238E27FC236}">
                <a16:creationId xmlns:a16="http://schemas.microsoft.com/office/drawing/2014/main" id="{76CDD7DD-FC68-508D-00E9-C184594EB81D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742680" y="4587480"/>
            <a:ext cx="361800" cy="361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" name="tb_9">
            <a:extLst>
              <a:ext uri="{FF2B5EF4-FFF2-40B4-BE49-F238E27FC236}">
                <a16:creationId xmlns:a16="http://schemas.microsoft.com/office/drawing/2014/main" id="{94E7A083-7A9A-6379-CDCD-EA9E0A15894B}"/>
              </a:ext>
            </a:extLst>
          </p:cNvPr>
          <p:cNvSpPr txBox="1"/>
          <p:nvPr/>
        </p:nvSpPr>
        <p:spPr>
          <a:xfrm>
            <a:off x="771480" y="4596870"/>
            <a:ext cx="31032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098"/>
              </a:lnSpc>
            </a:pPr>
            <a:r>
              <a:rPr lang="en-US" sz="1350" kern="120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1</a:t>
            </a:r>
            <a:endParaRPr lang="en-US" sz="13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66" name="tb_10">
            <a:extLst>
              <a:ext uri="{FF2B5EF4-FFF2-40B4-BE49-F238E27FC236}">
                <a16:creationId xmlns:a16="http://schemas.microsoft.com/office/drawing/2014/main" id="{026E1AC9-5050-F615-3437-0FBC3DD19D4A}"/>
              </a:ext>
            </a:extLst>
          </p:cNvPr>
          <p:cNvSpPr txBox="1"/>
          <p:nvPr/>
        </p:nvSpPr>
        <p:spPr>
          <a:xfrm>
            <a:off x="1228680" y="4635000"/>
            <a:ext cx="4150842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有 </a:t>
            </a:r>
            <a:r>
              <a:rPr lang="en-US" altLang="zh-CN" sz="1350" kern="1200" dirty="0">
                <a:solidFill>
                  <a:srgbClr val="0060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PC</a:t>
            </a:r>
            <a:r>
              <a:rPr lang="zh-CN" altLang="en-US" sz="1350" kern="1200" dirty="0">
                <a:solidFill>
                  <a:srgbClr val="0060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办公</a:t>
            </a: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 </a:t>
            </a:r>
            <a:r>
              <a:rPr lang="en-US" altLang="zh-CN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/</a:t>
            </a: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 </a:t>
            </a:r>
            <a:r>
              <a:rPr lang="en-US" sz="1350" kern="1200" dirty="0">
                <a:solidFill>
                  <a:srgbClr val="0060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Office</a:t>
            </a:r>
            <a:r>
              <a:rPr 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 </a:t>
            </a: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就能用的上，覆盖全行业通用场景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67" name="图片 66">
            <a:extLst>
              <a:ext uri="{FF2B5EF4-FFF2-40B4-BE49-F238E27FC236}">
                <a16:creationId xmlns:a16="http://schemas.microsoft.com/office/drawing/2014/main" id="{37E0B382-1E12-FC26-ED8F-67928572ADE3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656999" y="5149440"/>
            <a:ext cx="5786831" cy="533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8" name="图片 67">
            <a:extLst>
              <a:ext uri="{FF2B5EF4-FFF2-40B4-BE49-F238E27FC236}">
                <a16:creationId xmlns:a16="http://schemas.microsoft.com/office/drawing/2014/main" id="{162036C6-84E8-9126-2559-F54EAEC683C9}"/>
              </a:ext>
            </a:extLst>
          </p:cNvPr>
          <p:cNvPicPr/>
          <p:nvPr/>
        </p:nvPicPr>
        <p:blipFill>
          <a:blip r:embed="rId15"/>
          <a:stretch/>
        </p:blipFill>
        <p:spPr>
          <a:xfrm>
            <a:off x="742680" y="5235120"/>
            <a:ext cx="361800" cy="361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" name="tb_11">
            <a:extLst>
              <a:ext uri="{FF2B5EF4-FFF2-40B4-BE49-F238E27FC236}">
                <a16:creationId xmlns:a16="http://schemas.microsoft.com/office/drawing/2014/main" id="{7EBD1E6D-B861-248E-2CF2-8C2C200684D4}"/>
              </a:ext>
            </a:extLst>
          </p:cNvPr>
          <p:cNvSpPr txBox="1"/>
          <p:nvPr/>
        </p:nvSpPr>
        <p:spPr>
          <a:xfrm>
            <a:off x="771480" y="5244510"/>
            <a:ext cx="31032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098"/>
              </a:lnSpc>
            </a:pPr>
            <a:r>
              <a:rPr lang="en-US" sz="1350" kern="1200" dirty="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2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70" name="tb_12">
            <a:extLst>
              <a:ext uri="{FF2B5EF4-FFF2-40B4-BE49-F238E27FC236}">
                <a16:creationId xmlns:a16="http://schemas.microsoft.com/office/drawing/2014/main" id="{D25C598D-BC55-C1B5-5ED8-69ADEB5BF109}"/>
              </a:ext>
            </a:extLst>
          </p:cNvPr>
          <p:cNvSpPr txBox="1"/>
          <p:nvPr/>
        </p:nvSpPr>
        <p:spPr>
          <a:xfrm>
            <a:off x="1228680" y="5282640"/>
            <a:ext cx="513288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开箱即用，</a:t>
            </a:r>
            <a:r>
              <a:rPr lang="zh-CN" altLang="en-US" sz="1350" kern="1200" dirty="0">
                <a:solidFill>
                  <a:srgbClr val="0060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零门槛上手</a:t>
            </a:r>
            <a:r>
              <a:rPr lang="en-US" altLang="zh-CN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——</a:t>
            </a: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一键写文档、做 </a:t>
            </a:r>
            <a:r>
              <a:rPr lang="en" altLang="zh-CN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PPT</a:t>
            </a:r>
            <a:r>
              <a:rPr lang="zh-CN" altLang="en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、</a:t>
            </a: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改表格、整理纪要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71" name="图片 70">
            <a:extLst>
              <a:ext uri="{FF2B5EF4-FFF2-40B4-BE49-F238E27FC236}">
                <a16:creationId xmlns:a16="http://schemas.microsoft.com/office/drawing/2014/main" id="{B2F27814-62D9-993E-92D6-EAD8FFEF8BC2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657000" y="5797080"/>
            <a:ext cx="5786830" cy="533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" name="图片 71">
            <a:extLst>
              <a:ext uri="{FF2B5EF4-FFF2-40B4-BE49-F238E27FC236}">
                <a16:creationId xmlns:a16="http://schemas.microsoft.com/office/drawing/2014/main" id="{9DFCB87D-D55F-73FB-6BEE-BBA2EF6BF346}"/>
              </a:ext>
            </a:extLst>
          </p:cNvPr>
          <p:cNvPicPr/>
          <p:nvPr/>
        </p:nvPicPr>
        <p:blipFill>
          <a:blip r:embed="rId16"/>
          <a:stretch/>
        </p:blipFill>
        <p:spPr>
          <a:xfrm>
            <a:off x="742680" y="5882760"/>
            <a:ext cx="361800" cy="361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3" name="tb_13">
            <a:extLst>
              <a:ext uri="{FF2B5EF4-FFF2-40B4-BE49-F238E27FC236}">
                <a16:creationId xmlns:a16="http://schemas.microsoft.com/office/drawing/2014/main" id="{2CA840F7-8DFE-444B-E4F0-A5197B619542}"/>
              </a:ext>
            </a:extLst>
          </p:cNvPr>
          <p:cNvSpPr txBox="1"/>
          <p:nvPr/>
        </p:nvSpPr>
        <p:spPr>
          <a:xfrm>
            <a:off x="771480" y="5892510"/>
            <a:ext cx="31032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098"/>
              </a:lnSpc>
            </a:pPr>
            <a:r>
              <a:rPr lang="en-US" sz="1350" kern="1200" dirty="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3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74" name="tb_14">
            <a:extLst>
              <a:ext uri="{FF2B5EF4-FFF2-40B4-BE49-F238E27FC236}">
                <a16:creationId xmlns:a16="http://schemas.microsoft.com/office/drawing/2014/main" id="{5BF51192-EA53-0C2C-28E3-67ED65B9A02B}"/>
              </a:ext>
            </a:extLst>
          </p:cNvPr>
          <p:cNvSpPr txBox="1"/>
          <p:nvPr/>
        </p:nvSpPr>
        <p:spPr>
          <a:xfrm>
            <a:off x="1228680" y="5930640"/>
            <a:ext cx="342648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75" name="图片 74">
            <a:extLst>
              <a:ext uri="{FF2B5EF4-FFF2-40B4-BE49-F238E27FC236}">
                <a16:creationId xmlns:a16="http://schemas.microsoft.com/office/drawing/2014/main" id="{23297DB7-E656-8812-C04C-F595BCAE6443}"/>
              </a:ext>
            </a:extLst>
          </p:cNvPr>
          <p:cNvPicPr/>
          <p:nvPr/>
        </p:nvPicPr>
        <p:blipFill>
          <a:blip r:embed="rId17"/>
          <a:stretch/>
        </p:blipFill>
        <p:spPr>
          <a:xfrm>
            <a:off x="6876000" y="4158720"/>
            <a:ext cx="190440" cy="19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tb_15">
            <a:extLst>
              <a:ext uri="{FF2B5EF4-FFF2-40B4-BE49-F238E27FC236}">
                <a16:creationId xmlns:a16="http://schemas.microsoft.com/office/drawing/2014/main" id="{C839C31D-06FF-9C3D-B868-45EA11C950FD}"/>
              </a:ext>
            </a:extLst>
          </p:cNvPr>
          <p:cNvSpPr txBox="1"/>
          <p:nvPr/>
        </p:nvSpPr>
        <p:spPr>
          <a:xfrm>
            <a:off x="7142760" y="4099044"/>
            <a:ext cx="14198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产品 </a:t>
            </a:r>
            <a:r>
              <a:rPr 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4 </a:t>
            </a:r>
            <a:r>
              <a:rPr lang="zh-CN" alt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大形态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77" name="图片 76">
            <a:extLst>
              <a:ext uri="{FF2B5EF4-FFF2-40B4-BE49-F238E27FC236}">
                <a16:creationId xmlns:a16="http://schemas.microsoft.com/office/drawing/2014/main" id="{F979A4D1-4DEB-FDE7-02CD-4D995B551DF8}"/>
              </a:ext>
            </a:extLst>
          </p:cNvPr>
          <p:cNvPicPr/>
          <p:nvPr/>
        </p:nvPicPr>
        <p:blipFill>
          <a:blip r:embed="rId18"/>
          <a:stretch/>
        </p:blipFill>
        <p:spPr>
          <a:xfrm>
            <a:off x="6876000" y="4501800"/>
            <a:ext cx="2271960" cy="83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8" name="图片 77">
            <a:extLst>
              <a:ext uri="{FF2B5EF4-FFF2-40B4-BE49-F238E27FC236}">
                <a16:creationId xmlns:a16="http://schemas.microsoft.com/office/drawing/2014/main" id="{7932052F-10EB-860E-D484-038DCC673F28}"/>
              </a:ext>
            </a:extLst>
          </p:cNvPr>
          <p:cNvPicPr/>
          <p:nvPr/>
        </p:nvPicPr>
        <p:blipFill>
          <a:blip r:embed="rId19"/>
          <a:stretch/>
        </p:blipFill>
        <p:spPr>
          <a:xfrm>
            <a:off x="7821360" y="4554720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9" name="tb_16">
            <a:extLst>
              <a:ext uri="{FF2B5EF4-FFF2-40B4-BE49-F238E27FC236}">
                <a16:creationId xmlns:a16="http://schemas.microsoft.com/office/drawing/2014/main" id="{E08824E9-7742-090F-C7FC-E26444A1C70C}"/>
              </a:ext>
            </a:extLst>
          </p:cNvPr>
          <p:cNvSpPr txBox="1"/>
          <p:nvPr/>
        </p:nvSpPr>
        <p:spPr>
          <a:xfrm>
            <a:off x="7783560" y="5050080"/>
            <a:ext cx="54864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桌面端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80" name="图片 79">
            <a:extLst>
              <a:ext uri="{FF2B5EF4-FFF2-40B4-BE49-F238E27FC236}">
                <a16:creationId xmlns:a16="http://schemas.microsoft.com/office/drawing/2014/main" id="{D879C9D8-3876-9084-A638-8B83D25A29A8}"/>
              </a:ext>
            </a:extLst>
          </p:cNvPr>
          <p:cNvPicPr/>
          <p:nvPr/>
        </p:nvPicPr>
        <p:blipFill>
          <a:blip r:embed="rId20"/>
          <a:stretch/>
        </p:blipFill>
        <p:spPr>
          <a:xfrm>
            <a:off x="9262440" y="4501800"/>
            <a:ext cx="2271960" cy="83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" name="图片 80">
            <a:extLst>
              <a:ext uri="{FF2B5EF4-FFF2-40B4-BE49-F238E27FC236}">
                <a16:creationId xmlns:a16="http://schemas.microsoft.com/office/drawing/2014/main" id="{5949444F-5240-2854-1936-6DB7162E0904}"/>
              </a:ext>
            </a:extLst>
          </p:cNvPr>
          <p:cNvPicPr/>
          <p:nvPr/>
        </p:nvPicPr>
        <p:blipFill>
          <a:blip r:embed="rId21"/>
          <a:stretch/>
        </p:blipFill>
        <p:spPr>
          <a:xfrm>
            <a:off x="10207800" y="4554720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" name="tb_17">
            <a:extLst>
              <a:ext uri="{FF2B5EF4-FFF2-40B4-BE49-F238E27FC236}">
                <a16:creationId xmlns:a16="http://schemas.microsoft.com/office/drawing/2014/main" id="{D5450D3E-6B76-2B6F-EE97-F9401268CEB8}"/>
              </a:ext>
            </a:extLst>
          </p:cNvPr>
          <p:cNvSpPr txBox="1"/>
          <p:nvPr/>
        </p:nvSpPr>
        <p:spPr>
          <a:xfrm>
            <a:off x="10170000" y="5050080"/>
            <a:ext cx="54864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小程序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83" name="图片 82">
            <a:extLst>
              <a:ext uri="{FF2B5EF4-FFF2-40B4-BE49-F238E27FC236}">
                <a16:creationId xmlns:a16="http://schemas.microsoft.com/office/drawing/2014/main" id="{3A6ABE60-1E65-6A9C-6B14-116397E10E89}"/>
              </a:ext>
            </a:extLst>
          </p:cNvPr>
          <p:cNvPicPr/>
          <p:nvPr/>
        </p:nvPicPr>
        <p:blipFill>
          <a:blip r:embed="rId22"/>
          <a:stretch/>
        </p:blipFill>
        <p:spPr>
          <a:xfrm>
            <a:off x="6876000" y="5446440"/>
            <a:ext cx="2271960" cy="83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4" name="图片 83">
            <a:extLst>
              <a:ext uri="{FF2B5EF4-FFF2-40B4-BE49-F238E27FC236}">
                <a16:creationId xmlns:a16="http://schemas.microsoft.com/office/drawing/2014/main" id="{367E3250-CD2E-F151-186B-E72AD3CD63AB}"/>
              </a:ext>
            </a:extLst>
          </p:cNvPr>
          <p:cNvPicPr/>
          <p:nvPr/>
        </p:nvPicPr>
        <p:blipFill>
          <a:blip r:embed="rId23"/>
          <a:stretch/>
        </p:blipFill>
        <p:spPr>
          <a:xfrm>
            <a:off x="7821360" y="5499720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5" name="tb_18">
            <a:extLst>
              <a:ext uri="{FF2B5EF4-FFF2-40B4-BE49-F238E27FC236}">
                <a16:creationId xmlns:a16="http://schemas.microsoft.com/office/drawing/2014/main" id="{7345B2A8-FC75-4CE3-6F5E-428809203491}"/>
              </a:ext>
            </a:extLst>
          </p:cNvPr>
          <p:cNvSpPr txBox="1"/>
          <p:nvPr/>
        </p:nvSpPr>
        <p:spPr>
          <a:xfrm>
            <a:off x="7707240" y="5995080"/>
            <a:ext cx="73116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管理后台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86" name="图片 85">
            <a:extLst>
              <a:ext uri="{FF2B5EF4-FFF2-40B4-BE49-F238E27FC236}">
                <a16:creationId xmlns:a16="http://schemas.microsoft.com/office/drawing/2014/main" id="{0F38FD4F-E738-C236-E613-F5936D5C216E}"/>
              </a:ext>
            </a:extLst>
          </p:cNvPr>
          <p:cNvPicPr/>
          <p:nvPr/>
        </p:nvPicPr>
        <p:blipFill>
          <a:blip r:embed="rId24"/>
          <a:stretch/>
        </p:blipFill>
        <p:spPr>
          <a:xfrm>
            <a:off x="9262440" y="5446440"/>
            <a:ext cx="2271960" cy="83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7" name="图片 86">
            <a:extLst>
              <a:ext uri="{FF2B5EF4-FFF2-40B4-BE49-F238E27FC236}">
                <a16:creationId xmlns:a16="http://schemas.microsoft.com/office/drawing/2014/main" id="{53C462B6-29F2-ABCB-8F11-E6D5BF9DD078}"/>
              </a:ext>
            </a:extLst>
          </p:cNvPr>
          <p:cNvPicPr/>
          <p:nvPr/>
        </p:nvPicPr>
        <p:blipFill>
          <a:blip r:embed="rId25"/>
          <a:stretch/>
        </p:blipFill>
        <p:spPr>
          <a:xfrm>
            <a:off x="10207800" y="5499720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8" name="tb_19">
            <a:extLst>
              <a:ext uri="{FF2B5EF4-FFF2-40B4-BE49-F238E27FC236}">
                <a16:creationId xmlns:a16="http://schemas.microsoft.com/office/drawing/2014/main" id="{07C23CEB-F963-9BEC-74E2-A1EAF6306A17}"/>
              </a:ext>
            </a:extLst>
          </p:cNvPr>
          <p:cNvSpPr txBox="1"/>
          <p:nvPr/>
        </p:nvSpPr>
        <p:spPr>
          <a:xfrm>
            <a:off x="9761516" y="5983205"/>
            <a:ext cx="1689391" cy="249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主流</a:t>
            </a:r>
            <a:r>
              <a:rPr lang="en-US" altLang="zh-CN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IM</a:t>
            </a:r>
            <a:r>
              <a:rPr lang="zh-CN" altLang="en-US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平台</a:t>
            </a:r>
            <a:r>
              <a:rPr lang="en-US" altLang="zh-CN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(Claw</a:t>
            </a:r>
            <a:r>
              <a:rPr lang="zh-CN" altLang="en-US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形态</a:t>
            </a:r>
            <a:r>
              <a:rPr lang="en-US" altLang="zh-CN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)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91" name="tb_6">
            <a:extLst>
              <a:ext uri="{FF2B5EF4-FFF2-40B4-BE49-F238E27FC236}">
                <a16:creationId xmlns:a16="http://schemas.microsoft.com/office/drawing/2014/main" id="{544BBF14-2F45-4103-AF93-F305963EC931}"/>
              </a:ext>
            </a:extLst>
          </p:cNvPr>
          <p:cNvSpPr txBox="1"/>
          <p:nvPr/>
        </p:nvSpPr>
        <p:spPr>
          <a:xfrm>
            <a:off x="8356680" y="2361960"/>
            <a:ext cx="38246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战略定位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92" name="tb_12">
            <a:extLst>
              <a:ext uri="{FF2B5EF4-FFF2-40B4-BE49-F238E27FC236}">
                <a16:creationId xmlns:a16="http://schemas.microsoft.com/office/drawing/2014/main" id="{BA469D80-5C63-9158-027F-0FDF59AF2A1E}"/>
              </a:ext>
            </a:extLst>
          </p:cNvPr>
          <p:cNvSpPr txBox="1"/>
          <p:nvPr/>
        </p:nvSpPr>
        <p:spPr>
          <a:xfrm>
            <a:off x="1190160" y="5905830"/>
            <a:ext cx="4868114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 </a:t>
            </a:r>
            <a:r>
              <a:rPr lang="zh-CN" altLang="en-US" sz="1350" kern="1200" dirty="0">
                <a:solidFill>
                  <a:srgbClr val="0060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成本可控、数据安全</a:t>
            </a: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，同等能力下混元</a:t>
            </a:r>
            <a:r>
              <a:rPr lang="en-US" altLang="zh-CN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3 preview</a:t>
            </a:r>
            <a:r>
              <a:rPr lang="zh-CN" altLang="en-US" sz="1350" kern="1200" dirty="0">
                <a:solidFill>
                  <a:srgbClr val="0060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性价比</a:t>
            </a: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拉满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56A54B4-B2CC-F944-39E1-E0C6F11B57B8}"/>
              </a:ext>
            </a:extLst>
          </p:cNvPr>
          <p:cNvPicPr/>
          <p:nvPr/>
        </p:nvPicPr>
        <p:blipFill>
          <a:blip r:embed="rId26"/>
          <a:stretch/>
        </p:blipFill>
        <p:spPr>
          <a:xfrm>
            <a:off x="8881985" y="999996"/>
            <a:ext cx="43812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tb_12">
            <a:hlinkClick r:id="rId27"/>
            <a:extLst>
              <a:ext uri="{FF2B5EF4-FFF2-40B4-BE49-F238E27FC236}">
                <a16:creationId xmlns:a16="http://schemas.microsoft.com/office/drawing/2014/main" id="{81661095-9D2C-4E9C-7BEA-AB2535699A79}"/>
              </a:ext>
            </a:extLst>
          </p:cNvPr>
          <p:cNvSpPr txBox="1"/>
          <p:nvPr/>
        </p:nvSpPr>
        <p:spPr>
          <a:xfrm>
            <a:off x="9406145" y="1064160"/>
            <a:ext cx="9140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hlinkClick r:id="rId28"/>
              </a:rPr>
              <a:t>官方教程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462148C-0AEE-DBD9-8C1F-4FEDF05815E2}"/>
              </a:ext>
            </a:extLst>
          </p:cNvPr>
          <p:cNvPicPr/>
          <p:nvPr/>
        </p:nvPicPr>
        <p:blipFill>
          <a:blip r:embed="rId29"/>
          <a:stretch/>
        </p:blipFill>
        <p:spPr>
          <a:xfrm>
            <a:off x="10366582" y="999996"/>
            <a:ext cx="43812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tb_15">
            <a:extLst>
              <a:ext uri="{FF2B5EF4-FFF2-40B4-BE49-F238E27FC236}">
                <a16:creationId xmlns:a16="http://schemas.microsoft.com/office/drawing/2014/main" id="{CEADD3A5-9D67-5CD2-56A5-374202296003}"/>
              </a:ext>
            </a:extLst>
          </p:cNvPr>
          <p:cNvSpPr txBox="1"/>
          <p:nvPr/>
        </p:nvSpPr>
        <p:spPr>
          <a:xfrm>
            <a:off x="10890742" y="1064160"/>
            <a:ext cx="9140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hlinkClick r:id="rId27"/>
              </a:rPr>
              <a:t>官网文档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9" name="tb_15">
            <a:extLst>
              <a:ext uri="{FF2B5EF4-FFF2-40B4-BE49-F238E27FC236}">
                <a16:creationId xmlns:a16="http://schemas.microsoft.com/office/drawing/2014/main" id="{244F698B-F4AE-FB59-C90D-07995DB2BA00}"/>
              </a:ext>
            </a:extLst>
          </p:cNvPr>
          <p:cNvSpPr txBox="1"/>
          <p:nvPr/>
        </p:nvSpPr>
        <p:spPr>
          <a:xfrm>
            <a:off x="7356340" y="1060740"/>
            <a:ext cx="14198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点击了解更多→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955395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E66E7-B37D-DC95-CE89-05E0BB0F4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1">
            <a:extLst>
              <a:ext uri="{FF2B5EF4-FFF2-40B4-BE49-F238E27FC236}">
                <a16:creationId xmlns:a16="http://schemas.microsoft.com/office/drawing/2014/main" id="{5A1FA5AF-47FB-3639-361C-9DC1FAE09F65}"/>
              </a:ext>
            </a:extLst>
          </p:cNvPr>
          <p:cNvSpPr/>
          <p:nvPr/>
        </p:nvSpPr>
        <p:spPr>
          <a:xfrm>
            <a:off x="518954" y="229444"/>
            <a:ext cx="3350519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zh-CN" altLang="en-US" sz="2400" b="0" dirty="0">
                <a:solidFill>
                  <a:srgbClr val="0338D2"/>
                </a:solidFill>
                <a:latin typeface="腾讯体 W7" panose="020C04030202040F0204" charset="-122"/>
                <a:ea typeface="腾讯体 W7" panose="020C04030202040F0204" charset="-122"/>
                <a:cs typeface="+mn-cs"/>
                <a:sym typeface="腾讯体 W7" panose="020C04030202040F0204" charset="-122"/>
              </a:rPr>
              <a:t>如何区别传统</a:t>
            </a:r>
            <a:r>
              <a:rPr lang="en-US" altLang="zh-CN" sz="2400" b="0" dirty="0">
                <a:solidFill>
                  <a:srgbClr val="0338D2"/>
                </a:solidFill>
                <a:latin typeface="腾讯体 W7" panose="020C04030202040F0204" charset="-122"/>
                <a:ea typeface="腾讯体 W7" panose="020C04030202040F0204" charset="-122"/>
                <a:cs typeface="+mn-cs"/>
                <a:sym typeface="腾讯体 W7" panose="020C04030202040F0204" charset="-122"/>
              </a:rPr>
              <a:t>AI</a:t>
            </a:r>
            <a:r>
              <a:rPr lang="zh-CN" altLang="en-US" sz="2400" b="0" dirty="0">
                <a:solidFill>
                  <a:srgbClr val="0338D2"/>
                </a:solidFill>
                <a:latin typeface="腾讯体 W7" panose="020C04030202040F0204" charset="-122"/>
                <a:ea typeface="腾讯体 W7" panose="020C04030202040F0204" charset="-122"/>
                <a:cs typeface="+mn-cs"/>
                <a:sym typeface="腾讯体 W7" panose="020C04030202040F0204" charset="-122"/>
              </a:rPr>
              <a:t>工具？</a:t>
            </a:r>
            <a:endParaRPr lang="zh-CN" altLang="en" sz="2400" b="0" dirty="0">
              <a:solidFill>
                <a:srgbClr val="0338D2"/>
              </a:solidFill>
              <a:latin typeface="腾讯体 W7" panose="020C04030202040F0204" charset="-122"/>
              <a:ea typeface="腾讯体 W7" panose="020C04030202040F0204" charset="-122"/>
              <a:cs typeface="+mn-cs"/>
              <a:sym typeface="腾讯体 W7" panose="020C04030202040F0204" charset="-122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C23F8AB-745A-27AD-22CD-5E051D31BD4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457200" y="1523880"/>
            <a:ext cx="5486040" cy="3733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任意形状 22">
            <a:extLst>
              <a:ext uri="{FF2B5EF4-FFF2-40B4-BE49-F238E27FC236}">
                <a16:creationId xmlns:a16="http://schemas.microsoft.com/office/drawing/2014/main" id="{46DCAFF1-5686-CC4E-F510-696253B16FB6}"/>
              </a:ext>
            </a:extLst>
          </p:cNvPr>
          <p:cNvSpPr/>
          <p:nvPr/>
        </p:nvSpPr>
        <p:spPr>
          <a:xfrm>
            <a:off x="761760" y="2590560"/>
            <a:ext cx="4877280" cy="10080"/>
          </a:xfrm>
          <a:custGeom>
            <a:avLst/>
            <a:gdLst/>
            <a:ahLst/>
            <a:cxnLst/>
            <a:rect l="0" t="0" r="r" b="b"/>
            <a:pathLst>
              <a:path w="13548" h="28">
                <a:moveTo>
                  <a:pt x="0" y="0"/>
                </a:moveTo>
                <a:lnTo>
                  <a:pt x="13548" y="0"/>
                </a:lnTo>
                <a:lnTo>
                  <a:pt x="1354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E5E7E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任意形状 23">
            <a:extLst>
              <a:ext uri="{FF2B5EF4-FFF2-40B4-BE49-F238E27FC236}">
                <a16:creationId xmlns:a16="http://schemas.microsoft.com/office/drawing/2014/main" id="{4C42E7BE-F103-5FE8-AA06-BCEDADC61671}"/>
              </a:ext>
            </a:extLst>
          </p:cNvPr>
          <p:cNvSpPr/>
          <p:nvPr/>
        </p:nvSpPr>
        <p:spPr>
          <a:xfrm>
            <a:off x="761760" y="1828440"/>
            <a:ext cx="533880" cy="533880"/>
          </a:xfrm>
          <a:custGeom>
            <a:avLst/>
            <a:gdLst/>
            <a:ahLst/>
            <a:cxnLst/>
            <a:rect l="0" t="0" r="r" b="b"/>
            <a:pathLst>
              <a:path w="1483" h="1483">
                <a:moveTo>
                  <a:pt x="0" y="1166"/>
                </a:moveTo>
                <a:lnTo>
                  <a:pt x="0" y="319"/>
                </a:lnTo>
                <a:cubicBezTo>
                  <a:pt x="0" y="298"/>
                  <a:pt x="2" y="278"/>
                  <a:pt x="6" y="257"/>
                </a:cubicBezTo>
                <a:cubicBezTo>
                  <a:pt x="10" y="237"/>
                  <a:pt x="16" y="217"/>
                  <a:pt x="24" y="197"/>
                </a:cubicBezTo>
                <a:cubicBezTo>
                  <a:pt x="32" y="178"/>
                  <a:pt x="42" y="160"/>
                  <a:pt x="54" y="143"/>
                </a:cubicBezTo>
                <a:cubicBezTo>
                  <a:pt x="65" y="125"/>
                  <a:pt x="78" y="109"/>
                  <a:pt x="93" y="93"/>
                </a:cubicBezTo>
                <a:cubicBezTo>
                  <a:pt x="109" y="79"/>
                  <a:pt x="125" y="66"/>
                  <a:pt x="142" y="54"/>
                </a:cubicBezTo>
                <a:cubicBezTo>
                  <a:pt x="160" y="42"/>
                  <a:pt x="178" y="33"/>
                  <a:pt x="197" y="25"/>
                </a:cubicBezTo>
                <a:cubicBezTo>
                  <a:pt x="216" y="17"/>
                  <a:pt x="236" y="11"/>
                  <a:pt x="257" y="7"/>
                </a:cubicBezTo>
                <a:cubicBezTo>
                  <a:pt x="277" y="3"/>
                  <a:pt x="298" y="0"/>
                  <a:pt x="319" y="0"/>
                </a:cubicBezTo>
                <a:lnTo>
                  <a:pt x="1165" y="0"/>
                </a:lnTo>
                <a:cubicBezTo>
                  <a:pt x="1186" y="0"/>
                  <a:pt x="1207" y="3"/>
                  <a:pt x="1227" y="7"/>
                </a:cubicBezTo>
                <a:cubicBezTo>
                  <a:pt x="1248" y="11"/>
                  <a:pt x="1268" y="17"/>
                  <a:pt x="1287" y="25"/>
                </a:cubicBezTo>
                <a:cubicBezTo>
                  <a:pt x="1306" y="33"/>
                  <a:pt x="1324" y="42"/>
                  <a:pt x="1342" y="54"/>
                </a:cubicBezTo>
                <a:cubicBezTo>
                  <a:pt x="1359" y="66"/>
                  <a:pt x="1375" y="79"/>
                  <a:pt x="1390" y="93"/>
                </a:cubicBezTo>
                <a:cubicBezTo>
                  <a:pt x="1405" y="109"/>
                  <a:pt x="1418" y="125"/>
                  <a:pt x="1429" y="143"/>
                </a:cubicBezTo>
                <a:cubicBezTo>
                  <a:pt x="1441" y="160"/>
                  <a:pt x="1451" y="178"/>
                  <a:pt x="1459" y="197"/>
                </a:cubicBezTo>
                <a:cubicBezTo>
                  <a:pt x="1467" y="217"/>
                  <a:pt x="1473" y="237"/>
                  <a:pt x="1477" y="257"/>
                </a:cubicBezTo>
                <a:cubicBezTo>
                  <a:pt x="1481" y="278"/>
                  <a:pt x="1483" y="298"/>
                  <a:pt x="1483" y="319"/>
                </a:cubicBezTo>
                <a:lnTo>
                  <a:pt x="1483" y="1166"/>
                </a:lnTo>
                <a:cubicBezTo>
                  <a:pt x="1483" y="1187"/>
                  <a:pt x="1481" y="1207"/>
                  <a:pt x="1477" y="1228"/>
                </a:cubicBezTo>
                <a:cubicBezTo>
                  <a:pt x="1473" y="1248"/>
                  <a:pt x="1467" y="1268"/>
                  <a:pt x="1459" y="1287"/>
                </a:cubicBezTo>
                <a:cubicBezTo>
                  <a:pt x="1451" y="1306"/>
                  <a:pt x="1441" y="1325"/>
                  <a:pt x="1429" y="1342"/>
                </a:cubicBezTo>
                <a:cubicBezTo>
                  <a:pt x="1418" y="1359"/>
                  <a:pt x="1405" y="1375"/>
                  <a:pt x="1390" y="1390"/>
                </a:cubicBezTo>
                <a:cubicBezTo>
                  <a:pt x="1375" y="1405"/>
                  <a:pt x="1359" y="1418"/>
                  <a:pt x="1342" y="1430"/>
                </a:cubicBezTo>
                <a:cubicBezTo>
                  <a:pt x="1324" y="1441"/>
                  <a:pt x="1306" y="1451"/>
                  <a:pt x="1287" y="1459"/>
                </a:cubicBezTo>
                <a:cubicBezTo>
                  <a:pt x="1268" y="1467"/>
                  <a:pt x="1248" y="1473"/>
                  <a:pt x="1227" y="1477"/>
                </a:cubicBezTo>
                <a:cubicBezTo>
                  <a:pt x="1207" y="1481"/>
                  <a:pt x="1186" y="1483"/>
                  <a:pt x="1165" y="1483"/>
                </a:cubicBezTo>
                <a:lnTo>
                  <a:pt x="319" y="1483"/>
                </a:lnTo>
                <a:cubicBezTo>
                  <a:pt x="298" y="1483"/>
                  <a:pt x="277" y="1481"/>
                  <a:pt x="257" y="1477"/>
                </a:cubicBezTo>
                <a:cubicBezTo>
                  <a:pt x="236" y="1473"/>
                  <a:pt x="216" y="1467"/>
                  <a:pt x="197" y="1459"/>
                </a:cubicBezTo>
                <a:cubicBezTo>
                  <a:pt x="178" y="1451"/>
                  <a:pt x="160" y="1441"/>
                  <a:pt x="142" y="1430"/>
                </a:cubicBezTo>
                <a:cubicBezTo>
                  <a:pt x="125" y="1418"/>
                  <a:pt x="109" y="1405"/>
                  <a:pt x="93" y="1390"/>
                </a:cubicBezTo>
                <a:cubicBezTo>
                  <a:pt x="78" y="1375"/>
                  <a:pt x="65" y="1359"/>
                  <a:pt x="54" y="1342"/>
                </a:cubicBezTo>
                <a:cubicBezTo>
                  <a:pt x="42" y="1325"/>
                  <a:pt x="32" y="1306"/>
                  <a:pt x="24" y="1287"/>
                </a:cubicBezTo>
                <a:cubicBezTo>
                  <a:pt x="16" y="1268"/>
                  <a:pt x="10" y="1248"/>
                  <a:pt x="6" y="1228"/>
                </a:cubicBezTo>
                <a:cubicBezTo>
                  <a:pt x="2" y="1207"/>
                  <a:pt x="0" y="1187"/>
                  <a:pt x="0" y="1166"/>
                </a:cubicBezTo>
                <a:close/>
              </a:path>
            </a:pathLst>
          </a:custGeom>
          <a:solidFill>
            <a:srgbClr val="E5E7E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任意形状 24">
            <a:extLst>
              <a:ext uri="{FF2B5EF4-FFF2-40B4-BE49-F238E27FC236}">
                <a16:creationId xmlns:a16="http://schemas.microsoft.com/office/drawing/2014/main" id="{1B7DA948-26CD-FACA-D3FA-261752E9CC44}"/>
              </a:ext>
            </a:extLst>
          </p:cNvPr>
          <p:cNvSpPr/>
          <p:nvPr/>
        </p:nvSpPr>
        <p:spPr>
          <a:xfrm>
            <a:off x="914040" y="1993680"/>
            <a:ext cx="228960" cy="216360"/>
          </a:xfrm>
          <a:custGeom>
            <a:avLst/>
            <a:gdLst/>
            <a:ahLst/>
            <a:cxnLst/>
            <a:rect l="0" t="0" r="r" b="b"/>
            <a:pathLst>
              <a:path w="636" h="601" fill="none">
                <a:moveTo>
                  <a:pt x="177" y="213"/>
                </a:moveTo>
                <a:moveTo>
                  <a:pt x="318" y="213"/>
                </a:moveTo>
                <a:moveTo>
                  <a:pt x="460" y="213"/>
                </a:moveTo>
                <a:moveTo>
                  <a:pt x="212" y="424"/>
                </a:moveTo>
                <a:lnTo>
                  <a:pt x="71" y="424"/>
                </a:lnTo>
                <a:cubicBezTo>
                  <a:pt x="62" y="424"/>
                  <a:pt x="53" y="423"/>
                  <a:pt x="44" y="419"/>
                </a:cubicBezTo>
                <a:cubicBezTo>
                  <a:pt x="35" y="415"/>
                  <a:pt x="28" y="410"/>
                  <a:pt x="21" y="404"/>
                </a:cubicBezTo>
                <a:cubicBezTo>
                  <a:pt x="15" y="397"/>
                  <a:pt x="9" y="390"/>
                  <a:pt x="6" y="381"/>
                </a:cubicBezTo>
                <a:cubicBezTo>
                  <a:pt x="2" y="372"/>
                  <a:pt x="0" y="363"/>
                  <a:pt x="0" y="354"/>
                </a:cubicBezTo>
                <a:lnTo>
                  <a:pt x="0" y="71"/>
                </a:lnTo>
                <a:cubicBezTo>
                  <a:pt x="0" y="61"/>
                  <a:pt x="2" y="52"/>
                  <a:pt x="6" y="44"/>
                </a:cubicBezTo>
                <a:cubicBezTo>
                  <a:pt x="9" y="35"/>
                  <a:pt x="15" y="27"/>
                  <a:pt x="21" y="21"/>
                </a:cubicBezTo>
                <a:cubicBezTo>
                  <a:pt x="28" y="14"/>
                  <a:pt x="35" y="9"/>
                  <a:pt x="44" y="5"/>
                </a:cubicBezTo>
                <a:cubicBezTo>
                  <a:pt x="53" y="2"/>
                  <a:pt x="62" y="0"/>
                  <a:pt x="71" y="0"/>
                </a:cubicBezTo>
                <a:lnTo>
                  <a:pt x="566" y="0"/>
                </a:lnTo>
                <a:cubicBezTo>
                  <a:pt x="575" y="0"/>
                  <a:pt x="584" y="2"/>
                  <a:pt x="593" y="5"/>
                </a:cubicBezTo>
                <a:cubicBezTo>
                  <a:pt x="602" y="9"/>
                  <a:pt x="609" y="14"/>
                  <a:pt x="616" y="21"/>
                </a:cubicBezTo>
                <a:cubicBezTo>
                  <a:pt x="622" y="27"/>
                  <a:pt x="628" y="35"/>
                  <a:pt x="631" y="44"/>
                </a:cubicBezTo>
                <a:cubicBezTo>
                  <a:pt x="635" y="52"/>
                  <a:pt x="636" y="61"/>
                  <a:pt x="636" y="71"/>
                </a:cubicBezTo>
                <a:lnTo>
                  <a:pt x="636" y="354"/>
                </a:lnTo>
                <a:cubicBezTo>
                  <a:pt x="636" y="363"/>
                  <a:pt x="635" y="372"/>
                  <a:pt x="631" y="381"/>
                </a:cubicBezTo>
                <a:cubicBezTo>
                  <a:pt x="628" y="390"/>
                  <a:pt x="622" y="397"/>
                  <a:pt x="616" y="404"/>
                </a:cubicBezTo>
                <a:cubicBezTo>
                  <a:pt x="609" y="410"/>
                  <a:pt x="602" y="415"/>
                  <a:pt x="593" y="419"/>
                </a:cubicBezTo>
                <a:cubicBezTo>
                  <a:pt x="584" y="423"/>
                  <a:pt x="575" y="424"/>
                  <a:pt x="566" y="424"/>
                </a:cubicBezTo>
                <a:lnTo>
                  <a:pt x="390" y="424"/>
                </a:lnTo>
                <a:lnTo>
                  <a:pt x="212" y="601"/>
                </a:lnTo>
                <a:lnTo>
                  <a:pt x="212" y="424"/>
                </a:lnTo>
              </a:path>
            </a:pathLst>
          </a:custGeom>
          <a:ln w="25200" cap="rnd">
            <a:solidFill>
              <a:srgbClr val="6B7280"/>
            </a:solidFill>
            <a:round/>
          </a:ln>
        </p:spPr>
        <p:txBody>
          <a:bodyPr lIns="12600" tIns="12600" rIns="12600" bIns="126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855A28C-B23E-9CAB-DEED-2948682375A8}"/>
              </a:ext>
            </a:extLst>
          </p:cNvPr>
          <p:cNvSpPr txBox="1"/>
          <p:nvPr/>
        </p:nvSpPr>
        <p:spPr>
          <a:xfrm>
            <a:off x="685800" y="944640"/>
            <a:ext cx="4014360" cy="286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0" u="none" strike="noStrike">
                <a:solidFill>
                  <a:srgbClr val="6B7280"/>
                </a:solidFill>
                <a:effectLst/>
                <a:uFillTx/>
                <a:latin typeface="TencentSansW3"/>
                <a:ea typeface="TencentSansW3"/>
              </a:rPr>
              <a:t>超越对话，重塑⼯作流的新⼀代 </a:t>
            </a:r>
            <a:r>
              <a:rPr lang="en-US" sz="1500" b="0" u="none" strike="noStrike">
                <a:solidFill>
                  <a:srgbClr val="6B7280"/>
                </a:solidFill>
                <a:effectLst/>
                <a:uFillTx/>
                <a:latin typeface="TencentSansW3"/>
                <a:ea typeface="TencentSansW3"/>
              </a:rPr>
              <a:t>AI </a:t>
            </a:r>
            <a:r>
              <a:rPr lang="zh-CN" sz="1500" b="0" u="none" strike="noStrike">
                <a:solidFill>
                  <a:srgbClr val="6B7280"/>
                </a:solidFill>
                <a:effectLst/>
                <a:uFillTx/>
                <a:latin typeface="TencentSansW3"/>
                <a:ea typeface="TencentSansW3"/>
              </a:rPr>
              <a:t>⽣产⼒引擎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任意形状 26">
            <a:extLst>
              <a:ext uri="{FF2B5EF4-FFF2-40B4-BE49-F238E27FC236}">
                <a16:creationId xmlns:a16="http://schemas.microsoft.com/office/drawing/2014/main" id="{CFDF059F-9F42-56A1-8369-CCCD80B83467}"/>
              </a:ext>
            </a:extLst>
          </p:cNvPr>
          <p:cNvSpPr/>
          <p:nvPr/>
        </p:nvSpPr>
        <p:spPr>
          <a:xfrm>
            <a:off x="761760" y="2695320"/>
            <a:ext cx="305280" cy="305280"/>
          </a:xfrm>
          <a:custGeom>
            <a:avLst/>
            <a:gdLst/>
            <a:ahLst/>
            <a:cxnLst/>
            <a:rect l="0" t="0" r="r" b="b"/>
            <a:pathLst>
              <a:path w="848" h="848">
                <a:moveTo>
                  <a:pt x="848" y="424"/>
                </a:moveTo>
                <a:cubicBezTo>
                  <a:pt x="848" y="451"/>
                  <a:pt x="844" y="479"/>
                  <a:pt x="839" y="506"/>
                </a:cubicBezTo>
                <a:cubicBezTo>
                  <a:pt x="833" y="533"/>
                  <a:pt x="825" y="561"/>
                  <a:pt x="815" y="587"/>
                </a:cubicBezTo>
                <a:cubicBezTo>
                  <a:pt x="804" y="612"/>
                  <a:pt x="791" y="637"/>
                  <a:pt x="775" y="660"/>
                </a:cubicBezTo>
                <a:cubicBezTo>
                  <a:pt x="760" y="683"/>
                  <a:pt x="742" y="704"/>
                  <a:pt x="723" y="724"/>
                </a:cubicBezTo>
                <a:cubicBezTo>
                  <a:pt x="703" y="744"/>
                  <a:pt x="682" y="761"/>
                  <a:pt x="659" y="777"/>
                </a:cubicBezTo>
                <a:cubicBezTo>
                  <a:pt x="636" y="792"/>
                  <a:pt x="611" y="805"/>
                  <a:pt x="586" y="816"/>
                </a:cubicBezTo>
                <a:cubicBezTo>
                  <a:pt x="560" y="826"/>
                  <a:pt x="533" y="834"/>
                  <a:pt x="506" y="840"/>
                </a:cubicBezTo>
                <a:cubicBezTo>
                  <a:pt x="479" y="845"/>
                  <a:pt x="451" y="848"/>
                  <a:pt x="423" y="848"/>
                </a:cubicBezTo>
                <a:cubicBezTo>
                  <a:pt x="396" y="848"/>
                  <a:pt x="368" y="845"/>
                  <a:pt x="341" y="840"/>
                </a:cubicBezTo>
                <a:cubicBezTo>
                  <a:pt x="314" y="834"/>
                  <a:pt x="287" y="826"/>
                  <a:pt x="261" y="816"/>
                </a:cubicBezTo>
                <a:cubicBezTo>
                  <a:pt x="236" y="805"/>
                  <a:pt x="211" y="792"/>
                  <a:pt x="188" y="777"/>
                </a:cubicBezTo>
                <a:cubicBezTo>
                  <a:pt x="165" y="761"/>
                  <a:pt x="144" y="744"/>
                  <a:pt x="124" y="724"/>
                </a:cubicBezTo>
                <a:cubicBezTo>
                  <a:pt x="105" y="704"/>
                  <a:pt x="87" y="683"/>
                  <a:pt x="72" y="660"/>
                </a:cubicBezTo>
                <a:cubicBezTo>
                  <a:pt x="56" y="637"/>
                  <a:pt x="43" y="612"/>
                  <a:pt x="32" y="587"/>
                </a:cubicBezTo>
                <a:cubicBezTo>
                  <a:pt x="22" y="561"/>
                  <a:pt x="14" y="533"/>
                  <a:pt x="8" y="506"/>
                </a:cubicBezTo>
                <a:cubicBezTo>
                  <a:pt x="3" y="479"/>
                  <a:pt x="0" y="451"/>
                  <a:pt x="0" y="424"/>
                </a:cubicBezTo>
                <a:cubicBezTo>
                  <a:pt x="0" y="396"/>
                  <a:pt x="3" y="368"/>
                  <a:pt x="8" y="341"/>
                </a:cubicBezTo>
                <a:cubicBezTo>
                  <a:pt x="14" y="314"/>
                  <a:pt x="22" y="287"/>
                  <a:pt x="32" y="262"/>
                </a:cubicBezTo>
                <a:cubicBezTo>
                  <a:pt x="43" y="236"/>
                  <a:pt x="56" y="211"/>
                  <a:pt x="72" y="188"/>
                </a:cubicBezTo>
                <a:cubicBezTo>
                  <a:pt x="87" y="165"/>
                  <a:pt x="105" y="144"/>
                  <a:pt x="124" y="124"/>
                </a:cubicBezTo>
                <a:cubicBezTo>
                  <a:pt x="144" y="105"/>
                  <a:pt x="165" y="87"/>
                  <a:pt x="188" y="72"/>
                </a:cubicBezTo>
                <a:cubicBezTo>
                  <a:pt x="211" y="56"/>
                  <a:pt x="236" y="43"/>
                  <a:pt x="261" y="32"/>
                </a:cubicBezTo>
                <a:cubicBezTo>
                  <a:pt x="287" y="22"/>
                  <a:pt x="314" y="14"/>
                  <a:pt x="341" y="8"/>
                </a:cubicBezTo>
                <a:cubicBezTo>
                  <a:pt x="368" y="3"/>
                  <a:pt x="396" y="0"/>
                  <a:pt x="423" y="0"/>
                </a:cubicBezTo>
                <a:cubicBezTo>
                  <a:pt x="451" y="0"/>
                  <a:pt x="479" y="3"/>
                  <a:pt x="506" y="8"/>
                </a:cubicBezTo>
                <a:cubicBezTo>
                  <a:pt x="533" y="14"/>
                  <a:pt x="560" y="22"/>
                  <a:pt x="586" y="32"/>
                </a:cubicBezTo>
                <a:cubicBezTo>
                  <a:pt x="611" y="43"/>
                  <a:pt x="636" y="56"/>
                  <a:pt x="659" y="72"/>
                </a:cubicBezTo>
                <a:cubicBezTo>
                  <a:pt x="682" y="87"/>
                  <a:pt x="703" y="105"/>
                  <a:pt x="723" y="124"/>
                </a:cubicBezTo>
                <a:cubicBezTo>
                  <a:pt x="742" y="144"/>
                  <a:pt x="760" y="165"/>
                  <a:pt x="775" y="188"/>
                </a:cubicBezTo>
                <a:cubicBezTo>
                  <a:pt x="791" y="211"/>
                  <a:pt x="804" y="236"/>
                  <a:pt x="815" y="262"/>
                </a:cubicBezTo>
                <a:cubicBezTo>
                  <a:pt x="825" y="287"/>
                  <a:pt x="833" y="314"/>
                  <a:pt x="839" y="341"/>
                </a:cubicBezTo>
                <a:cubicBezTo>
                  <a:pt x="844" y="368"/>
                  <a:pt x="848" y="396"/>
                  <a:pt x="848" y="424"/>
                </a:cubicBezTo>
                <a:close/>
              </a:path>
            </a:pathLst>
          </a:custGeom>
          <a:solidFill>
            <a:srgbClr val="E5E7E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任意形状 27">
            <a:extLst>
              <a:ext uri="{FF2B5EF4-FFF2-40B4-BE49-F238E27FC236}">
                <a16:creationId xmlns:a16="http://schemas.microsoft.com/office/drawing/2014/main" id="{54CE13EA-25EF-A731-93FC-E44F6D688C1C}"/>
              </a:ext>
            </a:extLst>
          </p:cNvPr>
          <p:cNvSpPr/>
          <p:nvPr/>
        </p:nvSpPr>
        <p:spPr>
          <a:xfrm>
            <a:off x="866520" y="2800080"/>
            <a:ext cx="95760" cy="95760"/>
          </a:xfrm>
          <a:custGeom>
            <a:avLst/>
            <a:gdLst/>
            <a:ahLst/>
            <a:cxnLst/>
            <a:rect l="0" t="0" r="r" b="b"/>
            <a:pathLst>
              <a:path w="266" h="266" fill="none">
                <a:moveTo>
                  <a:pt x="0" y="266"/>
                </a:moveTo>
                <a:lnTo>
                  <a:pt x="266" y="0"/>
                </a:lnTo>
                <a:moveTo>
                  <a:pt x="0" y="0"/>
                </a:moveTo>
                <a:lnTo>
                  <a:pt x="266" y="266"/>
                </a:lnTo>
              </a:path>
            </a:pathLst>
          </a:custGeom>
          <a:ln w="15840" cap="rnd">
            <a:solidFill>
              <a:srgbClr val="6B7280"/>
            </a:solidFill>
            <a:round/>
          </a:ln>
        </p:spPr>
        <p:txBody>
          <a:bodyPr lIns="7920" tIns="7920" rIns="7920" bIns="792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CD4D071-A88C-2F5F-A198-214F622F6C60}"/>
              </a:ext>
            </a:extLst>
          </p:cNvPr>
          <p:cNvSpPr txBox="1"/>
          <p:nvPr/>
        </p:nvSpPr>
        <p:spPr>
          <a:xfrm>
            <a:off x="1447920" y="1878840"/>
            <a:ext cx="1745640" cy="430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250" b="1" u="none" strike="noStrike">
                <a:solidFill>
                  <a:srgbClr val="4B5563"/>
                </a:solidFill>
                <a:effectLst/>
                <a:uFillTx/>
                <a:latin typeface="TencentSansW7"/>
                <a:ea typeface="TencentSansW7"/>
              </a:rPr>
              <a:t>传统 </a:t>
            </a:r>
            <a:r>
              <a:rPr lang="en-US" sz="2250" b="1" u="none" strike="noStrike">
                <a:solidFill>
                  <a:srgbClr val="4B5563"/>
                </a:solidFill>
                <a:effectLst/>
                <a:uFillTx/>
                <a:latin typeface="TencentSansW7"/>
                <a:ea typeface="TencentSansW7"/>
              </a:rPr>
              <a:t>AI </a:t>
            </a:r>
            <a:r>
              <a:rPr lang="zh-CN" sz="2250" b="1" u="none" strike="noStrike">
                <a:solidFill>
                  <a:srgbClr val="4B5563"/>
                </a:solidFill>
                <a:effectLst/>
                <a:uFillTx/>
                <a:latin typeface="TencentSansW7"/>
                <a:ea typeface="TencentSansW7"/>
              </a:rPr>
              <a:t>⼯具</a:t>
            </a:r>
            <a:endParaRPr lang="en-US" sz="22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8CF2947-9773-A95C-33A8-3F1C4FB03479}"/>
              </a:ext>
            </a:extLst>
          </p:cNvPr>
          <p:cNvSpPr txBox="1"/>
          <p:nvPr/>
        </p:nvSpPr>
        <p:spPr>
          <a:xfrm>
            <a:off x="1257120" y="2642400"/>
            <a:ext cx="1440000" cy="344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u="none" strike="noStrike">
                <a:solidFill>
                  <a:srgbClr val="374151"/>
                </a:solidFill>
                <a:effectLst/>
                <a:uFillTx/>
                <a:latin typeface="TencentSansW7"/>
                <a:ea typeface="TencentSansW7"/>
              </a:rPr>
              <a:t>只能回答问题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任意形状 30">
            <a:extLst>
              <a:ext uri="{FF2B5EF4-FFF2-40B4-BE49-F238E27FC236}">
                <a16:creationId xmlns:a16="http://schemas.microsoft.com/office/drawing/2014/main" id="{26772C76-7C26-19F5-0791-108347F7B8D8}"/>
              </a:ext>
            </a:extLst>
          </p:cNvPr>
          <p:cNvSpPr/>
          <p:nvPr/>
        </p:nvSpPr>
        <p:spPr>
          <a:xfrm>
            <a:off x="761760" y="3647880"/>
            <a:ext cx="305280" cy="305280"/>
          </a:xfrm>
          <a:custGeom>
            <a:avLst/>
            <a:gdLst/>
            <a:ahLst/>
            <a:cxnLst/>
            <a:rect l="0" t="0" r="r" b="b"/>
            <a:pathLst>
              <a:path w="848" h="848">
                <a:moveTo>
                  <a:pt x="848" y="423"/>
                </a:moveTo>
                <a:cubicBezTo>
                  <a:pt x="848" y="452"/>
                  <a:pt x="844" y="480"/>
                  <a:pt x="839" y="507"/>
                </a:cubicBezTo>
                <a:cubicBezTo>
                  <a:pt x="833" y="534"/>
                  <a:pt x="825" y="561"/>
                  <a:pt x="815" y="586"/>
                </a:cubicBezTo>
                <a:cubicBezTo>
                  <a:pt x="804" y="612"/>
                  <a:pt x="791" y="636"/>
                  <a:pt x="775" y="660"/>
                </a:cubicBezTo>
                <a:cubicBezTo>
                  <a:pt x="760" y="683"/>
                  <a:pt x="742" y="704"/>
                  <a:pt x="723" y="724"/>
                </a:cubicBezTo>
                <a:cubicBezTo>
                  <a:pt x="703" y="743"/>
                  <a:pt x="682" y="761"/>
                  <a:pt x="659" y="776"/>
                </a:cubicBezTo>
                <a:cubicBezTo>
                  <a:pt x="636" y="792"/>
                  <a:pt x="611" y="805"/>
                  <a:pt x="586" y="815"/>
                </a:cubicBezTo>
                <a:cubicBezTo>
                  <a:pt x="560" y="826"/>
                  <a:pt x="533" y="834"/>
                  <a:pt x="506" y="840"/>
                </a:cubicBezTo>
                <a:cubicBezTo>
                  <a:pt x="479" y="845"/>
                  <a:pt x="451" y="848"/>
                  <a:pt x="423" y="848"/>
                </a:cubicBezTo>
                <a:cubicBezTo>
                  <a:pt x="396" y="848"/>
                  <a:pt x="368" y="845"/>
                  <a:pt x="341" y="840"/>
                </a:cubicBezTo>
                <a:cubicBezTo>
                  <a:pt x="314" y="834"/>
                  <a:pt x="287" y="826"/>
                  <a:pt x="261" y="815"/>
                </a:cubicBezTo>
                <a:cubicBezTo>
                  <a:pt x="236" y="805"/>
                  <a:pt x="211" y="792"/>
                  <a:pt x="188" y="776"/>
                </a:cubicBezTo>
                <a:cubicBezTo>
                  <a:pt x="165" y="761"/>
                  <a:pt x="144" y="743"/>
                  <a:pt x="124" y="724"/>
                </a:cubicBezTo>
                <a:cubicBezTo>
                  <a:pt x="105" y="704"/>
                  <a:pt x="87" y="683"/>
                  <a:pt x="72" y="660"/>
                </a:cubicBezTo>
                <a:cubicBezTo>
                  <a:pt x="56" y="636"/>
                  <a:pt x="43" y="612"/>
                  <a:pt x="32" y="586"/>
                </a:cubicBezTo>
                <a:cubicBezTo>
                  <a:pt x="22" y="561"/>
                  <a:pt x="14" y="534"/>
                  <a:pt x="8" y="507"/>
                </a:cubicBezTo>
                <a:cubicBezTo>
                  <a:pt x="3" y="480"/>
                  <a:pt x="0" y="452"/>
                  <a:pt x="0" y="423"/>
                </a:cubicBezTo>
                <a:cubicBezTo>
                  <a:pt x="0" y="396"/>
                  <a:pt x="3" y="368"/>
                  <a:pt x="8" y="341"/>
                </a:cubicBezTo>
                <a:cubicBezTo>
                  <a:pt x="14" y="314"/>
                  <a:pt x="22" y="287"/>
                  <a:pt x="32" y="261"/>
                </a:cubicBezTo>
                <a:cubicBezTo>
                  <a:pt x="43" y="236"/>
                  <a:pt x="56" y="211"/>
                  <a:pt x="72" y="188"/>
                </a:cubicBezTo>
                <a:cubicBezTo>
                  <a:pt x="87" y="165"/>
                  <a:pt x="105" y="144"/>
                  <a:pt x="124" y="124"/>
                </a:cubicBezTo>
                <a:cubicBezTo>
                  <a:pt x="144" y="104"/>
                  <a:pt x="165" y="87"/>
                  <a:pt x="188" y="71"/>
                </a:cubicBezTo>
                <a:cubicBezTo>
                  <a:pt x="211" y="56"/>
                  <a:pt x="236" y="43"/>
                  <a:pt x="261" y="32"/>
                </a:cubicBezTo>
                <a:cubicBezTo>
                  <a:pt x="287" y="22"/>
                  <a:pt x="314" y="14"/>
                  <a:pt x="341" y="8"/>
                </a:cubicBezTo>
                <a:cubicBezTo>
                  <a:pt x="368" y="3"/>
                  <a:pt x="396" y="0"/>
                  <a:pt x="423" y="0"/>
                </a:cubicBezTo>
                <a:cubicBezTo>
                  <a:pt x="451" y="0"/>
                  <a:pt x="479" y="3"/>
                  <a:pt x="506" y="8"/>
                </a:cubicBezTo>
                <a:cubicBezTo>
                  <a:pt x="533" y="14"/>
                  <a:pt x="560" y="22"/>
                  <a:pt x="586" y="32"/>
                </a:cubicBezTo>
                <a:cubicBezTo>
                  <a:pt x="611" y="43"/>
                  <a:pt x="636" y="56"/>
                  <a:pt x="659" y="71"/>
                </a:cubicBezTo>
                <a:cubicBezTo>
                  <a:pt x="682" y="87"/>
                  <a:pt x="703" y="104"/>
                  <a:pt x="723" y="124"/>
                </a:cubicBezTo>
                <a:cubicBezTo>
                  <a:pt x="742" y="144"/>
                  <a:pt x="760" y="165"/>
                  <a:pt x="775" y="188"/>
                </a:cubicBezTo>
                <a:cubicBezTo>
                  <a:pt x="791" y="211"/>
                  <a:pt x="804" y="236"/>
                  <a:pt x="815" y="261"/>
                </a:cubicBezTo>
                <a:cubicBezTo>
                  <a:pt x="825" y="287"/>
                  <a:pt x="833" y="314"/>
                  <a:pt x="839" y="341"/>
                </a:cubicBezTo>
                <a:cubicBezTo>
                  <a:pt x="844" y="368"/>
                  <a:pt x="848" y="396"/>
                  <a:pt x="848" y="423"/>
                </a:cubicBezTo>
                <a:close/>
              </a:path>
            </a:pathLst>
          </a:custGeom>
          <a:solidFill>
            <a:srgbClr val="E5E7E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任意形状 31">
            <a:extLst>
              <a:ext uri="{FF2B5EF4-FFF2-40B4-BE49-F238E27FC236}">
                <a16:creationId xmlns:a16="http://schemas.microsoft.com/office/drawing/2014/main" id="{BD6CB518-2ED4-A302-1002-BD3A58EAB301}"/>
              </a:ext>
            </a:extLst>
          </p:cNvPr>
          <p:cNvSpPr/>
          <p:nvPr/>
        </p:nvSpPr>
        <p:spPr>
          <a:xfrm>
            <a:off x="866520" y="3752640"/>
            <a:ext cx="95760" cy="95760"/>
          </a:xfrm>
          <a:custGeom>
            <a:avLst/>
            <a:gdLst/>
            <a:ahLst/>
            <a:cxnLst/>
            <a:rect l="0" t="0" r="r" b="b"/>
            <a:pathLst>
              <a:path w="266" h="266" fill="none">
                <a:moveTo>
                  <a:pt x="0" y="266"/>
                </a:moveTo>
                <a:lnTo>
                  <a:pt x="266" y="0"/>
                </a:lnTo>
                <a:moveTo>
                  <a:pt x="0" y="0"/>
                </a:moveTo>
                <a:lnTo>
                  <a:pt x="266" y="266"/>
                </a:lnTo>
              </a:path>
            </a:pathLst>
          </a:custGeom>
          <a:ln w="15840" cap="rnd">
            <a:solidFill>
              <a:srgbClr val="6B7280"/>
            </a:solidFill>
            <a:round/>
          </a:ln>
        </p:spPr>
        <p:txBody>
          <a:bodyPr lIns="7920" tIns="7920" rIns="7920" bIns="792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095EB68-595C-8E93-D915-FC8E27866F02}"/>
              </a:ext>
            </a:extLst>
          </p:cNvPr>
          <p:cNvSpPr txBox="1"/>
          <p:nvPr/>
        </p:nvSpPr>
        <p:spPr>
          <a:xfrm>
            <a:off x="1257120" y="3034440"/>
            <a:ext cx="358524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6B7280"/>
                </a:solidFill>
                <a:effectLst/>
                <a:uFillTx/>
                <a:latin typeface="TencentSansW3"/>
                <a:ea typeface="TencentSansW3"/>
              </a:rPr>
              <a:t>停留在对话层⾯，提供建议但⽆法执⾏实际任务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B09BA528-72BA-E075-1556-BDD482BC36D6}"/>
              </a:ext>
            </a:extLst>
          </p:cNvPr>
          <p:cNvSpPr txBox="1"/>
          <p:nvPr/>
        </p:nvSpPr>
        <p:spPr>
          <a:xfrm>
            <a:off x="1257120" y="3594960"/>
            <a:ext cx="1829520" cy="344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u="none" strike="noStrike">
                <a:solidFill>
                  <a:srgbClr val="374151"/>
                </a:solidFill>
                <a:effectLst/>
                <a:uFillTx/>
                <a:latin typeface="TencentSansW7"/>
                <a:ea typeface="TencentSansW7"/>
              </a:rPr>
              <a:t>需⼀步步⼿动操作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任意形状 34">
            <a:extLst>
              <a:ext uri="{FF2B5EF4-FFF2-40B4-BE49-F238E27FC236}">
                <a16:creationId xmlns:a16="http://schemas.microsoft.com/office/drawing/2014/main" id="{8FB3A4EE-E450-9033-137C-1553CB07B16C}"/>
              </a:ext>
            </a:extLst>
          </p:cNvPr>
          <p:cNvSpPr/>
          <p:nvPr/>
        </p:nvSpPr>
        <p:spPr>
          <a:xfrm>
            <a:off x="761760" y="4600440"/>
            <a:ext cx="305280" cy="305280"/>
          </a:xfrm>
          <a:custGeom>
            <a:avLst/>
            <a:gdLst/>
            <a:ahLst/>
            <a:cxnLst/>
            <a:rect l="0" t="0" r="r" b="b"/>
            <a:pathLst>
              <a:path w="848" h="848">
                <a:moveTo>
                  <a:pt x="848" y="424"/>
                </a:moveTo>
                <a:cubicBezTo>
                  <a:pt x="848" y="452"/>
                  <a:pt x="844" y="480"/>
                  <a:pt x="839" y="507"/>
                </a:cubicBezTo>
                <a:cubicBezTo>
                  <a:pt x="833" y="534"/>
                  <a:pt x="825" y="561"/>
                  <a:pt x="815" y="586"/>
                </a:cubicBezTo>
                <a:cubicBezTo>
                  <a:pt x="804" y="612"/>
                  <a:pt x="791" y="636"/>
                  <a:pt x="775" y="659"/>
                </a:cubicBezTo>
                <a:cubicBezTo>
                  <a:pt x="760" y="683"/>
                  <a:pt x="742" y="704"/>
                  <a:pt x="723" y="724"/>
                </a:cubicBezTo>
                <a:cubicBezTo>
                  <a:pt x="703" y="743"/>
                  <a:pt x="682" y="761"/>
                  <a:pt x="659" y="776"/>
                </a:cubicBezTo>
                <a:cubicBezTo>
                  <a:pt x="636" y="792"/>
                  <a:pt x="611" y="805"/>
                  <a:pt x="586" y="815"/>
                </a:cubicBezTo>
                <a:cubicBezTo>
                  <a:pt x="560" y="826"/>
                  <a:pt x="533" y="834"/>
                  <a:pt x="506" y="839"/>
                </a:cubicBezTo>
                <a:cubicBezTo>
                  <a:pt x="479" y="845"/>
                  <a:pt x="451" y="848"/>
                  <a:pt x="423" y="848"/>
                </a:cubicBezTo>
                <a:cubicBezTo>
                  <a:pt x="396" y="848"/>
                  <a:pt x="368" y="845"/>
                  <a:pt x="341" y="839"/>
                </a:cubicBezTo>
                <a:cubicBezTo>
                  <a:pt x="314" y="834"/>
                  <a:pt x="287" y="826"/>
                  <a:pt x="261" y="815"/>
                </a:cubicBezTo>
                <a:cubicBezTo>
                  <a:pt x="236" y="805"/>
                  <a:pt x="211" y="792"/>
                  <a:pt x="188" y="776"/>
                </a:cubicBezTo>
                <a:cubicBezTo>
                  <a:pt x="165" y="761"/>
                  <a:pt x="144" y="743"/>
                  <a:pt x="124" y="724"/>
                </a:cubicBezTo>
                <a:cubicBezTo>
                  <a:pt x="105" y="704"/>
                  <a:pt x="87" y="683"/>
                  <a:pt x="72" y="659"/>
                </a:cubicBezTo>
                <a:cubicBezTo>
                  <a:pt x="56" y="636"/>
                  <a:pt x="43" y="612"/>
                  <a:pt x="32" y="586"/>
                </a:cubicBezTo>
                <a:cubicBezTo>
                  <a:pt x="22" y="561"/>
                  <a:pt x="14" y="534"/>
                  <a:pt x="8" y="507"/>
                </a:cubicBezTo>
                <a:cubicBezTo>
                  <a:pt x="3" y="480"/>
                  <a:pt x="0" y="452"/>
                  <a:pt x="0" y="424"/>
                </a:cubicBezTo>
                <a:cubicBezTo>
                  <a:pt x="0" y="396"/>
                  <a:pt x="3" y="369"/>
                  <a:pt x="8" y="342"/>
                </a:cubicBezTo>
                <a:cubicBezTo>
                  <a:pt x="14" y="313"/>
                  <a:pt x="22" y="287"/>
                  <a:pt x="32" y="261"/>
                </a:cubicBezTo>
                <a:cubicBezTo>
                  <a:pt x="43" y="236"/>
                  <a:pt x="56" y="211"/>
                  <a:pt x="72" y="188"/>
                </a:cubicBezTo>
                <a:cubicBezTo>
                  <a:pt x="87" y="165"/>
                  <a:pt x="105" y="144"/>
                  <a:pt x="124" y="124"/>
                </a:cubicBezTo>
                <a:cubicBezTo>
                  <a:pt x="144" y="104"/>
                  <a:pt x="165" y="87"/>
                  <a:pt x="188" y="71"/>
                </a:cubicBezTo>
                <a:cubicBezTo>
                  <a:pt x="211" y="56"/>
                  <a:pt x="236" y="43"/>
                  <a:pt x="261" y="32"/>
                </a:cubicBezTo>
                <a:cubicBezTo>
                  <a:pt x="287" y="21"/>
                  <a:pt x="314" y="13"/>
                  <a:pt x="341" y="8"/>
                </a:cubicBezTo>
                <a:cubicBezTo>
                  <a:pt x="368" y="3"/>
                  <a:pt x="396" y="0"/>
                  <a:pt x="423" y="0"/>
                </a:cubicBezTo>
                <a:cubicBezTo>
                  <a:pt x="451" y="0"/>
                  <a:pt x="479" y="3"/>
                  <a:pt x="506" y="8"/>
                </a:cubicBezTo>
                <a:cubicBezTo>
                  <a:pt x="533" y="13"/>
                  <a:pt x="560" y="21"/>
                  <a:pt x="586" y="32"/>
                </a:cubicBezTo>
                <a:cubicBezTo>
                  <a:pt x="611" y="43"/>
                  <a:pt x="636" y="56"/>
                  <a:pt x="659" y="71"/>
                </a:cubicBezTo>
                <a:cubicBezTo>
                  <a:pt x="682" y="87"/>
                  <a:pt x="703" y="104"/>
                  <a:pt x="723" y="124"/>
                </a:cubicBezTo>
                <a:cubicBezTo>
                  <a:pt x="742" y="144"/>
                  <a:pt x="760" y="165"/>
                  <a:pt x="775" y="188"/>
                </a:cubicBezTo>
                <a:cubicBezTo>
                  <a:pt x="791" y="211"/>
                  <a:pt x="804" y="236"/>
                  <a:pt x="815" y="261"/>
                </a:cubicBezTo>
                <a:cubicBezTo>
                  <a:pt x="825" y="287"/>
                  <a:pt x="833" y="313"/>
                  <a:pt x="839" y="342"/>
                </a:cubicBezTo>
                <a:cubicBezTo>
                  <a:pt x="844" y="369"/>
                  <a:pt x="848" y="396"/>
                  <a:pt x="848" y="424"/>
                </a:cubicBezTo>
                <a:close/>
              </a:path>
            </a:pathLst>
          </a:custGeom>
          <a:solidFill>
            <a:srgbClr val="E5E7EB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任意形状 35">
            <a:extLst>
              <a:ext uri="{FF2B5EF4-FFF2-40B4-BE49-F238E27FC236}">
                <a16:creationId xmlns:a16="http://schemas.microsoft.com/office/drawing/2014/main" id="{D6C520C7-6516-59E5-5FC1-5742EAED090F}"/>
              </a:ext>
            </a:extLst>
          </p:cNvPr>
          <p:cNvSpPr/>
          <p:nvPr/>
        </p:nvSpPr>
        <p:spPr>
          <a:xfrm>
            <a:off x="866520" y="4705200"/>
            <a:ext cx="95760" cy="95400"/>
          </a:xfrm>
          <a:custGeom>
            <a:avLst/>
            <a:gdLst/>
            <a:ahLst/>
            <a:cxnLst/>
            <a:rect l="0" t="0" r="r" b="b"/>
            <a:pathLst>
              <a:path w="266" h="265" fill="none">
                <a:moveTo>
                  <a:pt x="0" y="265"/>
                </a:moveTo>
                <a:lnTo>
                  <a:pt x="266" y="0"/>
                </a:lnTo>
                <a:moveTo>
                  <a:pt x="0" y="0"/>
                </a:moveTo>
                <a:lnTo>
                  <a:pt x="266" y="265"/>
                </a:lnTo>
              </a:path>
            </a:pathLst>
          </a:custGeom>
          <a:ln w="15840" cap="rnd">
            <a:solidFill>
              <a:srgbClr val="6B7280"/>
            </a:solidFill>
            <a:round/>
          </a:ln>
        </p:spPr>
        <p:txBody>
          <a:bodyPr lIns="7920" tIns="7920" rIns="7920" bIns="792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45683BB-C9C6-34C7-268D-A8651FBDD144}"/>
              </a:ext>
            </a:extLst>
          </p:cNvPr>
          <p:cNvSpPr txBox="1"/>
          <p:nvPr/>
        </p:nvSpPr>
        <p:spPr>
          <a:xfrm>
            <a:off x="1257120" y="3986640"/>
            <a:ext cx="337932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6B7280"/>
                </a:solidFill>
                <a:effectLst/>
                <a:uFillTx/>
                <a:latin typeface="TencentSansW3"/>
                <a:ea typeface="TencentSansW3"/>
              </a:rPr>
              <a:t>依赖⼈类作为“中转站”，复制粘贴、切换软件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C1691A24-1C66-6209-D279-F0888812B151}"/>
              </a:ext>
            </a:extLst>
          </p:cNvPr>
          <p:cNvSpPr txBox="1"/>
          <p:nvPr/>
        </p:nvSpPr>
        <p:spPr>
          <a:xfrm>
            <a:off x="1257120" y="4547520"/>
            <a:ext cx="1143720" cy="344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u="none" strike="noStrike">
                <a:solidFill>
                  <a:srgbClr val="374151"/>
                </a:solidFill>
                <a:effectLst/>
                <a:uFillTx/>
                <a:latin typeface="TencentSansW7"/>
                <a:ea typeface="TencentSansW7"/>
              </a:rPr>
              <a:t>各软件独⽴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69C76FD2-4ED6-B517-DA10-4EF5DF93A73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6248520" y="1523880"/>
            <a:ext cx="5486040" cy="3733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" name="任意形状 39">
            <a:extLst>
              <a:ext uri="{FF2B5EF4-FFF2-40B4-BE49-F238E27FC236}">
                <a16:creationId xmlns:a16="http://schemas.microsoft.com/office/drawing/2014/main" id="{2C360CD6-414C-5A8C-B2B1-080C570E1C0A}"/>
              </a:ext>
            </a:extLst>
          </p:cNvPr>
          <p:cNvSpPr/>
          <p:nvPr/>
        </p:nvSpPr>
        <p:spPr>
          <a:xfrm>
            <a:off x="6553080" y="2590560"/>
            <a:ext cx="4876920" cy="10080"/>
          </a:xfrm>
          <a:custGeom>
            <a:avLst/>
            <a:gdLst/>
            <a:ahLst/>
            <a:cxnLst/>
            <a:rect l="0" t="0" r="r" b="b"/>
            <a:pathLst>
              <a:path w="13547" h="28">
                <a:moveTo>
                  <a:pt x="0" y="0"/>
                </a:moveTo>
                <a:lnTo>
                  <a:pt x="13547" y="0"/>
                </a:lnTo>
                <a:lnTo>
                  <a:pt x="13547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006EFF">
              <a:alpha val="2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任意形状 40">
            <a:extLst>
              <a:ext uri="{FF2B5EF4-FFF2-40B4-BE49-F238E27FC236}">
                <a16:creationId xmlns:a16="http://schemas.microsoft.com/office/drawing/2014/main" id="{B1955409-EDCE-01C1-CDAE-B8475CFB015F}"/>
              </a:ext>
            </a:extLst>
          </p:cNvPr>
          <p:cNvSpPr/>
          <p:nvPr/>
        </p:nvSpPr>
        <p:spPr>
          <a:xfrm>
            <a:off x="6553080" y="1828440"/>
            <a:ext cx="533520" cy="533880"/>
          </a:xfrm>
          <a:custGeom>
            <a:avLst/>
            <a:gdLst/>
            <a:ahLst/>
            <a:cxnLst/>
            <a:rect l="0" t="0" r="r" b="b"/>
            <a:pathLst>
              <a:path w="1482" h="1483">
                <a:moveTo>
                  <a:pt x="0" y="1166"/>
                </a:moveTo>
                <a:lnTo>
                  <a:pt x="0" y="319"/>
                </a:lnTo>
                <a:cubicBezTo>
                  <a:pt x="0" y="298"/>
                  <a:pt x="2" y="278"/>
                  <a:pt x="6" y="257"/>
                </a:cubicBezTo>
                <a:cubicBezTo>
                  <a:pt x="10" y="237"/>
                  <a:pt x="16" y="217"/>
                  <a:pt x="24" y="197"/>
                </a:cubicBezTo>
                <a:cubicBezTo>
                  <a:pt x="32" y="178"/>
                  <a:pt x="42" y="160"/>
                  <a:pt x="53" y="143"/>
                </a:cubicBezTo>
                <a:cubicBezTo>
                  <a:pt x="65" y="125"/>
                  <a:pt x="78" y="109"/>
                  <a:pt x="93" y="93"/>
                </a:cubicBezTo>
                <a:cubicBezTo>
                  <a:pt x="108" y="79"/>
                  <a:pt x="124" y="66"/>
                  <a:pt x="141" y="54"/>
                </a:cubicBezTo>
                <a:cubicBezTo>
                  <a:pt x="158" y="42"/>
                  <a:pt x="177" y="33"/>
                  <a:pt x="196" y="25"/>
                </a:cubicBezTo>
                <a:cubicBezTo>
                  <a:pt x="215" y="17"/>
                  <a:pt x="235" y="11"/>
                  <a:pt x="255" y="7"/>
                </a:cubicBezTo>
                <a:cubicBezTo>
                  <a:pt x="276" y="3"/>
                  <a:pt x="296" y="0"/>
                  <a:pt x="318" y="0"/>
                </a:cubicBezTo>
                <a:lnTo>
                  <a:pt x="1165" y="0"/>
                </a:lnTo>
                <a:cubicBezTo>
                  <a:pt x="1186" y="0"/>
                  <a:pt x="1206" y="3"/>
                  <a:pt x="1227" y="7"/>
                </a:cubicBezTo>
                <a:cubicBezTo>
                  <a:pt x="1247" y="11"/>
                  <a:pt x="1267" y="17"/>
                  <a:pt x="1287" y="25"/>
                </a:cubicBezTo>
                <a:cubicBezTo>
                  <a:pt x="1306" y="33"/>
                  <a:pt x="1324" y="42"/>
                  <a:pt x="1341" y="54"/>
                </a:cubicBezTo>
                <a:cubicBezTo>
                  <a:pt x="1359" y="66"/>
                  <a:pt x="1375" y="79"/>
                  <a:pt x="1390" y="93"/>
                </a:cubicBezTo>
                <a:cubicBezTo>
                  <a:pt x="1404" y="109"/>
                  <a:pt x="1417" y="125"/>
                  <a:pt x="1429" y="143"/>
                </a:cubicBezTo>
                <a:cubicBezTo>
                  <a:pt x="1441" y="160"/>
                  <a:pt x="1450" y="178"/>
                  <a:pt x="1458" y="197"/>
                </a:cubicBezTo>
                <a:cubicBezTo>
                  <a:pt x="1466" y="217"/>
                  <a:pt x="1472" y="237"/>
                  <a:pt x="1476" y="257"/>
                </a:cubicBezTo>
                <a:cubicBezTo>
                  <a:pt x="1480" y="278"/>
                  <a:pt x="1482" y="298"/>
                  <a:pt x="1482" y="319"/>
                </a:cubicBezTo>
                <a:lnTo>
                  <a:pt x="1482" y="1166"/>
                </a:lnTo>
                <a:cubicBezTo>
                  <a:pt x="1482" y="1187"/>
                  <a:pt x="1480" y="1207"/>
                  <a:pt x="1476" y="1228"/>
                </a:cubicBezTo>
                <a:cubicBezTo>
                  <a:pt x="1472" y="1248"/>
                  <a:pt x="1466" y="1268"/>
                  <a:pt x="1458" y="1287"/>
                </a:cubicBezTo>
                <a:cubicBezTo>
                  <a:pt x="1450" y="1306"/>
                  <a:pt x="1441" y="1325"/>
                  <a:pt x="1429" y="1342"/>
                </a:cubicBezTo>
                <a:cubicBezTo>
                  <a:pt x="1417" y="1359"/>
                  <a:pt x="1404" y="1375"/>
                  <a:pt x="1390" y="1390"/>
                </a:cubicBezTo>
                <a:cubicBezTo>
                  <a:pt x="1375" y="1405"/>
                  <a:pt x="1359" y="1418"/>
                  <a:pt x="1341" y="1430"/>
                </a:cubicBezTo>
                <a:cubicBezTo>
                  <a:pt x="1324" y="1441"/>
                  <a:pt x="1306" y="1451"/>
                  <a:pt x="1286" y="1459"/>
                </a:cubicBezTo>
                <a:cubicBezTo>
                  <a:pt x="1267" y="1467"/>
                  <a:pt x="1247" y="1473"/>
                  <a:pt x="1227" y="1477"/>
                </a:cubicBezTo>
                <a:cubicBezTo>
                  <a:pt x="1206" y="1481"/>
                  <a:pt x="1186" y="1483"/>
                  <a:pt x="1165" y="1483"/>
                </a:cubicBezTo>
                <a:lnTo>
                  <a:pt x="318" y="1483"/>
                </a:lnTo>
                <a:cubicBezTo>
                  <a:pt x="296" y="1483"/>
                  <a:pt x="276" y="1481"/>
                  <a:pt x="255" y="1477"/>
                </a:cubicBezTo>
                <a:cubicBezTo>
                  <a:pt x="235" y="1473"/>
                  <a:pt x="215" y="1467"/>
                  <a:pt x="196" y="1459"/>
                </a:cubicBezTo>
                <a:cubicBezTo>
                  <a:pt x="177" y="1451"/>
                  <a:pt x="158" y="1441"/>
                  <a:pt x="141" y="1430"/>
                </a:cubicBezTo>
                <a:cubicBezTo>
                  <a:pt x="124" y="1418"/>
                  <a:pt x="108" y="1405"/>
                  <a:pt x="93" y="1390"/>
                </a:cubicBezTo>
                <a:cubicBezTo>
                  <a:pt x="78" y="1375"/>
                  <a:pt x="65" y="1359"/>
                  <a:pt x="53" y="1342"/>
                </a:cubicBezTo>
                <a:cubicBezTo>
                  <a:pt x="42" y="1325"/>
                  <a:pt x="32" y="1306"/>
                  <a:pt x="24" y="1287"/>
                </a:cubicBezTo>
                <a:cubicBezTo>
                  <a:pt x="16" y="1268"/>
                  <a:pt x="10" y="1248"/>
                  <a:pt x="6" y="1228"/>
                </a:cubicBezTo>
                <a:cubicBezTo>
                  <a:pt x="2" y="1207"/>
                  <a:pt x="0" y="1187"/>
                  <a:pt x="0" y="1166"/>
                </a:cubicBezTo>
                <a:close/>
              </a:path>
            </a:pathLst>
          </a:custGeom>
          <a:solidFill>
            <a:srgbClr val="006E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任意形状 41">
            <a:extLst>
              <a:ext uri="{FF2B5EF4-FFF2-40B4-BE49-F238E27FC236}">
                <a16:creationId xmlns:a16="http://schemas.microsoft.com/office/drawing/2014/main" id="{0F5B72DD-BD3C-28EA-630E-0B22DD4A2039}"/>
              </a:ext>
            </a:extLst>
          </p:cNvPr>
          <p:cNvSpPr/>
          <p:nvPr/>
        </p:nvSpPr>
        <p:spPr>
          <a:xfrm>
            <a:off x="6717960" y="1981080"/>
            <a:ext cx="203760" cy="228960"/>
          </a:xfrm>
          <a:custGeom>
            <a:avLst/>
            <a:gdLst/>
            <a:ahLst/>
            <a:cxnLst/>
            <a:rect l="0" t="0" r="r" b="b"/>
            <a:pathLst>
              <a:path w="566" h="636" fill="none">
                <a:moveTo>
                  <a:pt x="319" y="247"/>
                </a:moveTo>
                <a:lnTo>
                  <a:pt x="319" y="0"/>
                </a:lnTo>
                <a:lnTo>
                  <a:pt x="0" y="388"/>
                </a:lnTo>
                <a:lnTo>
                  <a:pt x="248" y="388"/>
                </a:lnTo>
                <a:lnTo>
                  <a:pt x="248" y="636"/>
                </a:lnTo>
                <a:lnTo>
                  <a:pt x="566" y="247"/>
                </a:lnTo>
                <a:lnTo>
                  <a:pt x="319" y="247"/>
                </a:lnTo>
              </a:path>
            </a:pathLst>
          </a:custGeom>
          <a:ln w="25200" cap="rnd">
            <a:solidFill>
              <a:srgbClr val="FFFFFF"/>
            </a:solidFill>
            <a:round/>
          </a:ln>
        </p:spPr>
        <p:txBody>
          <a:bodyPr lIns="12600" tIns="12600" rIns="12600" bIns="126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9FB9D2FA-E881-3D60-1825-755EE1E8686C}"/>
              </a:ext>
            </a:extLst>
          </p:cNvPr>
          <p:cNvSpPr txBox="1"/>
          <p:nvPr/>
        </p:nvSpPr>
        <p:spPr>
          <a:xfrm>
            <a:off x="1257120" y="4939200"/>
            <a:ext cx="324396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6B7280"/>
                </a:solidFill>
                <a:effectLst/>
                <a:uFillTx/>
                <a:latin typeface="TencentSansW3"/>
                <a:ea typeface="TencentSansW3"/>
              </a:rPr>
              <a:t>数据割裂，形成信息孤岛，⽆法跨平台协同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任意形状 43">
            <a:extLst>
              <a:ext uri="{FF2B5EF4-FFF2-40B4-BE49-F238E27FC236}">
                <a16:creationId xmlns:a16="http://schemas.microsoft.com/office/drawing/2014/main" id="{3F4E354B-0819-B238-02F7-079369ACF0A9}"/>
              </a:ext>
            </a:extLst>
          </p:cNvPr>
          <p:cNvSpPr/>
          <p:nvPr/>
        </p:nvSpPr>
        <p:spPr>
          <a:xfrm>
            <a:off x="6553080" y="2695320"/>
            <a:ext cx="304920" cy="305280"/>
          </a:xfrm>
          <a:custGeom>
            <a:avLst/>
            <a:gdLst/>
            <a:ahLst/>
            <a:cxnLst/>
            <a:rect l="0" t="0" r="r" b="b"/>
            <a:pathLst>
              <a:path w="847" h="848">
                <a:moveTo>
                  <a:pt x="847" y="424"/>
                </a:moveTo>
                <a:cubicBezTo>
                  <a:pt x="847" y="451"/>
                  <a:pt x="845" y="479"/>
                  <a:pt x="839" y="506"/>
                </a:cubicBezTo>
                <a:cubicBezTo>
                  <a:pt x="834" y="533"/>
                  <a:pt x="825" y="561"/>
                  <a:pt x="814" y="587"/>
                </a:cubicBezTo>
                <a:cubicBezTo>
                  <a:pt x="804" y="612"/>
                  <a:pt x="791" y="637"/>
                  <a:pt x="775" y="660"/>
                </a:cubicBezTo>
                <a:cubicBezTo>
                  <a:pt x="760" y="683"/>
                  <a:pt x="742" y="704"/>
                  <a:pt x="723" y="724"/>
                </a:cubicBezTo>
                <a:cubicBezTo>
                  <a:pt x="703" y="744"/>
                  <a:pt x="681" y="761"/>
                  <a:pt x="658" y="777"/>
                </a:cubicBezTo>
                <a:cubicBezTo>
                  <a:pt x="635" y="792"/>
                  <a:pt x="611" y="805"/>
                  <a:pt x="585" y="816"/>
                </a:cubicBezTo>
                <a:cubicBezTo>
                  <a:pt x="559" y="826"/>
                  <a:pt x="533" y="834"/>
                  <a:pt x="506" y="840"/>
                </a:cubicBezTo>
                <a:cubicBezTo>
                  <a:pt x="478" y="845"/>
                  <a:pt x="451" y="848"/>
                  <a:pt x="423" y="848"/>
                </a:cubicBezTo>
                <a:cubicBezTo>
                  <a:pt x="395" y="848"/>
                  <a:pt x="368" y="845"/>
                  <a:pt x="341" y="840"/>
                </a:cubicBezTo>
                <a:cubicBezTo>
                  <a:pt x="313" y="834"/>
                  <a:pt x="287" y="826"/>
                  <a:pt x="261" y="816"/>
                </a:cubicBezTo>
                <a:cubicBezTo>
                  <a:pt x="235" y="805"/>
                  <a:pt x="211" y="792"/>
                  <a:pt x="188" y="777"/>
                </a:cubicBezTo>
                <a:cubicBezTo>
                  <a:pt x="165" y="761"/>
                  <a:pt x="143" y="744"/>
                  <a:pt x="124" y="724"/>
                </a:cubicBezTo>
                <a:cubicBezTo>
                  <a:pt x="104" y="704"/>
                  <a:pt x="87" y="683"/>
                  <a:pt x="71" y="660"/>
                </a:cubicBezTo>
                <a:cubicBezTo>
                  <a:pt x="56" y="637"/>
                  <a:pt x="43" y="612"/>
                  <a:pt x="32" y="587"/>
                </a:cubicBezTo>
                <a:cubicBezTo>
                  <a:pt x="21" y="561"/>
                  <a:pt x="13" y="533"/>
                  <a:pt x="8" y="506"/>
                </a:cubicBezTo>
                <a:cubicBezTo>
                  <a:pt x="3" y="479"/>
                  <a:pt x="0" y="451"/>
                  <a:pt x="0" y="424"/>
                </a:cubicBezTo>
                <a:cubicBezTo>
                  <a:pt x="0" y="396"/>
                  <a:pt x="3" y="368"/>
                  <a:pt x="8" y="341"/>
                </a:cubicBezTo>
                <a:cubicBezTo>
                  <a:pt x="13" y="314"/>
                  <a:pt x="21" y="287"/>
                  <a:pt x="32" y="262"/>
                </a:cubicBezTo>
                <a:cubicBezTo>
                  <a:pt x="43" y="236"/>
                  <a:pt x="56" y="211"/>
                  <a:pt x="71" y="188"/>
                </a:cubicBezTo>
                <a:cubicBezTo>
                  <a:pt x="87" y="165"/>
                  <a:pt x="104" y="144"/>
                  <a:pt x="124" y="124"/>
                </a:cubicBezTo>
                <a:cubicBezTo>
                  <a:pt x="143" y="105"/>
                  <a:pt x="165" y="87"/>
                  <a:pt x="188" y="72"/>
                </a:cubicBezTo>
                <a:cubicBezTo>
                  <a:pt x="211" y="56"/>
                  <a:pt x="235" y="43"/>
                  <a:pt x="261" y="32"/>
                </a:cubicBezTo>
                <a:cubicBezTo>
                  <a:pt x="287" y="22"/>
                  <a:pt x="313" y="14"/>
                  <a:pt x="341" y="8"/>
                </a:cubicBezTo>
                <a:cubicBezTo>
                  <a:pt x="368" y="3"/>
                  <a:pt x="395" y="0"/>
                  <a:pt x="423" y="0"/>
                </a:cubicBezTo>
                <a:cubicBezTo>
                  <a:pt x="451" y="0"/>
                  <a:pt x="478" y="3"/>
                  <a:pt x="506" y="8"/>
                </a:cubicBezTo>
                <a:cubicBezTo>
                  <a:pt x="533" y="14"/>
                  <a:pt x="559" y="22"/>
                  <a:pt x="585" y="32"/>
                </a:cubicBezTo>
                <a:cubicBezTo>
                  <a:pt x="611" y="43"/>
                  <a:pt x="635" y="56"/>
                  <a:pt x="658" y="72"/>
                </a:cubicBezTo>
                <a:cubicBezTo>
                  <a:pt x="681" y="87"/>
                  <a:pt x="703" y="105"/>
                  <a:pt x="723" y="124"/>
                </a:cubicBezTo>
                <a:cubicBezTo>
                  <a:pt x="742" y="144"/>
                  <a:pt x="760" y="165"/>
                  <a:pt x="775" y="188"/>
                </a:cubicBezTo>
                <a:cubicBezTo>
                  <a:pt x="791" y="211"/>
                  <a:pt x="804" y="236"/>
                  <a:pt x="814" y="262"/>
                </a:cubicBezTo>
                <a:cubicBezTo>
                  <a:pt x="825" y="287"/>
                  <a:pt x="834" y="314"/>
                  <a:pt x="839" y="341"/>
                </a:cubicBezTo>
                <a:cubicBezTo>
                  <a:pt x="845" y="368"/>
                  <a:pt x="847" y="396"/>
                  <a:pt x="847" y="424"/>
                </a:cubicBezTo>
                <a:close/>
              </a:path>
            </a:pathLst>
          </a:custGeom>
          <a:solidFill>
            <a:srgbClr val="29CC85">
              <a:alpha val="2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任意形状 44">
            <a:extLst>
              <a:ext uri="{FF2B5EF4-FFF2-40B4-BE49-F238E27FC236}">
                <a16:creationId xmlns:a16="http://schemas.microsoft.com/office/drawing/2014/main" id="{863AA574-3934-2858-8603-078FD2FEBDCA}"/>
              </a:ext>
            </a:extLst>
          </p:cNvPr>
          <p:cNvSpPr/>
          <p:nvPr/>
        </p:nvSpPr>
        <p:spPr>
          <a:xfrm>
            <a:off x="6649920" y="2808000"/>
            <a:ext cx="111600" cy="79920"/>
          </a:xfrm>
          <a:custGeom>
            <a:avLst/>
            <a:gdLst/>
            <a:ahLst/>
            <a:cxnLst/>
            <a:rect l="0" t="0" r="r" b="b"/>
            <a:pathLst>
              <a:path w="310" h="222" fill="none">
                <a:moveTo>
                  <a:pt x="0" y="134"/>
                </a:moveTo>
                <a:lnTo>
                  <a:pt x="88" y="222"/>
                </a:lnTo>
                <a:lnTo>
                  <a:pt x="310" y="0"/>
                </a:lnTo>
              </a:path>
            </a:pathLst>
          </a:custGeom>
          <a:ln w="23760" cap="rnd">
            <a:solidFill>
              <a:srgbClr val="29CC85"/>
            </a:solidFill>
            <a:round/>
          </a:ln>
        </p:spPr>
        <p:txBody>
          <a:bodyPr lIns="11880" tIns="11880" rIns="11880" bIns="1188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9265E890-6473-FBF9-2F69-C5507E60E0B1}"/>
              </a:ext>
            </a:extLst>
          </p:cNvPr>
          <p:cNvSpPr txBox="1"/>
          <p:nvPr/>
        </p:nvSpPr>
        <p:spPr>
          <a:xfrm>
            <a:off x="7293906" y="1913830"/>
            <a:ext cx="1611018" cy="34624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altLang="zh-CN" sz="2250" b="1" u="none" strike="noStrike" dirty="0">
                <a:solidFill>
                  <a:srgbClr val="006EFF"/>
                </a:solidFill>
                <a:effectLst/>
                <a:uFillTx/>
                <a:latin typeface="TencentSansW7"/>
                <a:ea typeface="TencentSansW7"/>
              </a:rPr>
              <a:t>WorkBuddy</a:t>
            </a:r>
            <a:endParaRPr lang="en-US" sz="225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C88FE13F-A281-A226-CE7E-C5C68351EFE6}"/>
              </a:ext>
            </a:extLst>
          </p:cNvPr>
          <p:cNvSpPr txBox="1"/>
          <p:nvPr/>
        </p:nvSpPr>
        <p:spPr>
          <a:xfrm>
            <a:off x="7048440" y="2642400"/>
            <a:ext cx="1829520" cy="344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u="none" strike="noStrike">
                <a:solidFill>
                  <a:srgbClr val="13294B"/>
                </a:solidFill>
                <a:effectLst/>
                <a:uFillTx/>
                <a:latin typeface="TencentSansW7"/>
                <a:ea typeface="TencentSansW7"/>
              </a:rPr>
              <a:t>能理解并主动⼲活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任意形状 47">
            <a:extLst>
              <a:ext uri="{FF2B5EF4-FFF2-40B4-BE49-F238E27FC236}">
                <a16:creationId xmlns:a16="http://schemas.microsoft.com/office/drawing/2014/main" id="{E1C6D0E0-8F15-7F6A-1752-566DAF3E8CE3}"/>
              </a:ext>
            </a:extLst>
          </p:cNvPr>
          <p:cNvSpPr/>
          <p:nvPr/>
        </p:nvSpPr>
        <p:spPr>
          <a:xfrm>
            <a:off x="6553080" y="3647880"/>
            <a:ext cx="304920" cy="305280"/>
          </a:xfrm>
          <a:custGeom>
            <a:avLst/>
            <a:gdLst/>
            <a:ahLst/>
            <a:cxnLst/>
            <a:rect l="0" t="0" r="r" b="b"/>
            <a:pathLst>
              <a:path w="847" h="848">
                <a:moveTo>
                  <a:pt x="847" y="423"/>
                </a:moveTo>
                <a:cubicBezTo>
                  <a:pt x="847" y="452"/>
                  <a:pt x="845" y="480"/>
                  <a:pt x="839" y="507"/>
                </a:cubicBezTo>
                <a:cubicBezTo>
                  <a:pt x="834" y="534"/>
                  <a:pt x="825" y="561"/>
                  <a:pt x="814" y="586"/>
                </a:cubicBezTo>
                <a:cubicBezTo>
                  <a:pt x="804" y="612"/>
                  <a:pt x="791" y="636"/>
                  <a:pt x="775" y="660"/>
                </a:cubicBezTo>
                <a:cubicBezTo>
                  <a:pt x="760" y="683"/>
                  <a:pt x="742" y="704"/>
                  <a:pt x="723" y="724"/>
                </a:cubicBezTo>
                <a:cubicBezTo>
                  <a:pt x="703" y="743"/>
                  <a:pt x="681" y="761"/>
                  <a:pt x="658" y="776"/>
                </a:cubicBezTo>
                <a:cubicBezTo>
                  <a:pt x="635" y="792"/>
                  <a:pt x="611" y="805"/>
                  <a:pt x="585" y="815"/>
                </a:cubicBezTo>
                <a:cubicBezTo>
                  <a:pt x="559" y="826"/>
                  <a:pt x="533" y="834"/>
                  <a:pt x="506" y="840"/>
                </a:cubicBezTo>
                <a:cubicBezTo>
                  <a:pt x="478" y="845"/>
                  <a:pt x="451" y="848"/>
                  <a:pt x="423" y="848"/>
                </a:cubicBezTo>
                <a:cubicBezTo>
                  <a:pt x="395" y="848"/>
                  <a:pt x="368" y="845"/>
                  <a:pt x="341" y="840"/>
                </a:cubicBezTo>
                <a:cubicBezTo>
                  <a:pt x="313" y="834"/>
                  <a:pt x="287" y="826"/>
                  <a:pt x="261" y="815"/>
                </a:cubicBezTo>
                <a:cubicBezTo>
                  <a:pt x="235" y="805"/>
                  <a:pt x="211" y="792"/>
                  <a:pt x="188" y="776"/>
                </a:cubicBezTo>
                <a:cubicBezTo>
                  <a:pt x="165" y="761"/>
                  <a:pt x="143" y="743"/>
                  <a:pt x="124" y="724"/>
                </a:cubicBezTo>
                <a:cubicBezTo>
                  <a:pt x="104" y="704"/>
                  <a:pt x="87" y="683"/>
                  <a:pt x="71" y="660"/>
                </a:cubicBezTo>
                <a:cubicBezTo>
                  <a:pt x="56" y="636"/>
                  <a:pt x="43" y="612"/>
                  <a:pt x="32" y="586"/>
                </a:cubicBezTo>
                <a:cubicBezTo>
                  <a:pt x="21" y="561"/>
                  <a:pt x="13" y="534"/>
                  <a:pt x="8" y="507"/>
                </a:cubicBezTo>
                <a:cubicBezTo>
                  <a:pt x="3" y="480"/>
                  <a:pt x="0" y="452"/>
                  <a:pt x="0" y="423"/>
                </a:cubicBezTo>
                <a:cubicBezTo>
                  <a:pt x="0" y="396"/>
                  <a:pt x="3" y="368"/>
                  <a:pt x="8" y="341"/>
                </a:cubicBezTo>
                <a:cubicBezTo>
                  <a:pt x="13" y="314"/>
                  <a:pt x="21" y="287"/>
                  <a:pt x="32" y="261"/>
                </a:cubicBezTo>
                <a:cubicBezTo>
                  <a:pt x="43" y="236"/>
                  <a:pt x="56" y="211"/>
                  <a:pt x="71" y="188"/>
                </a:cubicBezTo>
                <a:cubicBezTo>
                  <a:pt x="87" y="165"/>
                  <a:pt x="104" y="144"/>
                  <a:pt x="124" y="124"/>
                </a:cubicBezTo>
                <a:cubicBezTo>
                  <a:pt x="143" y="104"/>
                  <a:pt x="165" y="87"/>
                  <a:pt x="188" y="71"/>
                </a:cubicBezTo>
                <a:cubicBezTo>
                  <a:pt x="211" y="56"/>
                  <a:pt x="235" y="43"/>
                  <a:pt x="261" y="32"/>
                </a:cubicBezTo>
                <a:cubicBezTo>
                  <a:pt x="287" y="22"/>
                  <a:pt x="313" y="14"/>
                  <a:pt x="341" y="8"/>
                </a:cubicBezTo>
                <a:cubicBezTo>
                  <a:pt x="368" y="3"/>
                  <a:pt x="395" y="0"/>
                  <a:pt x="423" y="0"/>
                </a:cubicBezTo>
                <a:cubicBezTo>
                  <a:pt x="451" y="0"/>
                  <a:pt x="478" y="3"/>
                  <a:pt x="506" y="8"/>
                </a:cubicBezTo>
                <a:cubicBezTo>
                  <a:pt x="533" y="14"/>
                  <a:pt x="559" y="22"/>
                  <a:pt x="585" y="32"/>
                </a:cubicBezTo>
                <a:cubicBezTo>
                  <a:pt x="611" y="43"/>
                  <a:pt x="635" y="56"/>
                  <a:pt x="658" y="71"/>
                </a:cubicBezTo>
                <a:cubicBezTo>
                  <a:pt x="681" y="87"/>
                  <a:pt x="703" y="104"/>
                  <a:pt x="723" y="124"/>
                </a:cubicBezTo>
                <a:cubicBezTo>
                  <a:pt x="742" y="144"/>
                  <a:pt x="760" y="165"/>
                  <a:pt x="775" y="188"/>
                </a:cubicBezTo>
                <a:cubicBezTo>
                  <a:pt x="791" y="211"/>
                  <a:pt x="804" y="236"/>
                  <a:pt x="814" y="261"/>
                </a:cubicBezTo>
                <a:cubicBezTo>
                  <a:pt x="825" y="287"/>
                  <a:pt x="834" y="314"/>
                  <a:pt x="839" y="341"/>
                </a:cubicBezTo>
                <a:cubicBezTo>
                  <a:pt x="845" y="368"/>
                  <a:pt x="847" y="396"/>
                  <a:pt x="847" y="423"/>
                </a:cubicBezTo>
                <a:close/>
              </a:path>
            </a:pathLst>
          </a:custGeom>
          <a:solidFill>
            <a:srgbClr val="29CC85">
              <a:alpha val="2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任意形状 48">
            <a:extLst>
              <a:ext uri="{FF2B5EF4-FFF2-40B4-BE49-F238E27FC236}">
                <a16:creationId xmlns:a16="http://schemas.microsoft.com/office/drawing/2014/main" id="{7324ABD6-812F-28E7-9839-0B8D9EDBB56A}"/>
              </a:ext>
            </a:extLst>
          </p:cNvPr>
          <p:cNvSpPr/>
          <p:nvPr/>
        </p:nvSpPr>
        <p:spPr>
          <a:xfrm>
            <a:off x="6649920" y="3760560"/>
            <a:ext cx="111600" cy="79920"/>
          </a:xfrm>
          <a:custGeom>
            <a:avLst/>
            <a:gdLst/>
            <a:ahLst/>
            <a:cxnLst/>
            <a:rect l="0" t="0" r="r" b="b"/>
            <a:pathLst>
              <a:path w="310" h="222" fill="none">
                <a:moveTo>
                  <a:pt x="0" y="133"/>
                </a:moveTo>
                <a:lnTo>
                  <a:pt x="88" y="222"/>
                </a:lnTo>
                <a:lnTo>
                  <a:pt x="310" y="0"/>
                </a:lnTo>
              </a:path>
            </a:pathLst>
          </a:custGeom>
          <a:ln w="23760" cap="rnd">
            <a:solidFill>
              <a:srgbClr val="29CC85"/>
            </a:solidFill>
            <a:round/>
          </a:ln>
        </p:spPr>
        <p:txBody>
          <a:bodyPr lIns="11880" tIns="11880" rIns="11880" bIns="1188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D68FDD12-B20F-AB2D-EFC9-61FCD9A2E364}"/>
              </a:ext>
            </a:extLst>
          </p:cNvPr>
          <p:cNvSpPr txBox="1"/>
          <p:nvPr/>
        </p:nvSpPr>
        <p:spPr>
          <a:xfrm>
            <a:off x="7048440" y="3034440"/>
            <a:ext cx="358524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4B5563"/>
                </a:solidFill>
                <a:effectLst/>
                <a:uFillTx/>
                <a:latin typeface="TencentSansW3"/>
                <a:ea typeface="TencentSansW3"/>
              </a:rPr>
              <a:t>具备⾏动⼒，⾃主规划并直接交付最终⼯作成果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242132C3-7C2B-08E1-8B86-FCEB01295893}"/>
              </a:ext>
            </a:extLst>
          </p:cNvPr>
          <p:cNvSpPr txBox="1"/>
          <p:nvPr/>
        </p:nvSpPr>
        <p:spPr>
          <a:xfrm>
            <a:off x="7048440" y="3594960"/>
            <a:ext cx="2058120" cy="344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u="none" strike="noStrike">
                <a:solidFill>
                  <a:srgbClr val="13294B"/>
                </a:solidFill>
                <a:effectLst/>
                <a:uFillTx/>
                <a:latin typeface="TencentSansW7"/>
                <a:ea typeface="TencentSansW7"/>
              </a:rPr>
              <a:t>⼀句话完成复杂流程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任意形状 51">
            <a:extLst>
              <a:ext uri="{FF2B5EF4-FFF2-40B4-BE49-F238E27FC236}">
                <a16:creationId xmlns:a16="http://schemas.microsoft.com/office/drawing/2014/main" id="{CCA372AF-C6F2-0EFF-A59E-FC0BB921AF52}"/>
              </a:ext>
            </a:extLst>
          </p:cNvPr>
          <p:cNvSpPr/>
          <p:nvPr/>
        </p:nvSpPr>
        <p:spPr>
          <a:xfrm>
            <a:off x="6553080" y="4600440"/>
            <a:ext cx="304920" cy="305280"/>
          </a:xfrm>
          <a:custGeom>
            <a:avLst/>
            <a:gdLst/>
            <a:ahLst/>
            <a:cxnLst/>
            <a:rect l="0" t="0" r="r" b="b"/>
            <a:pathLst>
              <a:path w="847" h="848">
                <a:moveTo>
                  <a:pt x="847" y="424"/>
                </a:moveTo>
                <a:cubicBezTo>
                  <a:pt x="847" y="452"/>
                  <a:pt x="845" y="480"/>
                  <a:pt x="839" y="507"/>
                </a:cubicBezTo>
                <a:cubicBezTo>
                  <a:pt x="834" y="534"/>
                  <a:pt x="825" y="561"/>
                  <a:pt x="814" y="586"/>
                </a:cubicBezTo>
                <a:cubicBezTo>
                  <a:pt x="804" y="612"/>
                  <a:pt x="791" y="636"/>
                  <a:pt x="775" y="659"/>
                </a:cubicBezTo>
                <a:cubicBezTo>
                  <a:pt x="760" y="683"/>
                  <a:pt x="742" y="704"/>
                  <a:pt x="723" y="724"/>
                </a:cubicBezTo>
                <a:cubicBezTo>
                  <a:pt x="703" y="743"/>
                  <a:pt x="681" y="761"/>
                  <a:pt x="658" y="776"/>
                </a:cubicBezTo>
                <a:cubicBezTo>
                  <a:pt x="635" y="792"/>
                  <a:pt x="611" y="805"/>
                  <a:pt x="585" y="815"/>
                </a:cubicBezTo>
                <a:cubicBezTo>
                  <a:pt x="559" y="826"/>
                  <a:pt x="533" y="834"/>
                  <a:pt x="506" y="839"/>
                </a:cubicBezTo>
                <a:cubicBezTo>
                  <a:pt x="478" y="845"/>
                  <a:pt x="451" y="848"/>
                  <a:pt x="423" y="848"/>
                </a:cubicBezTo>
                <a:cubicBezTo>
                  <a:pt x="395" y="848"/>
                  <a:pt x="368" y="845"/>
                  <a:pt x="341" y="839"/>
                </a:cubicBezTo>
                <a:cubicBezTo>
                  <a:pt x="313" y="834"/>
                  <a:pt x="287" y="826"/>
                  <a:pt x="261" y="815"/>
                </a:cubicBezTo>
                <a:cubicBezTo>
                  <a:pt x="235" y="805"/>
                  <a:pt x="211" y="792"/>
                  <a:pt x="188" y="776"/>
                </a:cubicBezTo>
                <a:cubicBezTo>
                  <a:pt x="165" y="761"/>
                  <a:pt x="143" y="743"/>
                  <a:pt x="124" y="724"/>
                </a:cubicBezTo>
                <a:cubicBezTo>
                  <a:pt x="104" y="704"/>
                  <a:pt x="87" y="683"/>
                  <a:pt x="71" y="659"/>
                </a:cubicBezTo>
                <a:cubicBezTo>
                  <a:pt x="56" y="636"/>
                  <a:pt x="43" y="612"/>
                  <a:pt x="32" y="586"/>
                </a:cubicBezTo>
                <a:cubicBezTo>
                  <a:pt x="21" y="561"/>
                  <a:pt x="13" y="534"/>
                  <a:pt x="8" y="507"/>
                </a:cubicBezTo>
                <a:cubicBezTo>
                  <a:pt x="3" y="480"/>
                  <a:pt x="0" y="452"/>
                  <a:pt x="0" y="424"/>
                </a:cubicBezTo>
                <a:cubicBezTo>
                  <a:pt x="0" y="396"/>
                  <a:pt x="3" y="369"/>
                  <a:pt x="8" y="342"/>
                </a:cubicBezTo>
                <a:cubicBezTo>
                  <a:pt x="13" y="313"/>
                  <a:pt x="21" y="287"/>
                  <a:pt x="32" y="261"/>
                </a:cubicBezTo>
                <a:cubicBezTo>
                  <a:pt x="43" y="236"/>
                  <a:pt x="56" y="211"/>
                  <a:pt x="71" y="188"/>
                </a:cubicBezTo>
                <a:cubicBezTo>
                  <a:pt x="87" y="165"/>
                  <a:pt x="104" y="144"/>
                  <a:pt x="124" y="124"/>
                </a:cubicBezTo>
                <a:cubicBezTo>
                  <a:pt x="143" y="104"/>
                  <a:pt x="165" y="87"/>
                  <a:pt x="188" y="71"/>
                </a:cubicBezTo>
                <a:cubicBezTo>
                  <a:pt x="211" y="56"/>
                  <a:pt x="235" y="43"/>
                  <a:pt x="261" y="32"/>
                </a:cubicBezTo>
                <a:cubicBezTo>
                  <a:pt x="287" y="21"/>
                  <a:pt x="313" y="13"/>
                  <a:pt x="341" y="8"/>
                </a:cubicBezTo>
                <a:cubicBezTo>
                  <a:pt x="368" y="3"/>
                  <a:pt x="395" y="0"/>
                  <a:pt x="423" y="0"/>
                </a:cubicBezTo>
                <a:cubicBezTo>
                  <a:pt x="451" y="0"/>
                  <a:pt x="478" y="3"/>
                  <a:pt x="506" y="8"/>
                </a:cubicBezTo>
                <a:cubicBezTo>
                  <a:pt x="533" y="13"/>
                  <a:pt x="559" y="21"/>
                  <a:pt x="585" y="32"/>
                </a:cubicBezTo>
                <a:cubicBezTo>
                  <a:pt x="611" y="43"/>
                  <a:pt x="635" y="56"/>
                  <a:pt x="658" y="71"/>
                </a:cubicBezTo>
                <a:cubicBezTo>
                  <a:pt x="681" y="87"/>
                  <a:pt x="703" y="104"/>
                  <a:pt x="723" y="124"/>
                </a:cubicBezTo>
                <a:cubicBezTo>
                  <a:pt x="742" y="144"/>
                  <a:pt x="760" y="165"/>
                  <a:pt x="775" y="188"/>
                </a:cubicBezTo>
                <a:cubicBezTo>
                  <a:pt x="791" y="211"/>
                  <a:pt x="804" y="236"/>
                  <a:pt x="814" y="261"/>
                </a:cubicBezTo>
                <a:cubicBezTo>
                  <a:pt x="825" y="287"/>
                  <a:pt x="834" y="313"/>
                  <a:pt x="839" y="342"/>
                </a:cubicBezTo>
                <a:cubicBezTo>
                  <a:pt x="845" y="369"/>
                  <a:pt x="847" y="396"/>
                  <a:pt x="847" y="424"/>
                </a:cubicBezTo>
                <a:close/>
              </a:path>
            </a:pathLst>
          </a:custGeom>
          <a:solidFill>
            <a:srgbClr val="29CC85">
              <a:alpha val="20000"/>
            </a:srgbClr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任意形状 52">
            <a:extLst>
              <a:ext uri="{FF2B5EF4-FFF2-40B4-BE49-F238E27FC236}">
                <a16:creationId xmlns:a16="http://schemas.microsoft.com/office/drawing/2014/main" id="{77B4675F-DEE4-8A38-01C8-CB3A086B60C7}"/>
              </a:ext>
            </a:extLst>
          </p:cNvPr>
          <p:cNvSpPr/>
          <p:nvPr/>
        </p:nvSpPr>
        <p:spPr>
          <a:xfrm>
            <a:off x="6649920" y="4713120"/>
            <a:ext cx="111600" cy="79560"/>
          </a:xfrm>
          <a:custGeom>
            <a:avLst/>
            <a:gdLst/>
            <a:ahLst/>
            <a:cxnLst/>
            <a:rect l="0" t="0" r="r" b="b"/>
            <a:pathLst>
              <a:path w="310" h="221" fill="none">
                <a:moveTo>
                  <a:pt x="0" y="132"/>
                </a:moveTo>
                <a:lnTo>
                  <a:pt x="88" y="221"/>
                </a:lnTo>
                <a:lnTo>
                  <a:pt x="310" y="0"/>
                </a:lnTo>
              </a:path>
            </a:pathLst>
          </a:custGeom>
          <a:ln w="23760" cap="rnd">
            <a:solidFill>
              <a:srgbClr val="29CC85"/>
            </a:solidFill>
            <a:round/>
          </a:ln>
        </p:spPr>
        <p:txBody>
          <a:bodyPr lIns="11880" tIns="11880" rIns="11880" bIns="1188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8C62359D-08EF-197F-3047-40CF51589CAE}"/>
              </a:ext>
            </a:extLst>
          </p:cNvPr>
          <p:cNvSpPr txBox="1"/>
          <p:nvPr/>
        </p:nvSpPr>
        <p:spPr>
          <a:xfrm>
            <a:off x="7048440" y="3986640"/>
            <a:ext cx="360036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>
                <a:solidFill>
                  <a:srgbClr val="4B5563"/>
                </a:solidFill>
                <a:effectLst/>
                <a:uFillTx/>
                <a:latin typeface="TencentSansW3"/>
                <a:ea typeface="TencentSansW3"/>
              </a:rPr>
              <a:t>化繁为简，将多步骤的繁琐任务压缩为⼀次指令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2E09DDA5-77CD-E1C0-29BB-F092A8D165AA}"/>
              </a:ext>
            </a:extLst>
          </p:cNvPr>
          <p:cNvSpPr txBox="1"/>
          <p:nvPr/>
        </p:nvSpPr>
        <p:spPr>
          <a:xfrm>
            <a:off x="7048440" y="4547520"/>
            <a:ext cx="1680120" cy="344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u="none" strike="noStrike">
                <a:solidFill>
                  <a:srgbClr val="13294B"/>
                </a:solidFill>
                <a:effectLst/>
                <a:uFillTx/>
                <a:latin typeface="TencentSansW7"/>
                <a:ea typeface="TencentSansW7"/>
              </a:rPr>
              <a:t>打通腾讯全家桶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56" name="图片 55">
            <a:extLst>
              <a:ext uri="{FF2B5EF4-FFF2-40B4-BE49-F238E27FC236}">
                <a16:creationId xmlns:a16="http://schemas.microsoft.com/office/drawing/2014/main" id="{76351BF2-991E-6D7F-7A56-83658457ECD2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457200" y="5562720"/>
            <a:ext cx="11277360" cy="837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id="{7440BF50-F073-BA7F-2B7D-D708413DE503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457200" y="5562720"/>
            <a:ext cx="11277360" cy="837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8" name="任意形状 57">
            <a:extLst>
              <a:ext uri="{FF2B5EF4-FFF2-40B4-BE49-F238E27FC236}">
                <a16:creationId xmlns:a16="http://schemas.microsoft.com/office/drawing/2014/main" id="{94A3AFDF-7AF5-8ACE-FD6F-2DD97C38AC3C}"/>
              </a:ext>
            </a:extLst>
          </p:cNvPr>
          <p:cNvSpPr/>
          <p:nvPr/>
        </p:nvSpPr>
        <p:spPr>
          <a:xfrm>
            <a:off x="2304720" y="5838480"/>
            <a:ext cx="286200" cy="286200"/>
          </a:xfrm>
          <a:custGeom>
            <a:avLst/>
            <a:gdLst/>
            <a:ahLst/>
            <a:cxnLst/>
            <a:rect l="0" t="0" r="r" b="b"/>
            <a:pathLst>
              <a:path w="795" h="795" fill="none">
                <a:moveTo>
                  <a:pt x="89" y="0"/>
                </a:moveTo>
                <a:lnTo>
                  <a:pt x="89" y="178"/>
                </a:lnTo>
                <a:moveTo>
                  <a:pt x="0" y="90"/>
                </a:moveTo>
                <a:lnTo>
                  <a:pt x="177" y="90"/>
                </a:lnTo>
                <a:moveTo>
                  <a:pt x="133" y="619"/>
                </a:moveTo>
                <a:lnTo>
                  <a:pt x="133" y="795"/>
                </a:lnTo>
                <a:moveTo>
                  <a:pt x="45" y="707"/>
                </a:moveTo>
                <a:lnTo>
                  <a:pt x="221" y="707"/>
                </a:lnTo>
                <a:moveTo>
                  <a:pt x="442" y="0"/>
                </a:moveTo>
                <a:lnTo>
                  <a:pt x="543" y="304"/>
                </a:lnTo>
                <a:lnTo>
                  <a:pt x="795" y="398"/>
                </a:lnTo>
                <a:lnTo>
                  <a:pt x="543" y="493"/>
                </a:lnTo>
                <a:lnTo>
                  <a:pt x="442" y="795"/>
                </a:lnTo>
                <a:lnTo>
                  <a:pt x="342" y="493"/>
                </a:lnTo>
                <a:lnTo>
                  <a:pt x="89" y="398"/>
                </a:lnTo>
                <a:lnTo>
                  <a:pt x="342" y="304"/>
                </a:lnTo>
                <a:lnTo>
                  <a:pt x="442" y="0"/>
                </a:lnTo>
              </a:path>
            </a:pathLst>
          </a:custGeom>
          <a:ln w="31680" cap="rnd">
            <a:solidFill>
              <a:srgbClr val="00C8DC"/>
            </a:solidFill>
            <a:round/>
          </a:ln>
        </p:spPr>
        <p:txBody>
          <a:bodyPr lIns="15840" tIns="15840" rIns="15840" bIns="1584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240AF5CD-0E37-5914-978D-BF3CA4634FD0}"/>
              </a:ext>
            </a:extLst>
          </p:cNvPr>
          <p:cNvSpPr txBox="1"/>
          <p:nvPr/>
        </p:nvSpPr>
        <p:spPr>
          <a:xfrm>
            <a:off x="7048440" y="4939200"/>
            <a:ext cx="3289362" cy="20774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350" b="0" u="none" strike="noStrike" dirty="0">
                <a:solidFill>
                  <a:srgbClr val="4B5563"/>
                </a:solidFill>
                <a:effectLst/>
                <a:uFillTx/>
                <a:latin typeface="TencentSansW3"/>
                <a:ea typeface="TencentSansW3"/>
              </a:rPr>
              <a:t>⽆缝连接⽂档、会议等⽣态，数据⾃由流转</a:t>
            </a:r>
            <a:endParaRPr lang="en-US" sz="135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80B7019D-A21B-5EDD-135C-8C3A101627C7}"/>
              </a:ext>
            </a:extLst>
          </p:cNvPr>
          <p:cNvSpPr txBox="1"/>
          <p:nvPr/>
        </p:nvSpPr>
        <p:spPr>
          <a:xfrm>
            <a:off x="2867040" y="5833440"/>
            <a:ext cx="3201120" cy="344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TencentSansW7"/>
                <a:ea typeface="TencentSansW7"/>
              </a:rPr>
              <a:t>它不只是聊天机器⼈，⽽是⼀个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1B7FE4D7-308E-B0E6-FC87-CEC692F6F37F}"/>
              </a:ext>
            </a:extLst>
          </p:cNvPr>
          <p:cNvSpPr txBox="1"/>
          <p:nvPr/>
        </p:nvSpPr>
        <p:spPr>
          <a:xfrm>
            <a:off x="6143760" y="5765040"/>
            <a:ext cx="2579400" cy="4302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250" b="1" u="none" strike="noStrike">
                <a:solidFill>
                  <a:srgbClr val="00C8DC"/>
                </a:solidFill>
                <a:effectLst/>
                <a:uFillTx/>
                <a:latin typeface="TencentSansW7"/>
                <a:ea typeface="TencentSansW7"/>
              </a:rPr>
              <a:t>永不疲倦、随叫随到</a:t>
            </a:r>
            <a:endParaRPr lang="en-US" sz="22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83E831A4-F21B-9AE3-AA61-8B261FDBC874}"/>
              </a:ext>
            </a:extLst>
          </p:cNvPr>
          <p:cNvSpPr txBox="1"/>
          <p:nvPr/>
        </p:nvSpPr>
        <p:spPr>
          <a:xfrm>
            <a:off x="8791560" y="5833440"/>
            <a:ext cx="1143720" cy="344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u="none" strike="noStrike">
                <a:solidFill>
                  <a:srgbClr val="FFFFFF"/>
                </a:solidFill>
                <a:effectLst/>
                <a:uFillTx/>
                <a:latin typeface="TencentSansW7"/>
                <a:ea typeface="TencentSansW7"/>
              </a:rPr>
              <a:t>的数字员⼯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53896699"/>
      </p:ext>
    </p:extLst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F03EE-7E4E-E250-56CD-CCD0CCA05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1">
            <a:extLst>
              <a:ext uri="{FF2B5EF4-FFF2-40B4-BE49-F238E27FC236}">
                <a16:creationId xmlns:a16="http://schemas.microsoft.com/office/drawing/2014/main" id="{79241526-A10C-CFF0-40EE-67D07E47EE1C}"/>
              </a:ext>
            </a:extLst>
          </p:cNvPr>
          <p:cNvSpPr/>
          <p:nvPr/>
        </p:nvSpPr>
        <p:spPr>
          <a:xfrm>
            <a:off x="518954" y="229444"/>
            <a:ext cx="311762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/>
            <a:r>
              <a:rPr lang="zh-CN" altLang="en-US" sz="2400" b="0" dirty="0">
                <a:solidFill>
                  <a:srgbClr val="0338D2"/>
                </a:solidFill>
                <a:latin typeface="腾讯体 W7" panose="020C04030202040F0204" charset="-122"/>
                <a:ea typeface="腾讯体 W7" panose="020C04030202040F0204" charset="-122"/>
                <a:cs typeface="+mn-cs"/>
                <a:sym typeface="腾讯体 W7" panose="020C04030202040F0204" charset="-122"/>
              </a:rPr>
              <a:t>什么是 </a:t>
            </a:r>
            <a:r>
              <a:rPr lang="en" altLang="zh-CN" sz="2400" b="0" dirty="0">
                <a:solidFill>
                  <a:srgbClr val="0338D2"/>
                </a:solidFill>
                <a:latin typeface="腾讯体 W7" panose="020C04030202040F0204" charset="-122"/>
                <a:ea typeface="腾讯体 W7" panose="020C04030202040F0204" charset="-122"/>
                <a:cs typeface="+mn-cs"/>
                <a:sym typeface="腾讯体 W7" panose="020C04030202040F0204" charset="-122"/>
              </a:rPr>
              <a:t>Skill</a:t>
            </a:r>
            <a:r>
              <a:rPr lang="zh-CN" altLang="en" sz="2400" b="0" dirty="0">
                <a:solidFill>
                  <a:srgbClr val="0338D2"/>
                </a:solidFill>
                <a:latin typeface="腾讯体 W7" panose="020C04030202040F0204" charset="-122"/>
                <a:ea typeface="腾讯体 W7" panose="020C04030202040F0204" charset="-122"/>
                <a:cs typeface="+mn-cs"/>
                <a:sym typeface="腾讯体 W7" panose="020C04030202040F0204" charset="-122"/>
              </a:rPr>
              <a:t>？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EDDE4C1-D00B-8175-0C3E-BEE1D5E0329B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457200" y="1257120"/>
            <a:ext cx="11277360" cy="1142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任意形状 2">
            <a:extLst>
              <a:ext uri="{FF2B5EF4-FFF2-40B4-BE49-F238E27FC236}">
                <a16:creationId xmlns:a16="http://schemas.microsoft.com/office/drawing/2014/main" id="{C75A89E3-983D-0454-B93B-7C0D75500710}"/>
              </a:ext>
            </a:extLst>
          </p:cNvPr>
          <p:cNvSpPr/>
          <p:nvPr/>
        </p:nvSpPr>
        <p:spPr>
          <a:xfrm>
            <a:off x="685440" y="1523880"/>
            <a:ext cx="610200" cy="609840"/>
          </a:xfrm>
          <a:custGeom>
            <a:avLst/>
            <a:gdLst/>
            <a:ahLst/>
            <a:cxnLst/>
            <a:rect l="0" t="0" r="r" b="b"/>
            <a:pathLst>
              <a:path w="1695" h="1694">
                <a:moveTo>
                  <a:pt x="1695" y="846"/>
                </a:moveTo>
                <a:cubicBezTo>
                  <a:pt x="1695" y="874"/>
                  <a:pt x="1693" y="902"/>
                  <a:pt x="1691" y="929"/>
                </a:cubicBezTo>
                <a:cubicBezTo>
                  <a:pt x="1688" y="957"/>
                  <a:pt x="1684" y="984"/>
                  <a:pt x="1679" y="1012"/>
                </a:cubicBezTo>
                <a:cubicBezTo>
                  <a:pt x="1673" y="1039"/>
                  <a:pt x="1666" y="1066"/>
                  <a:pt x="1658" y="1092"/>
                </a:cubicBezTo>
                <a:cubicBezTo>
                  <a:pt x="1650" y="1119"/>
                  <a:pt x="1641" y="1145"/>
                  <a:pt x="1630" y="1171"/>
                </a:cubicBezTo>
                <a:cubicBezTo>
                  <a:pt x="1620" y="1196"/>
                  <a:pt x="1608" y="1221"/>
                  <a:pt x="1595" y="1246"/>
                </a:cubicBezTo>
                <a:cubicBezTo>
                  <a:pt x="1582" y="1270"/>
                  <a:pt x="1568" y="1294"/>
                  <a:pt x="1552" y="1317"/>
                </a:cubicBezTo>
                <a:cubicBezTo>
                  <a:pt x="1537" y="1340"/>
                  <a:pt x="1520" y="1362"/>
                  <a:pt x="1503" y="1384"/>
                </a:cubicBezTo>
                <a:cubicBezTo>
                  <a:pt x="1485" y="1405"/>
                  <a:pt x="1466" y="1426"/>
                  <a:pt x="1447" y="1445"/>
                </a:cubicBezTo>
                <a:cubicBezTo>
                  <a:pt x="1427" y="1465"/>
                  <a:pt x="1407" y="1483"/>
                  <a:pt x="1385" y="1501"/>
                </a:cubicBezTo>
                <a:cubicBezTo>
                  <a:pt x="1364" y="1519"/>
                  <a:pt x="1342" y="1535"/>
                  <a:pt x="1319" y="1550"/>
                </a:cubicBezTo>
                <a:cubicBezTo>
                  <a:pt x="1295" y="1566"/>
                  <a:pt x="1272" y="1580"/>
                  <a:pt x="1247" y="1593"/>
                </a:cubicBezTo>
                <a:cubicBezTo>
                  <a:pt x="1223" y="1606"/>
                  <a:pt x="1198" y="1618"/>
                  <a:pt x="1172" y="1629"/>
                </a:cubicBezTo>
                <a:cubicBezTo>
                  <a:pt x="1147" y="1639"/>
                  <a:pt x="1120" y="1649"/>
                  <a:pt x="1094" y="1657"/>
                </a:cubicBezTo>
                <a:cubicBezTo>
                  <a:pt x="1067" y="1665"/>
                  <a:pt x="1041" y="1671"/>
                  <a:pt x="1013" y="1677"/>
                </a:cubicBezTo>
                <a:cubicBezTo>
                  <a:pt x="986" y="1682"/>
                  <a:pt x="959" y="1686"/>
                  <a:pt x="931" y="1689"/>
                </a:cubicBezTo>
                <a:cubicBezTo>
                  <a:pt x="904" y="1692"/>
                  <a:pt x="876" y="1694"/>
                  <a:pt x="848" y="1694"/>
                </a:cubicBezTo>
                <a:cubicBezTo>
                  <a:pt x="820" y="1694"/>
                  <a:pt x="793" y="1692"/>
                  <a:pt x="765" y="1689"/>
                </a:cubicBezTo>
                <a:cubicBezTo>
                  <a:pt x="738" y="1686"/>
                  <a:pt x="710" y="1682"/>
                  <a:pt x="683" y="1677"/>
                </a:cubicBezTo>
                <a:cubicBezTo>
                  <a:pt x="656" y="1671"/>
                  <a:pt x="628" y="1665"/>
                  <a:pt x="601" y="1657"/>
                </a:cubicBezTo>
                <a:cubicBezTo>
                  <a:pt x="575" y="1649"/>
                  <a:pt x="549" y="1639"/>
                  <a:pt x="523" y="1629"/>
                </a:cubicBezTo>
                <a:cubicBezTo>
                  <a:pt x="498" y="1618"/>
                  <a:pt x="473" y="1606"/>
                  <a:pt x="448" y="1593"/>
                </a:cubicBezTo>
                <a:cubicBezTo>
                  <a:pt x="424" y="1580"/>
                  <a:pt x="400" y="1566"/>
                  <a:pt x="377" y="1550"/>
                </a:cubicBezTo>
                <a:cubicBezTo>
                  <a:pt x="354" y="1535"/>
                  <a:pt x="331" y="1519"/>
                  <a:pt x="310" y="1501"/>
                </a:cubicBezTo>
                <a:cubicBezTo>
                  <a:pt x="289" y="1483"/>
                  <a:pt x="268" y="1465"/>
                  <a:pt x="248" y="1445"/>
                </a:cubicBezTo>
                <a:cubicBezTo>
                  <a:pt x="229" y="1426"/>
                  <a:pt x="210" y="1405"/>
                  <a:pt x="193" y="1384"/>
                </a:cubicBezTo>
                <a:cubicBezTo>
                  <a:pt x="175" y="1362"/>
                  <a:pt x="159" y="1340"/>
                  <a:pt x="143" y="1317"/>
                </a:cubicBezTo>
                <a:cubicBezTo>
                  <a:pt x="128" y="1294"/>
                  <a:pt x="114" y="1270"/>
                  <a:pt x="100" y="1246"/>
                </a:cubicBezTo>
                <a:cubicBezTo>
                  <a:pt x="87" y="1221"/>
                  <a:pt x="76" y="1196"/>
                  <a:pt x="65" y="1171"/>
                </a:cubicBezTo>
                <a:cubicBezTo>
                  <a:pt x="54" y="1145"/>
                  <a:pt x="45" y="1119"/>
                  <a:pt x="37" y="1092"/>
                </a:cubicBezTo>
                <a:cubicBezTo>
                  <a:pt x="29" y="1066"/>
                  <a:pt x="22" y="1039"/>
                  <a:pt x="17" y="1012"/>
                </a:cubicBezTo>
                <a:cubicBezTo>
                  <a:pt x="11" y="984"/>
                  <a:pt x="7" y="957"/>
                  <a:pt x="5" y="929"/>
                </a:cubicBezTo>
                <a:cubicBezTo>
                  <a:pt x="2" y="902"/>
                  <a:pt x="0" y="874"/>
                  <a:pt x="0" y="846"/>
                </a:cubicBezTo>
                <a:cubicBezTo>
                  <a:pt x="0" y="819"/>
                  <a:pt x="2" y="791"/>
                  <a:pt x="5" y="764"/>
                </a:cubicBezTo>
                <a:cubicBezTo>
                  <a:pt x="7" y="736"/>
                  <a:pt x="11" y="709"/>
                  <a:pt x="17" y="681"/>
                </a:cubicBezTo>
                <a:cubicBezTo>
                  <a:pt x="22" y="654"/>
                  <a:pt x="29" y="627"/>
                  <a:pt x="37" y="601"/>
                </a:cubicBezTo>
                <a:cubicBezTo>
                  <a:pt x="45" y="574"/>
                  <a:pt x="54" y="548"/>
                  <a:pt x="65" y="522"/>
                </a:cubicBezTo>
                <a:cubicBezTo>
                  <a:pt x="76" y="497"/>
                  <a:pt x="87" y="472"/>
                  <a:pt x="100" y="447"/>
                </a:cubicBezTo>
                <a:cubicBezTo>
                  <a:pt x="114" y="423"/>
                  <a:pt x="128" y="399"/>
                  <a:pt x="143" y="376"/>
                </a:cubicBezTo>
                <a:cubicBezTo>
                  <a:pt x="159" y="353"/>
                  <a:pt x="175" y="331"/>
                  <a:pt x="193" y="309"/>
                </a:cubicBezTo>
                <a:cubicBezTo>
                  <a:pt x="210" y="288"/>
                  <a:pt x="229" y="267"/>
                  <a:pt x="248" y="248"/>
                </a:cubicBezTo>
                <a:cubicBezTo>
                  <a:pt x="268" y="228"/>
                  <a:pt x="289" y="210"/>
                  <a:pt x="310" y="192"/>
                </a:cubicBezTo>
                <a:cubicBezTo>
                  <a:pt x="331" y="174"/>
                  <a:pt x="354" y="158"/>
                  <a:pt x="377" y="143"/>
                </a:cubicBezTo>
                <a:cubicBezTo>
                  <a:pt x="400" y="127"/>
                  <a:pt x="424" y="113"/>
                  <a:pt x="448" y="100"/>
                </a:cubicBezTo>
                <a:cubicBezTo>
                  <a:pt x="473" y="87"/>
                  <a:pt x="498" y="75"/>
                  <a:pt x="523" y="64"/>
                </a:cubicBezTo>
                <a:cubicBezTo>
                  <a:pt x="549" y="54"/>
                  <a:pt x="575" y="44"/>
                  <a:pt x="601" y="36"/>
                </a:cubicBezTo>
                <a:cubicBezTo>
                  <a:pt x="628" y="28"/>
                  <a:pt x="656" y="22"/>
                  <a:pt x="683" y="16"/>
                </a:cubicBezTo>
                <a:cubicBezTo>
                  <a:pt x="710" y="11"/>
                  <a:pt x="738" y="7"/>
                  <a:pt x="765" y="4"/>
                </a:cubicBezTo>
                <a:cubicBezTo>
                  <a:pt x="793" y="1"/>
                  <a:pt x="820" y="0"/>
                  <a:pt x="848" y="0"/>
                </a:cubicBezTo>
                <a:cubicBezTo>
                  <a:pt x="876" y="0"/>
                  <a:pt x="904" y="1"/>
                  <a:pt x="931" y="4"/>
                </a:cubicBezTo>
                <a:cubicBezTo>
                  <a:pt x="959" y="7"/>
                  <a:pt x="986" y="11"/>
                  <a:pt x="1013" y="16"/>
                </a:cubicBezTo>
                <a:cubicBezTo>
                  <a:pt x="1041" y="22"/>
                  <a:pt x="1067" y="28"/>
                  <a:pt x="1094" y="36"/>
                </a:cubicBezTo>
                <a:cubicBezTo>
                  <a:pt x="1120" y="44"/>
                  <a:pt x="1147" y="54"/>
                  <a:pt x="1172" y="64"/>
                </a:cubicBezTo>
                <a:cubicBezTo>
                  <a:pt x="1198" y="75"/>
                  <a:pt x="1223" y="87"/>
                  <a:pt x="1247" y="100"/>
                </a:cubicBezTo>
                <a:cubicBezTo>
                  <a:pt x="1272" y="113"/>
                  <a:pt x="1295" y="127"/>
                  <a:pt x="1319" y="143"/>
                </a:cubicBezTo>
                <a:cubicBezTo>
                  <a:pt x="1342" y="158"/>
                  <a:pt x="1364" y="174"/>
                  <a:pt x="1385" y="192"/>
                </a:cubicBezTo>
                <a:cubicBezTo>
                  <a:pt x="1407" y="210"/>
                  <a:pt x="1427" y="228"/>
                  <a:pt x="1447" y="248"/>
                </a:cubicBezTo>
                <a:cubicBezTo>
                  <a:pt x="1466" y="267"/>
                  <a:pt x="1485" y="288"/>
                  <a:pt x="1503" y="309"/>
                </a:cubicBezTo>
                <a:cubicBezTo>
                  <a:pt x="1520" y="331"/>
                  <a:pt x="1537" y="353"/>
                  <a:pt x="1552" y="376"/>
                </a:cubicBezTo>
                <a:cubicBezTo>
                  <a:pt x="1568" y="399"/>
                  <a:pt x="1582" y="423"/>
                  <a:pt x="1595" y="447"/>
                </a:cubicBezTo>
                <a:cubicBezTo>
                  <a:pt x="1608" y="472"/>
                  <a:pt x="1620" y="497"/>
                  <a:pt x="1630" y="522"/>
                </a:cubicBezTo>
                <a:cubicBezTo>
                  <a:pt x="1641" y="548"/>
                  <a:pt x="1650" y="574"/>
                  <a:pt x="1658" y="601"/>
                </a:cubicBezTo>
                <a:cubicBezTo>
                  <a:pt x="1666" y="627"/>
                  <a:pt x="1673" y="654"/>
                  <a:pt x="1679" y="681"/>
                </a:cubicBezTo>
                <a:cubicBezTo>
                  <a:pt x="1684" y="709"/>
                  <a:pt x="1688" y="736"/>
                  <a:pt x="1691" y="764"/>
                </a:cubicBezTo>
                <a:cubicBezTo>
                  <a:pt x="1693" y="791"/>
                  <a:pt x="1695" y="819"/>
                  <a:pt x="1695" y="846"/>
                </a:cubicBezTo>
                <a:close/>
              </a:path>
            </a:pathLst>
          </a:custGeom>
          <a:solidFill>
            <a:srgbClr val="E5F0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任意形状 3">
            <a:extLst>
              <a:ext uri="{FF2B5EF4-FFF2-40B4-BE49-F238E27FC236}">
                <a16:creationId xmlns:a16="http://schemas.microsoft.com/office/drawing/2014/main" id="{776D0E13-771A-480A-62EC-DDC33917DC24}"/>
              </a:ext>
            </a:extLst>
          </p:cNvPr>
          <p:cNvSpPr/>
          <p:nvPr/>
        </p:nvSpPr>
        <p:spPr>
          <a:xfrm>
            <a:off x="863280" y="1701720"/>
            <a:ext cx="254520" cy="254160"/>
          </a:xfrm>
          <a:custGeom>
            <a:avLst/>
            <a:gdLst/>
            <a:ahLst/>
            <a:cxnLst/>
            <a:rect l="0" t="0" r="r" b="b"/>
            <a:pathLst>
              <a:path w="707" h="706" fill="none">
                <a:moveTo>
                  <a:pt x="354" y="0"/>
                </a:moveTo>
                <a:lnTo>
                  <a:pt x="0" y="176"/>
                </a:lnTo>
                <a:lnTo>
                  <a:pt x="354" y="352"/>
                </a:lnTo>
                <a:lnTo>
                  <a:pt x="707" y="176"/>
                </a:lnTo>
                <a:lnTo>
                  <a:pt x="354" y="0"/>
                </a:lnTo>
                <a:moveTo>
                  <a:pt x="0" y="529"/>
                </a:moveTo>
                <a:lnTo>
                  <a:pt x="354" y="706"/>
                </a:lnTo>
                <a:lnTo>
                  <a:pt x="707" y="529"/>
                </a:lnTo>
                <a:moveTo>
                  <a:pt x="0" y="352"/>
                </a:moveTo>
                <a:lnTo>
                  <a:pt x="354" y="529"/>
                </a:lnTo>
                <a:lnTo>
                  <a:pt x="707" y="352"/>
                </a:lnTo>
              </a:path>
            </a:pathLst>
          </a:custGeom>
          <a:ln w="25200" cap="rnd">
            <a:solidFill>
              <a:srgbClr val="006EFF"/>
            </a:solidFill>
            <a:round/>
          </a:ln>
        </p:spPr>
        <p:txBody>
          <a:bodyPr lIns="12600" tIns="12600" rIns="12600" bIns="126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CB21C00-7694-1992-794C-B28DBB72FDC8}"/>
              </a:ext>
            </a:extLst>
          </p:cNvPr>
          <p:cNvSpPr txBox="1"/>
          <p:nvPr/>
        </p:nvSpPr>
        <p:spPr>
          <a:xfrm>
            <a:off x="1523880" y="1478160"/>
            <a:ext cx="762840" cy="286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1" u="none" strike="noStrike">
                <a:solidFill>
                  <a:srgbClr val="0052D9"/>
                </a:solidFill>
                <a:effectLst/>
                <a:uFillTx/>
                <a:latin typeface="TencentSansW7"/>
                <a:ea typeface="TencentSansW7"/>
              </a:rPr>
              <a:t>核⼼概念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任意形状 5">
            <a:extLst>
              <a:ext uri="{FF2B5EF4-FFF2-40B4-BE49-F238E27FC236}">
                <a16:creationId xmlns:a16="http://schemas.microsoft.com/office/drawing/2014/main" id="{B54715CA-20CA-F43A-C598-4E2BF52EF841}"/>
              </a:ext>
            </a:extLst>
          </p:cNvPr>
          <p:cNvSpPr/>
          <p:nvPr/>
        </p:nvSpPr>
        <p:spPr>
          <a:xfrm>
            <a:off x="3121163" y="1788849"/>
            <a:ext cx="971640" cy="390960"/>
          </a:xfrm>
          <a:custGeom>
            <a:avLst/>
            <a:gdLst/>
            <a:ahLst/>
            <a:cxnLst/>
            <a:rect l="0" t="0" r="r" b="b"/>
            <a:pathLst>
              <a:path w="2699" h="1086">
                <a:moveTo>
                  <a:pt x="0" y="980"/>
                </a:moveTo>
                <a:lnTo>
                  <a:pt x="0" y="106"/>
                </a:lnTo>
                <a:cubicBezTo>
                  <a:pt x="0" y="92"/>
                  <a:pt x="2" y="78"/>
                  <a:pt x="8" y="65"/>
                </a:cubicBezTo>
                <a:cubicBezTo>
                  <a:pt x="13" y="52"/>
                  <a:pt x="21" y="41"/>
                  <a:pt x="31" y="31"/>
                </a:cubicBezTo>
                <a:cubicBezTo>
                  <a:pt x="40" y="21"/>
                  <a:pt x="52" y="14"/>
                  <a:pt x="65" y="8"/>
                </a:cubicBezTo>
                <a:cubicBezTo>
                  <a:pt x="78" y="3"/>
                  <a:pt x="91" y="0"/>
                  <a:pt x="105" y="0"/>
                </a:cubicBezTo>
                <a:lnTo>
                  <a:pt x="2593" y="0"/>
                </a:lnTo>
                <a:cubicBezTo>
                  <a:pt x="2607" y="0"/>
                  <a:pt x="2621" y="3"/>
                  <a:pt x="2634" y="8"/>
                </a:cubicBezTo>
                <a:cubicBezTo>
                  <a:pt x="2647" y="14"/>
                  <a:pt x="2658" y="21"/>
                  <a:pt x="2668" y="31"/>
                </a:cubicBezTo>
                <a:cubicBezTo>
                  <a:pt x="2678" y="41"/>
                  <a:pt x="2686" y="52"/>
                  <a:pt x="2691" y="65"/>
                </a:cubicBezTo>
                <a:cubicBezTo>
                  <a:pt x="2697" y="78"/>
                  <a:pt x="2699" y="92"/>
                  <a:pt x="2699" y="106"/>
                </a:cubicBezTo>
                <a:lnTo>
                  <a:pt x="2699" y="980"/>
                </a:lnTo>
                <a:cubicBezTo>
                  <a:pt x="2699" y="994"/>
                  <a:pt x="2697" y="1008"/>
                  <a:pt x="2691" y="1021"/>
                </a:cubicBezTo>
                <a:cubicBezTo>
                  <a:pt x="2686" y="1034"/>
                  <a:pt x="2678" y="1045"/>
                  <a:pt x="2668" y="1055"/>
                </a:cubicBezTo>
                <a:cubicBezTo>
                  <a:pt x="2658" y="1065"/>
                  <a:pt x="2647" y="1072"/>
                  <a:pt x="2634" y="1078"/>
                </a:cubicBezTo>
                <a:cubicBezTo>
                  <a:pt x="2621" y="1083"/>
                  <a:pt x="2607" y="1086"/>
                  <a:pt x="2593" y="1086"/>
                </a:cubicBezTo>
                <a:lnTo>
                  <a:pt x="105" y="1086"/>
                </a:lnTo>
                <a:cubicBezTo>
                  <a:pt x="91" y="1086"/>
                  <a:pt x="78" y="1083"/>
                  <a:pt x="65" y="1078"/>
                </a:cubicBezTo>
                <a:cubicBezTo>
                  <a:pt x="52" y="1072"/>
                  <a:pt x="40" y="1065"/>
                  <a:pt x="31" y="1055"/>
                </a:cubicBezTo>
                <a:cubicBezTo>
                  <a:pt x="21" y="1045"/>
                  <a:pt x="13" y="1034"/>
                  <a:pt x="8" y="1021"/>
                </a:cubicBezTo>
                <a:cubicBezTo>
                  <a:pt x="2" y="1008"/>
                  <a:pt x="0" y="994"/>
                  <a:pt x="0" y="980"/>
                </a:cubicBezTo>
                <a:close/>
              </a:path>
            </a:pathLst>
          </a:custGeom>
          <a:solidFill>
            <a:srgbClr val="E5F0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63F0AFB-7605-6A8B-5CD9-C3A85FAC73AB}"/>
              </a:ext>
            </a:extLst>
          </p:cNvPr>
          <p:cNvSpPr txBox="1"/>
          <p:nvPr/>
        </p:nvSpPr>
        <p:spPr>
          <a:xfrm>
            <a:off x="1499703" y="1836360"/>
            <a:ext cx="1585370" cy="2539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650" b="0" u="none" strike="noStrike" dirty="0">
                <a:solidFill>
                  <a:srgbClr val="333333"/>
                </a:solidFill>
                <a:effectLst/>
                <a:uFillTx/>
                <a:latin typeface="TencentSansW3"/>
                <a:ea typeface="TencentSansW3"/>
              </a:rPr>
              <a:t>Skill = </a:t>
            </a:r>
            <a:r>
              <a:rPr lang="en-US" sz="1650" b="0" dirty="0">
                <a:solidFill>
                  <a:srgbClr val="333333"/>
                </a:solidFill>
                <a:latin typeface="TencentSansW3"/>
                <a:ea typeface="TencentSansW3"/>
              </a:rPr>
              <a:t>Agent</a:t>
            </a:r>
            <a:r>
              <a:rPr lang="zh-CN" sz="1650" b="0" u="none" strike="noStrike" dirty="0">
                <a:solidFill>
                  <a:srgbClr val="333333"/>
                </a:solidFill>
                <a:effectLst/>
                <a:uFillTx/>
                <a:latin typeface="TencentSansW3"/>
                <a:ea typeface="TencentSansW3"/>
              </a:rPr>
              <a:t>的 </a:t>
            </a:r>
            <a:endParaRPr lang="en-US" sz="165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任意形状 7">
            <a:extLst>
              <a:ext uri="{FF2B5EF4-FFF2-40B4-BE49-F238E27FC236}">
                <a16:creationId xmlns:a16="http://schemas.microsoft.com/office/drawing/2014/main" id="{52A5D50B-4B0D-83E0-D180-A77EAAE7EB8B}"/>
              </a:ext>
            </a:extLst>
          </p:cNvPr>
          <p:cNvSpPr/>
          <p:nvPr/>
        </p:nvSpPr>
        <p:spPr>
          <a:xfrm>
            <a:off x="4190760" y="3543120"/>
            <a:ext cx="457560" cy="457560"/>
          </a:xfrm>
          <a:custGeom>
            <a:avLst/>
            <a:gdLst/>
            <a:ahLst/>
            <a:cxnLst/>
            <a:rect l="0" t="0" r="r" b="b"/>
            <a:pathLst>
              <a:path w="1271" h="1271">
                <a:moveTo>
                  <a:pt x="1271" y="635"/>
                </a:moveTo>
                <a:cubicBezTo>
                  <a:pt x="1271" y="656"/>
                  <a:pt x="1270" y="677"/>
                  <a:pt x="1268" y="697"/>
                </a:cubicBezTo>
                <a:cubicBezTo>
                  <a:pt x="1266" y="718"/>
                  <a:pt x="1263" y="738"/>
                  <a:pt x="1259" y="759"/>
                </a:cubicBezTo>
                <a:cubicBezTo>
                  <a:pt x="1255" y="779"/>
                  <a:pt x="1250" y="799"/>
                  <a:pt x="1244" y="819"/>
                </a:cubicBezTo>
                <a:cubicBezTo>
                  <a:pt x="1238" y="839"/>
                  <a:pt x="1231" y="859"/>
                  <a:pt x="1223" y="878"/>
                </a:cubicBezTo>
                <a:cubicBezTo>
                  <a:pt x="1215" y="897"/>
                  <a:pt x="1206" y="916"/>
                  <a:pt x="1196" y="934"/>
                </a:cubicBezTo>
                <a:cubicBezTo>
                  <a:pt x="1186" y="954"/>
                  <a:pt x="1176" y="971"/>
                  <a:pt x="1164" y="989"/>
                </a:cubicBezTo>
                <a:cubicBezTo>
                  <a:pt x="1153" y="1006"/>
                  <a:pt x="1140" y="1023"/>
                  <a:pt x="1127" y="1039"/>
                </a:cubicBezTo>
                <a:cubicBezTo>
                  <a:pt x="1114" y="1055"/>
                  <a:pt x="1100" y="1070"/>
                  <a:pt x="1085" y="1085"/>
                </a:cubicBezTo>
                <a:cubicBezTo>
                  <a:pt x="1070" y="1100"/>
                  <a:pt x="1055" y="1114"/>
                  <a:pt x="1039" y="1127"/>
                </a:cubicBezTo>
                <a:cubicBezTo>
                  <a:pt x="1023" y="1140"/>
                  <a:pt x="1006" y="1152"/>
                  <a:pt x="989" y="1164"/>
                </a:cubicBezTo>
                <a:cubicBezTo>
                  <a:pt x="972" y="1176"/>
                  <a:pt x="954" y="1186"/>
                  <a:pt x="936" y="1196"/>
                </a:cubicBezTo>
                <a:cubicBezTo>
                  <a:pt x="917" y="1206"/>
                  <a:pt x="898" y="1215"/>
                  <a:pt x="879" y="1223"/>
                </a:cubicBezTo>
                <a:cubicBezTo>
                  <a:pt x="860" y="1231"/>
                  <a:pt x="840" y="1238"/>
                  <a:pt x="820" y="1244"/>
                </a:cubicBezTo>
                <a:cubicBezTo>
                  <a:pt x="801" y="1250"/>
                  <a:pt x="780" y="1255"/>
                  <a:pt x="760" y="1259"/>
                </a:cubicBezTo>
                <a:cubicBezTo>
                  <a:pt x="740" y="1263"/>
                  <a:pt x="719" y="1266"/>
                  <a:pt x="698" y="1268"/>
                </a:cubicBezTo>
                <a:cubicBezTo>
                  <a:pt x="678" y="1270"/>
                  <a:pt x="657" y="1271"/>
                  <a:pt x="636" y="1271"/>
                </a:cubicBezTo>
                <a:cubicBezTo>
                  <a:pt x="615" y="1271"/>
                  <a:pt x="595" y="1270"/>
                  <a:pt x="574" y="1268"/>
                </a:cubicBezTo>
                <a:cubicBezTo>
                  <a:pt x="553" y="1266"/>
                  <a:pt x="533" y="1263"/>
                  <a:pt x="512" y="1259"/>
                </a:cubicBezTo>
                <a:cubicBezTo>
                  <a:pt x="492" y="1255"/>
                  <a:pt x="472" y="1250"/>
                  <a:pt x="452" y="1244"/>
                </a:cubicBezTo>
                <a:cubicBezTo>
                  <a:pt x="432" y="1238"/>
                  <a:pt x="411" y="1231"/>
                  <a:pt x="392" y="1223"/>
                </a:cubicBezTo>
                <a:cubicBezTo>
                  <a:pt x="373" y="1215"/>
                  <a:pt x="354" y="1206"/>
                  <a:pt x="336" y="1196"/>
                </a:cubicBezTo>
                <a:cubicBezTo>
                  <a:pt x="317" y="1186"/>
                  <a:pt x="300" y="1176"/>
                  <a:pt x="282" y="1164"/>
                </a:cubicBezTo>
                <a:cubicBezTo>
                  <a:pt x="265" y="1152"/>
                  <a:pt x="248" y="1140"/>
                  <a:pt x="232" y="1127"/>
                </a:cubicBezTo>
                <a:cubicBezTo>
                  <a:pt x="216" y="1114"/>
                  <a:pt x="201" y="1100"/>
                  <a:pt x="186" y="1085"/>
                </a:cubicBezTo>
                <a:cubicBezTo>
                  <a:pt x="171" y="1070"/>
                  <a:pt x="157" y="1055"/>
                  <a:pt x="144" y="1039"/>
                </a:cubicBezTo>
                <a:cubicBezTo>
                  <a:pt x="131" y="1023"/>
                  <a:pt x="119" y="1006"/>
                  <a:pt x="107" y="989"/>
                </a:cubicBezTo>
                <a:cubicBezTo>
                  <a:pt x="96" y="971"/>
                  <a:pt x="85" y="954"/>
                  <a:pt x="75" y="934"/>
                </a:cubicBezTo>
                <a:cubicBezTo>
                  <a:pt x="65" y="916"/>
                  <a:pt x="56" y="897"/>
                  <a:pt x="49" y="878"/>
                </a:cubicBezTo>
                <a:cubicBezTo>
                  <a:pt x="41" y="859"/>
                  <a:pt x="34" y="839"/>
                  <a:pt x="28" y="819"/>
                </a:cubicBezTo>
                <a:cubicBezTo>
                  <a:pt x="21" y="799"/>
                  <a:pt x="16" y="779"/>
                  <a:pt x="12" y="759"/>
                </a:cubicBezTo>
                <a:cubicBezTo>
                  <a:pt x="8" y="738"/>
                  <a:pt x="5" y="718"/>
                  <a:pt x="3" y="697"/>
                </a:cubicBezTo>
                <a:cubicBezTo>
                  <a:pt x="1" y="677"/>
                  <a:pt x="0" y="656"/>
                  <a:pt x="0" y="635"/>
                </a:cubicBezTo>
                <a:cubicBezTo>
                  <a:pt x="0" y="614"/>
                  <a:pt x="1" y="593"/>
                  <a:pt x="3" y="573"/>
                </a:cubicBezTo>
                <a:cubicBezTo>
                  <a:pt x="5" y="552"/>
                  <a:pt x="8" y="532"/>
                  <a:pt x="12" y="511"/>
                </a:cubicBezTo>
                <a:cubicBezTo>
                  <a:pt x="16" y="491"/>
                  <a:pt x="21" y="471"/>
                  <a:pt x="28" y="451"/>
                </a:cubicBezTo>
                <a:cubicBezTo>
                  <a:pt x="34" y="431"/>
                  <a:pt x="41" y="411"/>
                  <a:pt x="49" y="392"/>
                </a:cubicBezTo>
                <a:cubicBezTo>
                  <a:pt x="56" y="373"/>
                  <a:pt x="65" y="354"/>
                  <a:pt x="75" y="336"/>
                </a:cubicBezTo>
                <a:cubicBezTo>
                  <a:pt x="85" y="317"/>
                  <a:pt x="96" y="300"/>
                  <a:pt x="107" y="282"/>
                </a:cubicBezTo>
                <a:cubicBezTo>
                  <a:pt x="119" y="265"/>
                  <a:pt x="131" y="248"/>
                  <a:pt x="144" y="232"/>
                </a:cubicBezTo>
                <a:cubicBezTo>
                  <a:pt x="157" y="216"/>
                  <a:pt x="171" y="201"/>
                  <a:pt x="186" y="186"/>
                </a:cubicBezTo>
                <a:cubicBezTo>
                  <a:pt x="201" y="171"/>
                  <a:pt x="216" y="157"/>
                  <a:pt x="232" y="144"/>
                </a:cubicBezTo>
                <a:cubicBezTo>
                  <a:pt x="248" y="131"/>
                  <a:pt x="265" y="119"/>
                  <a:pt x="282" y="107"/>
                </a:cubicBezTo>
                <a:cubicBezTo>
                  <a:pt x="300" y="95"/>
                  <a:pt x="317" y="85"/>
                  <a:pt x="336" y="75"/>
                </a:cubicBezTo>
                <a:cubicBezTo>
                  <a:pt x="354" y="65"/>
                  <a:pt x="373" y="56"/>
                  <a:pt x="392" y="48"/>
                </a:cubicBezTo>
                <a:cubicBezTo>
                  <a:pt x="411" y="40"/>
                  <a:pt x="432" y="33"/>
                  <a:pt x="452" y="27"/>
                </a:cubicBezTo>
                <a:cubicBezTo>
                  <a:pt x="472" y="21"/>
                  <a:pt x="492" y="16"/>
                  <a:pt x="512" y="12"/>
                </a:cubicBezTo>
                <a:cubicBezTo>
                  <a:pt x="533" y="8"/>
                  <a:pt x="553" y="5"/>
                  <a:pt x="574" y="3"/>
                </a:cubicBezTo>
                <a:cubicBezTo>
                  <a:pt x="595" y="1"/>
                  <a:pt x="615" y="0"/>
                  <a:pt x="636" y="0"/>
                </a:cubicBezTo>
                <a:cubicBezTo>
                  <a:pt x="657" y="0"/>
                  <a:pt x="678" y="1"/>
                  <a:pt x="698" y="3"/>
                </a:cubicBezTo>
                <a:cubicBezTo>
                  <a:pt x="719" y="5"/>
                  <a:pt x="740" y="8"/>
                  <a:pt x="760" y="12"/>
                </a:cubicBezTo>
                <a:cubicBezTo>
                  <a:pt x="780" y="16"/>
                  <a:pt x="801" y="21"/>
                  <a:pt x="820" y="27"/>
                </a:cubicBezTo>
                <a:cubicBezTo>
                  <a:pt x="840" y="33"/>
                  <a:pt x="860" y="40"/>
                  <a:pt x="879" y="48"/>
                </a:cubicBezTo>
                <a:cubicBezTo>
                  <a:pt x="898" y="56"/>
                  <a:pt x="917" y="65"/>
                  <a:pt x="936" y="75"/>
                </a:cubicBezTo>
                <a:cubicBezTo>
                  <a:pt x="954" y="85"/>
                  <a:pt x="972" y="95"/>
                  <a:pt x="989" y="107"/>
                </a:cubicBezTo>
                <a:cubicBezTo>
                  <a:pt x="1006" y="119"/>
                  <a:pt x="1023" y="131"/>
                  <a:pt x="1039" y="144"/>
                </a:cubicBezTo>
                <a:cubicBezTo>
                  <a:pt x="1055" y="157"/>
                  <a:pt x="1070" y="171"/>
                  <a:pt x="1085" y="186"/>
                </a:cubicBezTo>
                <a:cubicBezTo>
                  <a:pt x="1100" y="201"/>
                  <a:pt x="1114" y="216"/>
                  <a:pt x="1127" y="232"/>
                </a:cubicBezTo>
                <a:cubicBezTo>
                  <a:pt x="1140" y="248"/>
                  <a:pt x="1153" y="265"/>
                  <a:pt x="1164" y="282"/>
                </a:cubicBezTo>
                <a:cubicBezTo>
                  <a:pt x="1176" y="300"/>
                  <a:pt x="1186" y="317"/>
                  <a:pt x="1196" y="336"/>
                </a:cubicBezTo>
                <a:cubicBezTo>
                  <a:pt x="1206" y="354"/>
                  <a:pt x="1215" y="373"/>
                  <a:pt x="1223" y="392"/>
                </a:cubicBezTo>
                <a:cubicBezTo>
                  <a:pt x="1231" y="411"/>
                  <a:pt x="1238" y="431"/>
                  <a:pt x="1244" y="451"/>
                </a:cubicBezTo>
                <a:cubicBezTo>
                  <a:pt x="1250" y="471"/>
                  <a:pt x="1255" y="491"/>
                  <a:pt x="1259" y="511"/>
                </a:cubicBezTo>
                <a:cubicBezTo>
                  <a:pt x="1263" y="532"/>
                  <a:pt x="1266" y="552"/>
                  <a:pt x="1268" y="573"/>
                </a:cubicBezTo>
                <a:cubicBezTo>
                  <a:pt x="1270" y="593"/>
                  <a:pt x="1271" y="614"/>
                  <a:pt x="1271" y="635"/>
                </a:cubicBezTo>
                <a:close/>
              </a:path>
            </a:pathLst>
          </a:custGeom>
          <a:solidFill>
            <a:srgbClr val="E5F0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直线连接符 8">
            <a:extLst>
              <a:ext uri="{FF2B5EF4-FFF2-40B4-BE49-F238E27FC236}">
                <a16:creationId xmlns:a16="http://schemas.microsoft.com/office/drawing/2014/main" id="{745AC9E4-FB77-B49C-B2A9-BB316D59DA20}"/>
              </a:ext>
            </a:extLst>
          </p:cNvPr>
          <p:cNvSpPr/>
          <p:nvPr/>
        </p:nvSpPr>
        <p:spPr>
          <a:xfrm>
            <a:off x="4419360" y="3705120"/>
            <a:ext cx="0" cy="133200"/>
          </a:xfrm>
          <a:prstGeom prst="line">
            <a:avLst/>
          </a:prstGeom>
          <a:ln w="28440" cap="rnd">
            <a:solidFill>
              <a:srgbClr val="006E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40" tIns="14040" rIns="14040" bIns="1404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直线连接符 9">
            <a:extLst>
              <a:ext uri="{FF2B5EF4-FFF2-40B4-BE49-F238E27FC236}">
                <a16:creationId xmlns:a16="http://schemas.microsoft.com/office/drawing/2014/main" id="{7E65C05A-6684-0798-8143-76E0C469EAFB}"/>
              </a:ext>
            </a:extLst>
          </p:cNvPr>
          <p:cNvSpPr/>
          <p:nvPr/>
        </p:nvSpPr>
        <p:spPr>
          <a:xfrm>
            <a:off x="4352760" y="3771720"/>
            <a:ext cx="133200" cy="0"/>
          </a:xfrm>
          <a:prstGeom prst="line">
            <a:avLst/>
          </a:prstGeom>
          <a:ln w="28440" cap="rnd">
            <a:solidFill>
              <a:srgbClr val="006E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4040" tIns="-14040" rIns="14040" bIns="-1404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直线连接符 10">
            <a:extLst>
              <a:ext uri="{FF2B5EF4-FFF2-40B4-BE49-F238E27FC236}">
                <a16:creationId xmlns:a16="http://schemas.microsoft.com/office/drawing/2014/main" id="{30012B50-CCDE-A903-BF17-7230253278FB}"/>
              </a:ext>
            </a:extLst>
          </p:cNvPr>
          <p:cNvSpPr/>
          <p:nvPr/>
        </p:nvSpPr>
        <p:spPr>
          <a:xfrm>
            <a:off x="7638840" y="3771720"/>
            <a:ext cx="266760" cy="0"/>
          </a:xfrm>
          <a:prstGeom prst="line">
            <a:avLst/>
          </a:prstGeom>
          <a:ln w="37800" cap="rnd">
            <a:solidFill>
              <a:srgbClr val="006E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8720" tIns="-18720" rIns="18720" bIns="-1872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5C75E302-2D62-7C33-8023-229D45D77403}"/>
              </a:ext>
            </a:extLst>
          </p:cNvPr>
          <p:cNvSpPr/>
          <p:nvPr/>
        </p:nvSpPr>
        <p:spPr>
          <a:xfrm>
            <a:off x="7772040" y="3638520"/>
            <a:ext cx="133920" cy="266760"/>
          </a:xfrm>
          <a:custGeom>
            <a:avLst/>
            <a:gdLst/>
            <a:ahLst/>
            <a:cxnLst/>
            <a:rect l="0" t="0" r="r" b="b"/>
            <a:pathLst>
              <a:path w="372" h="741" fill="none">
                <a:moveTo>
                  <a:pt x="0" y="0"/>
                </a:moveTo>
                <a:lnTo>
                  <a:pt x="372" y="370"/>
                </a:lnTo>
                <a:lnTo>
                  <a:pt x="0" y="741"/>
                </a:lnTo>
              </a:path>
            </a:pathLst>
          </a:custGeom>
          <a:ln w="37800" cap="rnd">
            <a:solidFill>
              <a:srgbClr val="006EFF"/>
            </a:solidFill>
            <a:round/>
          </a:ln>
        </p:spPr>
        <p:txBody>
          <a:bodyPr lIns="18720" tIns="18720" rIns="18720" bIns="1872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D223CC5-1BB2-661B-FF24-4D682F759AFB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457200" y="5143320"/>
            <a:ext cx="11277360" cy="1256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" name="任意形状 13">
            <a:extLst>
              <a:ext uri="{FF2B5EF4-FFF2-40B4-BE49-F238E27FC236}">
                <a16:creationId xmlns:a16="http://schemas.microsoft.com/office/drawing/2014/main" id="{F5516100-9DDB-719E-6C7D-102EC45C493B}"/>
              </a:ext>
            </a:extLst>
          </p:cNvPr>
          <p:cNvSpPr/>
          <p:nvPr/>
        </p:nvSpPr>
        <p:spPr>
          <a:xfrm>
            <a:off x="685440" y="5505120"/>
            <a:ext cx="533880" cy="533880"/>
          </a:xfrm>
          <a:custGeom>
            <a:avLst/>
            <a:gdLst/>
            <a:ahLst/>
            <a:cxnLst/>
            <a:rect l="0" t="0" r="r" b="b"/>
            <a:pathLst>
              <a:path w="1483" h="1483">
                <a:moveTo>
                  <a:pt x="1483" y="742"/>
                </a:moveTo>
                <a:cubicBezTo>
                  <a:pt x="1483" y="767"/>
                  <a:pt x="1482" y="791"/>
                  <a:pt x="1480" y="815"/>
                </a:cubicBezTo>
                <a:cubicBezTo>
                  <a:pt x="1477" y="839"/>
                  <a:pt x="1474" y="863"/>
                  <a:pt x="1469" y="887"/>
                </a:cubicBezTo>
                <a:cubicBezTo>
                  <a:pt x="1464" y="911"/>
                  <a:pt x="1458" y="934"/>
                  <a:pt x="1451" y="957"/>
                </a:cubicBezTo>
                <a:cubicBezTo>
                  <a:pt x="1444" y="981"/>
                  <a:pt x="1436" y="1003"/>
                  <a:pt x="1427" y="1026"/>
                </a:cubicBezTo>
                <a:cubicBezTo>
                  <a:pt x="1417" y="1048"/>
                  <a:pt x="1407" y="1070"/>
                  <a:pt x="1396" y="1091"/>
                </a:cubicBezTo>
                <a:cubicBezTo>
                  <a:pt x="1384" y="1113"/>
                  <a:pt x="1372" y="1134"/>
                  <a:pt x="1358" y="1154"/>
                </a:cubicBezTo>
                <a:cubicBezTo>
                  <a:pt x="1345" y="1174"/>
                  <a:pt x="1330" y="1193"/>
                  <a:pt x="1315" y="1212"/>
                </a:cubicBezTo>
                <a:cubicBezTo>
                  <a:pt x="1300" y="1231"/>
                  <a:pt x="1283" y="1249"/>
                  <a:pt x="1266" y="1266"/>
                </a:cubicBezTo>
                <a:cubicBezTo>
                  <a:pt x="1249" y="1283"/>
                  <a:pt x="1231" y="1300"/>
                  <a:pt x="1212" y="1315"/>
                </a:cubicBezTo>
                <a:cubicBezTo>
                  <a:pt x="1194" y="1330"/>
                  <a:pt x="1174" y="1345"/>
                  <a:pt x="1154" y="1358"/>
                </a:cubicBezTo>
                <a:cubicBezTo>
                  <a:pt x="1134" y="1372"/>
                  <a:pt x="1113" y="1384"/>
                  <a:pt x="1092" y="1396"/>
                </a:cubicBezTo>
                <a:cubicBezTo>
                  <a:pt x="1070" y="1407"/>
                  <a:pt x="1048" y="1417"/>
                  <a:pt x="1026" y="1427"/>
                </a:cubicBezTo>
                <a:cubicBezTo>
                  <a:pt x="1003" y="1436"/>
                  <a:pt x="981" y="1444"/>
                  <a:pt x="957" y="1451"/>
                </a:cubicBezTo>
                <a:cubicBezTo>
                  <a:pt x="934" y="1458"/>
                  <a:pt x="911" y="1464"/>
                  <a:pt x="887" y="1469"/>
                </a:cubicBezTo>
                <a:cubicBezTo>
                  <a:pt x="863" y="1474"/>
                  <a:pt x="839" y="1477"/>
                  <a:pt x="815" y="1480"/>
                </a:cubicBezTo>
                <a:cubicBezTo>
                  <a:pt x="791" y="1482"/>
                  <a:pt x="767" y="1483"/>
                  <a:pt x="742" y="1483"/>
                </a:cubicBezTo>
                <a:cubicBezTo>
                  <a:pt x="718" y="1483"/>
                  <a:pt x="694" y="1482"/>
                  <a:pt x="670" y="1480"/>
                </a:cubicBezTo>
                <a:cubicBezTo>
                  <a:pt x="646" y="1477"/>
                  <a:pt x="622" y="1474"/>
                  <a:pt x="598" y="1469"/>
                </a:cubicBezTo>
                <a:cubicBezTo>
                  <a:pt x="574" y="1464"/>
                  <a:pt x="550" y="1458"/>
                  <a:pt x="527" y="1451"/>
                </a:cubicBezTo>
                <a:cubicBezTo>
                  <a:pt x="504" y="1444"/>
                  <a:pt x="481" y="1436"/>
                  <a:pt x="459" y="1427"/>
                </a:cubicBezTo>
                <a:cubicBezTo>
                  <a:pt x="436" y="1417"/>
                  <a:pt x="415" y="1407"/>
                  <a:pt x="393" y="1396"/>
                </a:cubicBezTo>
                <a:cubicBezTo>
                  <a:pt x="372" y="1384"/>
                  <a:pt x="351" y="1372"/>
                  <a:pt x="331" y="1358"/>
                </a:cubicBezTo>
                <a:cubicBezTo>
                  <a:pt x="310" y="1345"/>
                  <a:pt x="290" y="1330"/>
                  <a:pt x="271" y="1315"/>
                </a:cubicBezTo>
                <a:cubicBezTo>
                  <a:pt x="253" y="1300"/>
                  <a:pt x="235" y="1283"/>
                  <a:pt x="217" y="1266"/>
                </a:cubicBezTo>
                <a:cubicBezTo>
                  <a:pt x="200" y="1249"/>
                  <a:pt x="184" y="1231"/>
                  <a:pt x="169" y="1212"/>
                </a:cubicBezTo>
                <a:cubicBezTo>
                  <a:pt x="153" y="1193"/>
                  <a:pt x="139" y="1174"/>
                  <a:pt x="125" y="1154"/>
                </a:cubicBezTo>
                <a:cubicBezTo>
                  <a:pt x="112" y="1134"/>
                  <a:pt x="99" y="1113"/>
                  <a:pt x="88" y="1091"/>
                </a:cubicBezTo>
                <a:cubicBezTo>
                  <a:pt x="77" y="1070"/>
                  <a:pt x="66" y="1048"/>
                  <a:pt x="57" y="1026"/>
                </a:cubicBezTo>
                <a:cubicBezTo>
                  <a:pt x="48" y="1003"/>
                  <a:pt x="39" y="981"/>
                  <a:pt x="32" y="957"/>
                </a:cubicBezTo>
                <a:cubicBezTo>
                  <a:pt x="25" y="934"/>
                  <a:pt x="19" y="911"/>
                  <a:pt x="15" y="887"/>
                </a:cubicBezTo>
                <a:cubicBezTo>
                  <a:pt x="10" y="863"/>
                  <a:pt x="6" y="839"/>
                  <a:pt x="4" y="815"/>
                </a:cubicBezTo>
                <a:cubicBezTo>
                  <a:pt x="2" y="791"/>
                  <a:pt x="0" y="767"/>
                  <a:pt x="0" y="742"/>
                </a:cubicBezTo>
                <a:cubicBezTo>
                  <a:pt x="0" y="718"/>
                  <a:pt x="2" y="694"/>
                  <a:pt x="4" y="670"/>
                </a:cubicBezTo>
                <a:cubicBezTo>
                  <a:pt x="6" y="645"/>
                  <a:pt x="10" y="622"/>
                  <a:pt x="15" y="598"/>
                </a:cubicBezTo>
                <a:cubicBezTo>
                  <a:pt x="19" y="574"/>
                  <a:pt x="25" y="550"/>
                  <a:pt x="32" y="527"/>
                </a:cubicBezTo>
                <a:cubicBezTo>
                  <a:pt x="39" y="504"/>
                  <a:pt x="48" y="481"/>
                  <a:pt x="57" y="459"/>
                </a:cubicBezTo>
                <a:cubicBezTo>
                  <a:pt x="66" y="436"/>
                  <a:pt x="77" y="414"/>
                  <a:pt x="88" y="393"/>
                </a:cubicBezTo>
                <a:cubicBezTo>
                  <a:pt x="99" y="372"/>
                  <a:pt x="112" y="351"/>
                  <a:pt x="125" y="331"/>
                </a:cubicBezTo>
                <a:cubicBezTo>
                  <a:pt x="139" y="310"/>
                  <a:pt x="153" y="291"/>
                  <a:pt x="169" y="272"/>
                </a:cubicBezTo>
                <a:cubicBezTo>
                  <a:pt x="184" y="253"/>
                  <a:pt x="200" y="235"/>
                  <a:pt x="217" y="217"/>
                </a:cubicBezTo>
                <a:cubicBezTo>
                  <a:pt x="235" y="200"/>
                  <a:pt x="253" y="184"/>
                  <a:pt x="271" y="169"/>
                </a:cubicBezTo>
                <a:cubicBezTo>
                  <a:pt x="290" y="153"/>
                  <a:pt x="310" y="139"/>
                  <a:pt x="331" y="125"/>
                </a:cubicBezTo>
                <a:cubicBezTo>
                  <a:pt x="351" y="112"/>
                  <a:pt x="372" y="99"/>
                  <a:pt x="393" y="88"/>
                </a:cubicBezTo>
                <a:cubicBezTo>
                  <a:pt x="415" y="76"/>
                  <a:pt x="436" y="66"/>
                  <a:pt x="459" y="57"/>
                </a:cubicBezTo>
                <a:cubicBezTo>
                  <a:pt x="481" y="48"/>
                  <a:pt x="504" y="39"/>
                  <a:pt x="527" y="32"/>
                </a:cubicBezTo>
                <a:cubicBezTo>
                  <a:pt x="550" y="25"/>
                  <a:pt x="574" y="19"/>
                  <a:pt x="598" y="15"/>
                </a:cubicBezTo>
                <a:cubicBezTo>
                  <a:pt x="622" y="10"/>
                  <a:pt x="646" y="6"/>
                  <a:pt x="670" y="4"/>
                </a:cubicBezTo>
                <a:cubicBezTo>
                  <a:pt x="694" y="2"/>
                  <a:pt x="718" y="0"/>
                  <a:pt x="742" y="0"/>
                </a:cubicBezTo>
                <a:cubicBezTo>
                  <a:pt x="767" y="0"/>
                  <a:pt x="791" y="2"/>
                  <a:pt x="815" y="4"/>
                </a:cubicBezTo>
                <a:cubicBezTo>
                  <a:pt x="839" y="6"/>
                  <a:pt x="863" y="10"/>
                  <a:pt x="887" y="15"/>
                </a:cubicBezTo>
                <a:cubicBezTo>
                  <a:pt x="911" y="19"/>
                  <a:pt x="934" y="25"/>
                  <a:pt x="957" y="32"/>
                </a:cubicBezTo>
                <a:cubicBezTo>
                  <a:pt x="981" y="39"/>
                  <a:pt x="1003" y="48"/>
                  <a:pt x="1026" y="57"/>
                </a:cubicBezTo>
                <a:cubicBezTo>
                  <a:pt x="1048" y="66"/>
                  <a:pt x="1070" y="76"/>
                  <a:pt x="1092" y="88"/>
                </a:cubicBezTo>
                <a:cubicBezTo>
                  <a:pt x="1113" y="99"/>
                  <a:pt x="1134" y="112"/>
                  <a:pt x="1154" y="125"/>
                </a:cubicBezTo>
                <a:cubicBezTo>
                  <a:pt x="1174" y="139"/>
                  <a:pt x="1194" y="153"/>
                  <a:pt x="1212" y="169"/>
                </a:cubicBezTo>
                <a:cubicBezTo>
                  <a:pt x="1231" y="184"/>
                  <a:pt x="1249" y="200"/>
                  <a:pt x="1266" y="217"/>
                </a:cubicBezTo>
                <a:cubicBezTo>
                  <a:pt x="1283" y="235"/>
                  <a:pt x="1300" y="253"/>
                  <a:pt x="1315" y="272"/>
                </a:cubicBezTo>
                <a:cubicBezTo>
                  <a:pt x="1330" y="291"/>
                  <a:pt x="1345" y="310"/>
                  <a:pt x="1358" y="331"/>
                </a:cubicBezTo>
                <a:cubicBezTo>
                  <a:pt x="1372" y="351"/>
                  <a:pt x="1384" y="372"/>
                  <a:pt x="1396" y="393"/>
                </a:cubicBezTo>
                <a:cubicBezTo>
                  <a:pt x="1407" y="414"/>
                  <a:pt x="1417" y="436"/>
                  <a:pt x="1427" y="459"/>
                </a:cubicBezTo>
                <a:cubicBezTo>
                  <a:pt x="1436" y="481"/>
                  <a:pt x="1444" y="504"/>
                  <a:pt x="1451" y="527"/>
                </a:cubicBezTo>
                <a:cubicBezTo>
                  <a:pt x="1458" y="550"/>
                  <a:pt x="1464" y="574"/>
                  <a:pt x="1469" y="598"/>
                </a:cubicBezTo>
                <a:cubicBezTo>
                  <a:pt x="1474" y="622"/>
                  <a:pt x="1477" y="645"/>
                  <a:pt x="1480" y="670"/>
                </a:cubicBezTo>
                <a:cubicBezTo>
                  <a:pt x="1482" y="694"/>
                  <a:pt x="1483" y="718"/>
                  <a:pt x="1483" y="742"/>
                </a:cubicBezTo>
                <a:close/>
              </a:path>
            </a:pathLst>
          </a:custGeom>
          <a:solidFill>
            <a:srgbClr val="FFF0E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任意形状 14">
            <a:extLst>
              <a:ext uri="{FF2B5EF4-FFF2-40B4-BE49-F238E27FC236}">
                <a16:creationId xmlns:a16="http://schemas.microsoft.com/office/drawing/2014/main" id="{CD2AD973-39BC-2250-4C31-56B20D58C530}"/>
              </a:ext>
            </a:extLst>
          </p:cNvPr>
          <p:cNvSpPr/>
          <p:nvPr/>
        </p:nvSpPr>
        <p:spPr>
          <a:xfrm>
            <a:off x="852480" y="5671800"/>
            <a:ext cx="200160" cy="200520"/>
          </a:xfrm>
          <a:custGeom>
            <a:avLst/>
            <a:gdLst/>
            <a:ahLst/>
            <a:cxnLst/>
            <a:rect l="0" t="0" r="r" b="b"/>
            <a:pathLst>
              <a:path w="556" h="557" fill="none">
                <a:moveTo>
                  <a:pt x="556" y="264"/>
                </a:moveTo>
                <a:cubicBezTo>
                  <a:pt x="556" y="305"/>
                  <a:pt x="547" y="344"/>
                  <a:pt x="528" y="381"/>
                </a:cubicBezTo>
                <a:cubicBezTo>
                  <a:pt x="517" y="403"/>
                  <a:pt x="504" y="423"/>
                  <a:pt x="487" y="441"/>
                </a:cubicBezTo>
                <a:cubicBezTo>
                  <a:pt x="471" y="459"/>
                  <a:pt x="452" y="474"/>
                  <a:pt x="432" y="487"/>
                </a:cubicBezTo>
                <a:cubicBezTo>
                  <a:pt x="411" y="500"/>
                  <a:pt x="389" y="510"/>
                  <a:pt x="365" y="516"/>
                </a:cubicBezTo>
                <a:cubicBezTo>
                  <a:pt x="342" y="523"/>
                  <a:pt x="318" y="526"/>
                  <a:pt x="294" y="526"/>
                </a:cubicBezTo>
                <a:cubicBezTo>
                  <a:pt x="252" y="526"/>
                  <a:pt x="213" y="517"/>
                  <a:pt x="176" y="498"/>
                </a:cubicBezTo>
                <a:lnTo>
                  <a:pt x="0" y="557"/>
                </a:lnTo>
                <a:lnTo>
                  <a:pt x="58" y="381"/>
                </a:lnTo>
                <a:cubicBezTo>
                  <a:pt x="40" y="344"/>
                  <a:pt x="30" y="305"/>
                  <a:pt x="30" y="264"/>
                </a:cubicBezTo>
                <a:cubicBezTo>
                  <a:pt x="30" y="239"/>
                  <a:pt x="34" y="216"/>
                  <a:pt x="40" y="192"/>
                </a:cubicBezTo>
                <a:cubicBezTo>
                  <a:pt x="47" y="169"/>
                  <a:pt x="57" y="147"/>
                  <a:pt x="70" y="126"/>
                </a:cubicBezTo>
                <a:cubicBezTo>
                  <a:pt x="82" y="105"/>
                  <a:pt x="98" y="87"/>
                  <a:pt x="116" y="70"/>
                </a:cubicBezTo>
                <a:cubicBezTo>
                  <a:pt x="135" y="53"/>
                  <a:pt x="155" y="39"/>
                  <a:pt x="176" y="28"/>
                </a:cubicBezTo>
                <a:cubicBezTo>
                  <a:pt x="213" y="10"/>
                  <a:pt x="252" y="0"/>
                  <a:pt x="294" y="0"/>
                </a:cubicBezTo>
                <a:lnTo>
                  <a:pt x="309" y="0"/>
                </a:lnTo>
                <a:cubicBezTo>
                  <a:pt x="325" y="1"/>
                  <a:pt x="341" y="4"/>
                  <a:pt x="356" y="7"/>
                </a:cubicBezTo>
                <a:cubicBezTo>
                  <a:pt x="372" y="11"/>
                  <a:pt x="387" y="16"/>
                  <a:pt x="402" y="23"/>
                </a:cubicBezTo>
                <a:cubicBezTo>
                  <a:pt x="416" y="29"/>
                  <a:pt x="430" y="37"/>
                  <a:pt x="443" y="46"/>
                </a:cubicBezTo>
                <a:cubicBezTo>
                  <a:pt x="456" y="55"/>
                  <a:pt x="469" y="66"/>
                  <a:pt x="480" y="78"/>
                </a:cubicBezTo>
                <a:cubicBezTo>
                  <a:pt x="491" y="89"/>
                  <a:pt x="501" y="101"/>
                  <a:pt x="510" y="114"/>
                </a:cubicBezTo>
                <a:cubicBezTo>
                  <a:pt x="519" y="128"/>
                  <a:pt x="527" y="141"/>
                  <a:pt x="534" y="156"/>
                </a:cubicBezTo>
                <a:cubicBezTo>
                  <a:pt x="540" y="171"/>
                  <a:pt x="545" y="186"/>
                  <a:pt x="549" y="201"/>
                </a:cubicBezTo>
                <a:cubicBezTo>
                  <a:pt x="553" y="217"/>
                  <a:pt x="555" y="232"/>
                  <a:pt x="556" y="248"/>
                </a:cubicBezTo>
                <a:lnTo>
                  <a:pt x="556" y="264"/>
                </a:lnTo>
              </a:path>
            </a:pathLst>
          </a:custGeom>
          <a:ln w="21960" cap="rnd">
            <a:solidFill>
              <a:srgbClr val="FF6A00"/>
            </a:solidFill>
            <a:round/>
          </a:ln>
        </p:spPr>
        <p:txBody>
          <a:bodyPr lIns="10800" tIns="10800" rIns="10800" bIns="1080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90B3ECA-A1C9-38B4-B7AE-C27DFA6AA955}"/>
              </a:ext>
            </a:extLst>
          </p:cNvPr>
          <p:cNvSpPr txBox="1"/>
          <p:nvPr/>
        </p:nvSpPr>
        <p:spPr>
          <a:xfrm>
            <a:off x="3121163" y="1836360"/>
            <a:ext cx="5208157" cy="253916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650" b="1" u="none" strike="noStrike" dirty="0">
                <a:solidFill>
                  <a:srgbClr val="006EFF"/>
                </a:solidFill>
                <a:effectLst/>
                <a:uFillTx/>
                <a:latin typeface="TencentSansW7"/>
                <a:ea typeface="TencentSansW7"/>
              </a:rPr>
              <a:t>"</a:t>
            </a:r>
            <a:r>
              <a:rPr lang="zh-CN" sz="1650" b="1" u="none" strike="noStrike" dirty="0">
                <a:solidFill>
                  <a:srgbClr val="006EFF"/>
                </a:solidFill>
                <a:effectLst/>
                <a:uFillTx/>
                <a:latin typeface="TencentSansW7"/>
                <a:ea typeface="TencentSansW7"/>
              </a:rPr>
              <a:t>技能包</a:t>
            </a:r>
            <a:r>
              <a:rPr lang="en-US" sz="1650" b="1" u="none" strike="noStrike" dirty="0">
                <a:solidFill>
                  <a:srgbClr val="006EFF"/>
                </a:solidFill>
                <a:effectLst/>
                <a:uFillTx/>
                <a:latin typeface="TencentSansW7"/>
                <a:ea typeface="TencentSansW7"/>
              </a:rPr>
              <a:t>"</a:t>
            </a:r>
            <a:r>
              <a:rPr lang="en-US" sz="1650" b="0" u="none" strike="noStrike" dirty="0">
                <a:solidFill>
                  <a:srgbClr val="333333"/>
                </a:solidFill>
                <a:effectLst/>
                <a:uFillTx/>
                <a:latin typeface="TencentSansW3"/>
                <a:ea typeface="TencentSansW3"/>
              </a:rPr>
              <a:t> </a:t>
            </a:r>
            <a:r>
              <a:rPr lang="zh-CN" sz="1650" b="0" u="none" strike="noStrike" dirty="0">
                <a:solidFill>
                  <a:srgbClr val="333333"/>
                </a:solidFill>
                <a:effectLst/>
                <a:uFillTx/>
                <a:latin typeface="TencentSansW3"/>
                <a:ea typeface="TencentSansW3"/>
              </a:rPr>
              <a:t>，安装⼀个</a:t>
            </a:r>
            <a:r>
              <a:rPr lang="en-US" sz="1650" b="0" u="none" strike="noStrike" dirty="0">
                <a:solidFill>
                  <a:srgbClr val="333333"/>
                </a:solidFill>
                <a:effectLst/>
                <a:uFillTx/>
                <a:latin typeface="TencentSansW3"/>
                <a:ea typeface="TencentSansW3"/>
              </a:rPr>
              <a:t>Skill</a:t>
            </a:r>
            <a:r>
              <a:rPr lang="zh-CN" sz="1650" b="0" u="none" strike="noStrike" dirty="0">
                <a:solidFill>
                  <a:srgbClr val="333333"/>
                </a:solidFill>
                <a:effectLst/>
                <a:uFillTx/>
                <a:latin typeface="TencentSansW3"/>
                <a:ea typeface="TencentSansW3"/>
              </a:rPr>
              <a:t>，</a:t>
            </a:r>
            <a:r>
              <a:rPr lang="en-US" altLang="zh-CN" sz="1650" b="0" u="none" strike="noStrike" dirty="0">
                <a:solidFill>
                  <a:srgbClr val="333333"/>
                </a:solidFill>
                <a:effectLst/>
                <a:uFillTx/>
                <a:latin typeface="TencentSansW3"/>
                <a:ea typeface="TencentSansW3"/>
              </a:rPr>
              <a:t>WorkBuddy</a:t>
            </a:r>
            <a:r>
              <a:rPr lang="zh-CN" sz="1650" b="0" u="none" strike="noStrike" dirty="0">
                <a:solidFill>
                  <a:srgbClr val="333333"/>
                </a:solidFill>
                <a:effectLst/>
                <a:uFillTx/>
                <a:latin typeface="TencentSansW3"/>
                <a:ea typeface="TencentSansW3"/>
              </a:rPr>
              <a:t>就多⼀项本事。</a:t>
            </a:r>
            <a:endParaRPr lang="en-US" sz="165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A700C3F-26B2-AB59-E7D4-A1E031020608}"/>
              </a:ext>
            </a:extLst>
          </p:cNvPr>
          <p:cNvSpPr txBox="1"/>
          <p:nvPr/>
        </p:nvSpPr>
        <p:spPr>
          <a:xfrm>
            <a:off x="1371600" y="5482080"/>
            <a:ext cx="1453320" cy="2563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350" b="0" u="none" strike="noStrike" dirty="0" err="1">
                <a:solidFill>
                  <a:srgbClr val="666666"/>
                </a:solidFill>
                <a:effectLst/>
                <a:uFillTx/>
                <a:latin typeface="TencentSansW3"/>
                <a:ea typeface="TencentSansW3"/>
              </a:rPr>
              <a:t>SkillHub</a:t>
            </a:r>
            <a:r>
              <a:rPr lang="en-US" sz="1350" b="0" u="none" strike="noStrike" dirty="0">
                <a:solidFill>
                  <a:srgbClr val="666666"/>
                </a:solidFill>
                <a:effectLst/>
                <a:uFillTx/>
                <a:latin typeface="TencentSansW3"/>
                <a:ea typeface="TencentSansW3"/>
              </a:rPr>
              <a:t> </a:t>
            </a:r>
            <a:r>
              <a:rPr lang="zh-CN" sz="1350" b="0" u="none" strike="noStrike" dirty="0">
                <a:solidFill>
                  <a:srgbClr val="666666"/>
                </a:solidFill>
                <a:effectLst/>
                <a:uFillTx/>
                <a:latin typeface="TencentSansW3"/>
                <a:ea typeface="TencentSansW3"/>
              </a:rPr>
              <a:t>⽣态规模</a:t>
            </a:r>
            <a:endParaRPr lang="en-US" sz="135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DDEF2B2-99A2-E39F-7469-B9326F1D3C24}"/>
              </a:ext>
            </a:extLst>
          </p:cNvPr>
          <p:cNvSpPr txBox="1"/>
          <p:nvPr/>
        </p:nvSpPr>
        <p:spPr>
          <a:xfrm>
            <a:off x="1371600" y="5738040"/>
            <a:ext cx="2058120" cy="3448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800" b="1" u="none" strike="noStrike">
                <a:solidFill>
                  <a:srgbClr val="333333"/>
                </a:solidFill>
                <a:effectLst/>
                <a:uFillTx/>
                <a:latin typeface="TencentSansW7"/>
                <a:ea typeface="TencentSansW7"/>
              </a:rPr>
              <a:t>海量技能，即插即⽤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E0DEA64-412A-B4A1-1C87-4727C761DD19}"/>
              </a:ext>
            </a:extLst>
          </p:cNvPr>
          <p:cNvSpPr txBox="1"/>
          <p:nvPr/>
        </p:nvSpPr>
        <p:spPr>
          <a:xfrm>
            <a:off x="7715160" y="5692680"/>
            <a:ext cx="839880" cy="3999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100" b="0" u="none" strike="noStrike">
                <a:solidFill>
                  <a:srgbClr val="333333"/>
                </a:solidFill>
                <a:effectLst/>
                <a:uFillTx/>
                <a:latin typeface="TencentSansW3"/>
                <a:ea typeface="TencentSansW3"/>
              </a:rPr>
              <a:t>已收录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61F59E3-0FFA-4F37-3BD8-03656958ABAC}"/>
              </a:ext>
            </a:extLst>
          </p:cNvPr>
          <p:cNvSpPr txBox="1"/>
          <p:nvPr/>
        </p:nvSpPr>
        <p:spPr>
          <a:xfrm>
            <a:off x="8637262" y="5375160"/>
            <a:ext cx="2167260" cy="64633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altLang="zh-CN" sz="4200" dirty="0">
                <a:solidFill>
                  <a:srgbClr val="FF6A00"/>
                </a:solidFill>
                <a:latin typeface="TencentSansW7"/>
                <a:ea typeface="TencentSansW7"/>
              </a:rPr>
              <a:t>76</a:t>
            </a:r>
            <a:r>
              <a:rPr lang="en-US" sz="4200" b="1" u="none" strike="noStrike" dirty="0">
                <a:solidFill>
                  <a:srgbClr val="FF6A00"/>
                </a:solidFill>
                <a:effectLst/>
                <a:uFillTx/>
                <a:latin typeface="TencentSansW7"/>
                <a:ea typeface="TencentSansW7"/>
              </a:rPr>
              <a:t>,000+</a:t>
            </a:r>
            <a:endParaRPr lang="en-US" sz="42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63" name="图片 62">
            <a:extLst>
              <a:ext uri="{FF2B5EF4-FFF2-40B4-BE49-F238E27FC236}">
                <a16:creationId xmlns:a16="http://schemas.microsoft.com/office/drawing/2014/main" id="{CEA6F446-3163-F3A5-7A3C-F740AAEC7B36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1523880" y="2705040"/>
            <a:ext cx="2437920" cy="2133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" name="任意形状 63">
            <a:extLst>
              <a:ext uri="{FF2B5EF4-FFF2-40B4-BE49-F238E27FC236}">
                <a16:creationId xmlns:a16="http://schemas.microsoft.com/office/drawing/2014/main" id="{BB92596D-7DCE-67A2-85BA-D0FF7FD65185}"/>
              </a:ext>
            </a:extLst>
          </p:cNvPr>
          <p:cNvSpPr/>
          <p:nvPr/>
        </p:nvSpPr>
        <p:spPr>
          <a:xfrm>
            <a:off x="2361960" y="3047760"/>
            <a:ext cx="762480" cy="762480"/>
          </a:xfrm>
          <a:custGeom>
            <a:avLst/>
            <a:gdLst/>
            <a:ahLst/>
            <a:cxnLst/>
            <a:rect l="0" t="0" r="r" b="b"/>
            <a:pathLst>
              <a:path w="2118" h="2118">
                <a:moveTo>
                  <a:pt x="2118" y="1059"/>
                </a:moveTo>
                <a:cubicBezTo>
                  <a:pt x="2118" y="1094"/>
                  <a:pt x="2116" y="1129"/>
                  <a:pt x="2113" y="1163"/>
                </a:cubicBezTo>
                <a:cubicBezTo>
                  <a:pt x="2109" y="1198"/>
                  <a:pt x="2104" y="1232"/>
                  <a:pt x="2097" y="1266"/>
                </a:cubicBezTo>
                <a:cubicBezTo>
                  <a:pt x="2091" y="1300"/>
                  <a:pt x="2082" y="1334"/>
                  <a:pt x="2072" y="1367"/>
                </a:cubicBezTo>
                <a:cubicBezTo>
                  <a:pt x="2062" y="1400"/>
                  <a:pt x="2051" y="1432"/>
                  <a:pt x="2037" y="1465"/>
                </a:cubicBezTo>
                <a:cubicBezTo>
                  <a:pt x="2024" y="1497"/>
                  <a:pt x="2009" y="1528"/>
                  <a:pt x="1993" y="1558"/>
                </a:cubicBezTo>
                <a:cubicBezTo>
                  <a:pt x="1977" y="1589"/>
                  <a:pt x="1959" y="1619"/>
                  <a:pt x="1939" y="1647"/>
                </a:cubicBezTo>
                <a:cubicBezTo>
                  <a:pt x="1920" y="1676"/>
                  <a:pt x="1900" y="1704"/>
                  <a:pt x="1878" y="1731"/>
                </a:cubicBezTo>
                <a:cubicBezTo>
                  <a:pt x="1856" y="1758"/>
                  <a:pt x="1832" y="1783"/>
                  <a:pt x="1808" y="1808"/>
                </a:cubicBezTo>
                <a:cubicBezTo>
                  <a:pt x="1783" y="1832"/>
                  <a:pt x="1758" y="1856"/>
                  <a:pt x="1731" y="1878"/>
                </a:cubicBezTo>
                <a:cubicBezTo>
                  <a:pt x="1704" y="1900"/>
                  <a:pt x="1676" y="1920"/>
                  <a:pt x="1647" y="1939"/>
                </a:cubicBezTo>
                <a:cubicBezTo>
                  <a:pt x="1619" y="1959"/>
                  <a:pt x="1589" y="1977"/>
                  <a:pt x="1558" y="1993"/>
                </a:cubicBezTo>
                <a:cubicBezTo>
                  <a:pt x="1528" y="2009"/>
                  <a:pt x="1497" y="2024"/>
                  <a:pt x="1465" y="2037"/>
                </a:cubicBezTo>
                <a:cubicBezTo>
                  <a:pt x="1432" y="2051"/>
                  <a:pt x="1400" y="2062"/>
                  <a:pt x="1367" y="2072"/>
                </a:cubicBezTo>
                <a:cubicBezTo>
                  <a:pt x="1334" y="2082"/>
                  <a:pt x="1300" y="2091"/>
                  <a:pt x="1266" y="2097"/>
                </a:cubicBezTo>
                <a:cubicBezTo>
                  <a:pt x="1232" y="2104"/>
                  <a:pt x="1198" y="2109"/>
                  <a:pt x="1163" y="2113"/>
                </a:cubicBezTo>
                <a:cubicBezTo>
                  <a:pt x="1129" y="2116"/>
                  <a:pt x="1094" y="2118"/>
                  <a:pt x="1059" y="2118"/>
                </a:cubicBezTo>
                <a:cubicBezTo>
                  <a:pt x="1025" y="2118"/>
                  <a:pt x="990" y="2116"/>
                  <a:pt x="956" y="2113"/>
                </a:cubicBezTo>
                <a:cubicBezTo>
                  <a:pt x="921" y="2109"/>
                  <a:pt x="887" y="2104"/>
                  <a:pt x="853" y="2097"/>
                </a:cubicBezTo>
                <a:cubicBezTo>
                  <a:pt x="818" y="2091"/>
                  <a:pt x="784" y="2082"/>
                  <a:pt x="751" y="2072"/>
                </a:cubicBezTo>
                <a:cubicBezTo>
                  <a:pt x="718" y="2062"/>
                  <a:pt x="686" y="2051"/>
                  <a:pt x="653" y="2037"/>
                </a:cubicBezTo>
                <a:cubicBezTo>
                  <a:pt x="621" y="2024"/>
                  <a:pt x="590" y="2009"/>
                  <a:pt x="560" y="1993"/>
                </a:cubicBezTo>
                <a:cubicBezTo>
                  <a:pt x="529" y="1977"/>
                  <a:pt x="499" y="1959"/>
                  <a:pt x="471" y="1939"/>
                </a:cubicBezTo>
                <a:cubicBezTo>
                  <a:pt x="442" y="1920"/>
                  <a:pt x="414" y="1900"/>
                  <a:pt x="387" y="1878"/>
                </a:cubicBezTo>
                <a:cubicBezTo>
                  <a:pt x="360" y="1856"/>
                  <a:pt x="335" y="1832"/>
                  <a:pt x="310" y="1808"/>
                </a:cubicBezTo>
                <a:cubicBezTo>
                  <a:pt x="286" y="1783"/>
                  <a:pt x="262" y="1758"/>
                  <a:pt x="240" y="1731"/>
                </a:cubicBezTo>
                <a:cubicBezTo>
                  <a:pt x="218" y="1704"/>
                  <a:pt x="198" y="1676"/>
                  <a:pt x="179" y="1647"/>
                </a:cubicBezTo>
                <a:cubicBezTo>
                  <a:pt x="159" y="1619"/>
                  <a:pt x="141" y="1589"/>
                  <a:pt x="125" y="1558"/>
                </a:cubicBezTo>
                <a:cubicBezTo>
                  <a:pt x="109" y="1528"/>
                  <a:pt x="94" y="1497"/>
                  <a:pt x="81" y="1465"/>
                </a:cubicBezTo>
                <a:cubicBezTo>
                  <a:pt x="67" y="1432"/>
                  <a:pt x="56" y="1400"/>
                  <a:pt x="46" y="1367"/>
                </a:cubicBezTo>
                <a:cubicBezTo>
                  <a:pt x="36" y="1334"/>
                  <a:pt x="27" y="1300"/>
                  <a:pt x="21" y="1266"/>
                </a:cubicBezTo>
                <a:cubicBezTo>
                  <a:pt x="14" y="1232"/>
                  <a:pt x="9" y="1198"/>
                  <a:pt x="5" y="1163"/>
                </a:cubicBezTo>
                <a:cubicBezTo>
                  <a:pt x="2" y="1129"/>
                  <a:pt x="0" y="1094"/>
                  <a:pt x="0" y="1059"/>
                </a:cubicBezTo>
                <a:cubicBezTo>
                  <a:pt x="0" y="1024"/>
                  <a:pt x="2" y="989"/>
                  <a:pt x="5" y="955"/>
                </a:cubicBezTo>
                <a:cubicBezTo>
                  <a:pt x="9" y="920"/>
                  <a:pt x="14" y="886"/>
                  <a:pt x="21" y="852"/>
                </a:cubicBezTo>
                <a:cubicBezTo>
                  <a:pt x="27" y="818"/>
                  <a:pt x="36" y="784"/>
                  <a:pt x="46" y="751"/>
                </a:cubicBezTo>
                <a:cubicBezTo>
                  <a:pt x="56" y="718"/>
                  <a:pt x="67" y="686"/>
                  <a:pt x="81" y="653"/>
                </a:cubicBezTo>
                <a:cubicBezTo>
                  <a:pt x="94" y="621"/>
                  <a:pt x="109" y="590"/>
                  <a:pt x="125" y="560"/>
                </a:cubicBezTo>
                <a:cubicBezTo>
                  <a:pt x="141" y="529"/>
                  <a:pt x="159" y="499"/>
                  <a:pt x="179" y="471"/>
                </a:cubicBezTo>
                <a:cubicBezTo>
                  <a:pt x="198" y="442"/>
                  <a:pt x="218" y="414"/>
                  <a:pt x="240" y="387"/>
                </a:cubicBezTo>
                <a:cubicBezTo>
                  <a:pt x="262" y="360"/>
                  <a:pt x="286" y="335"/>
                  <a:pt x="310" y="310"/>
                </a:cubicBezTo>
                <a:cubicBezTo>
                  <a:pt x="335" y="286"/>
                  <a:pt x="360" y="262"/>
                  <a:pt x="387" y="240"/>
                </a:cubicBezTo>
                <a:cubicBezTo>
                  <a:pt x="414" y="218"/>
                  <a:pt x="442" y="198"/>
                  <a:pt x="471" y="179"/>
                </a:cubicBezTo>
                <a:cubicBezTo>
                  <a:pt x="499" y="159"/>
                  <a:pt x="529" y="141"/>
                  <a:pt x="560" y="125"/>
                </a:cubicBezTo>
                <a:cubicBezTo>
                  <a:pt x="590" y="109"/>
                  <a:pt x="621" y="94"/>
                  <a:pt x="653" y="81"/>
                </a:cubicBezTo>
                <a:cubicBezTo>
                  <a:pt x="686" y="67"/>
                  <a:pt x="718" y="56"/>
                  <a:pt x="751" y="46"/>
                </a:cubicBezTo>
                <a:cubicBezTo>
                  <a:pt x="784" y="36"/>
                  <a:pt x="818" y="27"/>
                  <a:pt x="853" y="21"/>
                </a:cubicBezTo>
                <a:cubicBezTo>
                  <a:pt x="887" y="14"/>
                  <a:pt x="921" y="9"/>
                  <a:pt x="956" y="5"/>
                </a:cubicBezTo>
                <a:cubicBezTo>
                  <a:pt x="990" y="2"/>
                  <a:pt x="1025" y="0"/>
                  <a:pt x="1059" y="0"/>
                </a:cubicBezTo>
                <a:cubicBezTo>
                  <a:pt x="1094" y="0"/>
                  <a:pt x="1129" y="2"/>
                  <a:pt x="1163" y="5"/>
                </a:cubicBezTo>
                <a:cubicBezTo>
                  <a:pt x="1198" y="9"/>
                  <a:pt x="1232" y="14"/>
                  <a:pt x="1266" y="21"/>
                </a:cubicBezTo>
                <a:cubicBezTo>
                  <a:pt x="1300" y="27"/>
                  <a:pt x="1334" y="36"/>
                  <a:pt x="1367" y="46"/>
                </a:cubicBezTo>
                <a:cubicBezTo>
                  <a:pt x="1400" y="56"/>
                  <a:pt x="1432" y="67"/>
                  <a:pt x="1465" y="81"/>
                </a:cubicBezTo>
                <a:cubicBezTo>
                  <a:pt x="1497" y="94"/>
                  <a:pt x="1528" y="109"/>
                  <a:pt x="1558" y="125"/>
                </a:cubicBezTo>
                <a:cubicBezTo>
                  <a:pt x="1589" y="141"/>
                  <a:pt x="1619" y="159"/>
                  <a:pt x="1647" y="179"/>
                </a:cubicBezTo>
                <a:cubicBezTo>
                  <a:pt x="1676" y="198"/>
                  <a:pt x="1704" y="218"/>
                  <a:pt x="1731" y="240"/>
                </a:cubicBezTo>
                <a:cubicBezTo>
                  <a:pt x="1758" y="262"/>
                  <a:pt x="1783" y="286"/>
                  <a:pt x="1808" y="310"/>
                </a:cubicBezTo>
                <a:cubicBezTo>
                  <a:pt x="1832" y="335"/>
                  <a:pt x="1856" y="360"/>
                  <a:pt x="1878" y="387"/>
                </a:cubicBezTo>
                <a:cubicBezTo>
                  <a:pt x="1900" y="414"/>
                  <a:pt x="1920" y="442"/>
                  <a:pt x="1939" y="471"/>
                </a:cubicBezTo>
                <a:cubicBezTo>
                  <a:pt x="1959" y="499"/>
                  <a:pt x="1977" y="529"/>
                  <a:pt x="1993" y="560"/>
                </a:cubicBezTo>
                <a:cubicBezTo>
                  <a:pt x="2009" y="590"/>
                  <a:pt x="2024" y="621"/>
                  <a:pt x="2037" y="653"/>
                </a:cubicBezTo>
                <a:cubicBezTo>
                  <a:pt x="2051" y="686"/>
                  <a:pt x="2062" y="718"/>
                  <a:pt x="2072" y="751"/>
                </a:cubicBezTo>
                <a:cubicBezTo>
                  <a:pt x="2082" y="784"/>
                  <a:pt x="2091" y="818"/>
                  <a:pt x="2097" y="852"/>
                </a:cubicBezTo>
                <a:cubicBezTo>
                  <a:pt x="2104" y="886"/>
                  <a:pt x="2109" y="920"/>
                  <a:pt x="2113" y="955"/>
                </a:cubicBezTo>
                <a:cubicBezTo>
                  <a:pt x="2116" y="989"/>
                  <a:pt x="2118" y="1024"/>
                  <a:pt x="2118" y="1059"/>
                </a:cubicBezTo>
                <a:close/>
              </a:path>
            </a:pathLst>
          </a:custGeom>
          <a:solidFill>
            <a:srgbClr val="F3F8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任意形状 64">
            <a:extLst>
              <a:ext uri="{FF2B5EF4-FFF2-40B4-BE49-F238E27FC236}">
                <a16:creationId xmlns:a16="http://schemas.microsoft.com/office/drawing/2014/main" id="{F3BF1136-5968-96A9-56D7-4049A49F043D}"/>
              </a:ext>
            </a:extLst>
          </p:cNvPr>
          <p:cNvSpPr/>
          <p:nvPr/>
        </p:nvSpPr>
        <p:spPr>
          <a:xfrm>
            <a:off x="2600280" y="3412800"/>
            <a:ext cx="285840" cy="159120"/>
          </a:xfrm>
          <a:custGeom>
            <a:avLst/>
            <a:gdLst/>
            <a:ahLst/>
            <a:cxnLst/>
            <a:rect l="0" t="0" r="r" b="b"/>
            <a:pathLst>
              <a:path w="794" h="442" fill="none">
                <a:moveTo>
                  <a:pt x="88" y="0"/>
                </a:moveTo>
                <a:lnTo>
                  <a:pt x="706" y="0"/>
                </a:lnTo>
                <a:cubicBezTo>
                  <a:pt x="718" y="0"/>
                  <a:pt x="729" y="3"/>
                  <a:pt x="740" y="7"/>
                </a:cubicBezTo>
                <a:cubicBezTo>
                  <a:pt x="751" y="12"/>
                  <a:pt x="760" y="18"/>
                  <a:pt x="769" y="26"/>
                </a:cubicBezTo>
                <a:cubicBezTo>
                  <a:pt x="777" y="35"/>
                  <a:pt x="783" y="44"/>
                  <a:pt x="788" y="55"/>
                </a:cubicBezTo>
                <a:cubicBezTo>
                  <a:pt x="792" y="66"/>
                  <a:pt x="794" y="77"/>
                  <a:pt x="794" y="89"/>
                </a:cubicBezTo>
                <a:lnTo>
                  <a:pt x="794" y="353"/>
                </a:lnTo>
                <a:cubicBezTo>
                  <a:pt x="794" y="365"/>
                  <a:pt x="792" y="376"/>
                  <a:pt x="788" y="387"/>
                </a:cubicBezTo>
                <a:cubicBezTo>
                  <a:pt x="783" y="398"/>
                  <a:pt x="777" y="407"/>
                  <a:pt x="769" y="416"/>
                </a:cubicBezTo>
                <a:cubicBezTo>
                  <a:pt x="760" y="425"/>
                  <a:pt x="751" y="431"/>
                  <a:pt x="740" y="436"/>
                </a:cubicBezTo>
                <a:cubicBezTo>
                  <a:pt x="729" y="440"/>
                  <a:pt x="718" y="442"/>
                  <a:pt x="706" y="442"/>
                </a:cubicBezTo>
                <a:lnTo>
                  <a:pt x="88" y="442"/>
                </a:lnTo>
                <a:cubicBezTo>
                  <a:pt x="76" y="442"/>
                  <a:pt x="65" y="440"/>
                  <a:pt x="54" y="436"/>
                </a:cubicBezTo>
                <a:cubicBezTo>
                  <a:pt x="43" y="431"/>
                  <a:pt x="34" y="425"/>
                  <a:pt x="25" y="416"/>
                </a:cubicBezTo>
                <a:cubicBezTo>
                  <a:pt x="17" y="407"/>
                  <a:pt x="11" y="398"/>
                  <a:pt x="6" y="387"/>
                </a:cubicBezTo>
                <a:cubicBezTo>
                  <a:pt x="2" y="376"/>
                  <a:pt x="0" y="365"/>
                  <a:pt x="0" y="353"/>
                </a:cubicBezTo>
                <a:lnTo>
                  <a:pt x="0" y="89"/>
                </a:lnTo>
                <a:cubicBezTo>
                  <a:pt x="0" y="77"/>
                  <a:pt x="2" y="66"/>
                  <a:pt x="6" y="55"/>
                </a:cubicBezTo>
                <a:cubicBezTo>
                  <a:pt x="11" y="44"/>
                  <a:pt x="17" y="35"/>
                  <a:pt x="25" y="26"/>
                </a:cubicBezTo>
                <a:cubicBezTo>
                  <a:pt x="34" y="18"/>
                  <a:pt x="43" y="12"/>
                  <a:pt x="54" y="7"/>
                </a:cubicBezTo>
                <a:cubicBezTo>
                  <a:pt x="65" y="3"/>
                  <a:pt x="76" y="0"/>
                  <a:pt x="88" y="0"/>
                </a:cubicBezTo>
              </a:path>
            </a:pathLst>
          </a:custGeom>
          <a:ln w="23760" cap="rnd">
            <a:solidFill>
              <a:srgbClr val="333333"/>
            </a:solidFill>
            <a:round/>
          </a:ln>
        </p:spPr>
        <p:txBody>
          <a:bodyPr lIns="11880" tIns="11880" rIns="11880" bIns="1188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任意形状 65">
            <a:extLst>
              <a:ext uri="{FF2B5EF4-FFF2-40B4-BE49-F238E27FC236}">
                <a16:creationId xmlns:a16="http://schemas.microsoft.com/office/drawing/2014/main" id="{3D1F0259-3A89-70AE-66F9-6DF5A1D71E75}"/>
              </a:ext>
            </a:extLst>
          </p:cNvPr>
          <p:cNvSpPr/>
          <p:nvPr/>
        </p:nvSpPr>
        <p:spPr>
          <a:xfrm>
            <a:off x="2711160" y="3286080"/>
            <a:ext cx="64080" cy="63720"/>
          </a:xfrm>
          <a:custGeom>
            <a:avLst/>
            <a:gdLst/>
            <a:ahLst/>
            <a:cxnLst/>
            <a:rect l="0" t="0" r="r" b="b"/>
            <a:pathLst>
              <a:path w="178" h="177" fill="none">
                <a:moveTo>
                  <a:pt x="178" y="88"/>
                </a:moveTo>
                <a:cubicBezTo>
                  <a:pt x="178" y="100"/>
                  <a:pt x="175" y="111"/>
                  <a:pt x="171" y="123"/>
                </a:cubicBezTo>
                <a:cubicBezTo>
                  <a:pt x="167" y="133"/>
                  <a:pt x="160" y="143"/>
                  <a:pt x="152" y="151"/>
                </a:cubicBezTo>
                <a:cubicBezTo>
                  <a:pt x="144" y="159"/>
                  <a:pt x="134" y="166"/>
                  <a:pt x="122" y="170"/>
                </a:cubicBezTo>
                <a:cubicBezTo>
                  <a:pt x="111" y="175"/>
                  <a:pt x="100" y="177"/>
                  <a:pt x="88" y="177"/>
                </a:cubicBezTo>
                <a:cubicBezTo>
                  <a:pt x="77" y="177"/>
                  <a:pt x="66" y="175"/>
                  <a:pt x="55" y="170"/>
                </a:cubicBezTo>
                <a:cubicBezTo>
                  <a:pt x="44" y="166"/>
                  <a:pt x="34" y="159"/>
                  <a:pt x="26" y="151"/>
                </a:cubicBezTo>
                <a:cubicBezTo>
                  <a:pt x="18" y="143"/>
                  <a:pt x="11" y="133"/>
                  <a:pt x="7" y="123"/>
                </a:cubicBezTo>
                <a:cubicBezTo>
                  <a:pt x="3" y="111"/>
                  <a:pt x="0" y="100"/>
                  <a:pt x="0" y="88"/>
                </a:cubicBezTo>
                <a:cubicBezTo>
                  <a:pt x="0" y="76"/>
                  <a:pt x="3" y="65"/>
                  <a:pt x="7" y="54"/>
                </a:cubicBezTo>
                <a:cubicBezTo>
                  <a:pt x="11" y="43"/>
                  <a:pt x="18" y="34"/>
                  <a:pt x="26" y="25"/>
                </a:cubicBezTo>
                <a:cubicBezTo>
                  <a:pt x="34" y="17"/>
                  <a:pt x="44" y="11"/>
                  <a:pt x="55" y="6"/>
                </a:cubicBezTo>
                <a:cubicBezTo>
                  <a:pt x="66" y="2"/>
                  <a:pt x="77" y="0"/>
                  <a:pt x="88" y="0"/>
                </a:cubicBezTo>
                <a:cubicBezTo>
                  <a:pt x="100" y="0"/>
                  <a:pt x="111" y="2"/>
                  <a:pt x="122" y="6"/>
                </a:cubicBezTo>
                <a:cubicBezTo>
                  <a:pt x="134" y="11"/>
                  <a:pt x="144" y="17"/>
                  <a:pt x="152" y="25"/>
                </a:cubicBezTo>
                <a:cubicBezTo>
                  <a:pt x="160" y="34"/>
                  <a:pt x="167" y="43"/>
                  <a:pt x="171" y="54"/>
                </a:cubicBezTo>
                <a:cubicBezTo>
                  <a:pt x="175" y="65"/>
                  <a:pt x="178" y="76"/>
                  <a:pt x="178" y="88"/>
                </a:cubicBezTo>
              </a:path>
            </a:pathLst>
          </a:custGeom>
          <a:ln w="23760" cap="rnd">
            <a:solidFill>
              <a:srgbClr val="333333"/>
            </a:solidFill>
            <a:round/>
          </a:ln>
        </p:spPr>
        <p:txBody>
          <a:bodyPr lIns="11880" tIns="11880" rIns="11880" bIns="1188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直线连接符 66">
            <a:extLst>
              <a:ext uri="{FF2B5EF4-FFF2-40B4-BE49-F238E27FC236}">
                <a16:creationId xmlns:a16="http://schemas.microsoft.com/office/drawing/2014/main" id="{463D1B68-9A3C-2082-6282-FF9C9BE59789}"/>
              </a:ext>
            </a:extLst>
          </p:cNvPr>
          <p:cNvSpPr/>
          <p:nvPr/>
        </p:nvSpPr>
        <p:spPr>
          <a:xfrm>
            <a:off x="2742840" y="3349440"/>
            <a:ext cx="0" cy="63360"/>
          </a:xfrm>
          <a:prstGeom prst="line">
            <a:avLst/>
          </a:prstGeom>
          <a:ln w="23760" cap="rnd">
            <a:solidFill>
              <a:srgbClr val="333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880" tIns="11880" rIns="11880" bIns="1188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8" name="任意形状 67">
            <a:extLst>
              <a:ext uri="{FF2B5EF4-FFF2-40B4-BE49-F238E27FC236}">
                <a16:creationId xmlns:a16="http://schemas.microsoft.com/office/drawing/2014/main" id="{F383A505-1F03-8D17-972A-65A635FD04D7}"/>
              </a:ext>
            </a:extLst>
          </p:cNvPr>
          <p:cNvSpPr/>
          <p:nvPr/>
        </p:nvSpPr>
        <p:spPr>
          <a:xfrm>
            <a:off x="2679480" y="3492360"/>
            <a:ext cx="0" cy="0"/>
          </a:xfrm>
          <a:custGeom>
            <a:avLst/>
            <a:gdLst/>
            <a:ahLst/>
            <a:cxnLst/>
            <a:rect l="0" t="0" r="r" b="b"/>
            <a:pathLst>
              <a:path fill="none">
                <a:moveTo>
                  <a:pt x="0" y="0"/>
                </a:moveTo>
              </a:path>
            </a:pathLst>
          </a:custGeom>
          <a:ln w="23760" cap="rnd">
            <a:solidFill>
              <a:srgbClr val="333333"/>
            </a:solidFill>
            <a:round/>
          </a:ln>
        </p:spPr>
        <p:txBody>
          <a:bodyPr lIns="11880" tIns="-11880" rIns="11880" bIns="-1188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9" name="任意形状 68">
            <a:extLst>
              <a:ext uri="{FF2B5EF4-FFF2-40B4-BE49-F238E27FC236}">
                <a16:creationId xmlns:a16="http://schemas.microsoft.com/office/drawing/2014/main" id="{84A48A49-2F9C-B777-F921-859C37249ED9}"/>
              </a:ext>
            </a:extLst>
          </p:cNvPr>
          <p:cNvSpPr/>
          <p:nvPr/>
        </p:nvSpPr>
        <p:spPr>
          <a:xfrm>
            <a:off x="2806560" y="3492360"/>
            <a:ext cx="0" cy="0"/>
          </a:xfrm>
          <a:custGeom>
            <a:avLst/>
            <a:gdLst/>
            <a:ahLst/>
            <a:cxnLst/>
            <a:rect l="0" t="0" r="r" b="b"/>
            <a:pathLst>
              <a:path fill="none">
                <a:moveTo>
                  <a:pt x="0" y="0"/>
                </a:moveTo>
              </a:path>
            </a:pathLst>
          </a:custGeom>
          <a:ln w="23760" cap="rnd">
            <a:solidFill>
              <a:srgbClr val="333333"/>
            </a:solidFill>
            <a:round/>
          </a:ln>
        </p:spPr>
        <p:txBody>
          <a:bodyPr lIns="11880" tIns="-11880" rIns="11880" bIns="-1188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0EA4A0F6-4AB0-A423-2759-62B4BC1C088E}"/>
              </a:ext>
            </a:extLst>
          </p:cNvPr>
          <p:cNvSpPr txBox="1"/>
          <p:nvPr/>
        </p:nvSpPr>
        <p:spPr>
          <a:xfrm>
            <a:off x="10972800" y="5692680"/>
            <a:ext cx="559800" cy="3999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2100" b="0" u="none" strike="noStrike">
                <a:solidFill>
                  <a:srgbClr val="333333"/>
                </a:solidFill>
                <a:effectLst/>
                <a:uFillTx/>
                <a:latin typeface="TencentSansW3"/>
                <a:ea typeface="TencentSansW3"/>
              </a:rPr>
              <a:t>技能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E05969F7-67C1-69C7-BB50-98FC3C5E72B5}"/>
              </a:ext>
            </a:extLst>
          </p:cNvPr>
          <p:cNvSpPr txBox="1"/>
          <p:nvPr/>
        </p:nvSpPr>
        <p:spPr>
          <a:xfrm>
            <a:off x="2275484" y="3954600"/>
            <a:ext cx="936154" cy="23083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1" u="none" strike="noStrike" dirty="0">
                <a:solidFill>
                  <a:srgbClr val="333333"/>
                </a:solidFill>
                <a:effectLst/>
                <a:uFillTx/>
                <a:latin typeface="TencentSansW7"/>
                <a:ea typeface="TencentSansW7"/>
              </a:rPr>
              <a:t>基础</a:t>
            </a:r>
            <a:r>
              <a:rPr lang="en-US" altLang="zh-CN" sz="1500" b="1" u="none" strike="noStrike" dirty="0">
                <a:solidFill>
                  <a:srgbClr val="333333"/>
                </a:solidFill>
                <a:effectLst/>
                <a:uFillTx/>
                <a:latin typeface="TencentSansW7"/>
                <a:ea typeface="TencentSansW7"/>
              </a:rPr>
              <a:t>Agent</a:t>
            </a:r>
            <a:endParaRPr lang="en-US" sz="15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72" name="图片 71">
            <a:extLst>
              <a:ext uri="{FF2B5EF4-FFF2-40B4-BE49-F238E27FC236}">
                <a16:creationId xmlns:a16="http://schemas.microsoft.com/office/drawing/2014/main" id="{A520C2D4-591C-1996-EF35-8DFAC854FB25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4876920" y="2705040"/>
            <a:ext cx="2437920" cy="2133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3" name="任意形状 72">
            <a:extLst>
              <a:ext uri="{FF2B5EF4-FFF2-40B4-BE49-F238E27FC236}">
                <a16:creationId xmlns:a16="http://schemas.microsoft.com/office/drawing/2014/main" id="{19D39566-74DD-F568-45BD-9E1D72687ACE}"/>
              </a:ext>
            </a:extLst>
          </p:cNvPr>
          <p:cNvSpPr/>
          <p:nvPr/>
        </p:nvSpPr>
        <p:spPr>
          <a:xfrm>
            <a:off x="5714640" y="3047760"/>
            <a:ext cx="762480" cy="762480"/>
          </a:xfrm>
          <a:custGeom>
            <a:avLst/>
            <a:gdLst/>
            <a:ahLst/>
            <a:cxnLst/>
            <a:rect l="0" t="0" r="r" b="b"/>
            <a:pathLst>
              <a:path w="2118" h="2118">
                <a:moveTo>
                  <a:pt x="2118" y="1059"/>
                </a:moveTo>
                <a:cubicBezTo>
                  <a:pt x="2118" y="1094"/>
                  <a:pt x="2116" y="1129"/>
                  <a:pt x="2113" y="1163"/>
                </a:cubicBezTo>
                <a:cubicBezTo>
                  <a:pt x="2109" y="1198"/>
                  <a:pt x="2104" y="1232"/>
                  <a:pt x="2097" y="1266"/>
                </a:cubicBezTo>
                <a:cubicBezTo>
                  <a:pt x="2090" y="1300"/>
                  <a:pt x="2082" y="1334"/>
                  <a:pt x="2072" y="1367"/>
                </a:cubicBezTo>
                <a:cubicBezTo>
                  <a:pt x="2062" y="1400"/>
                  <a:pt x="2050" y="1432"/>
                  <a:pt x="2037" y="1465"/>
                </a:cubicBezTo>
                <a:cubicBezTo>
                  <a:pt x="2023" y="1497"/>
                  <a:pt x="2009" y="1528"/>
                  <a:pt x="1992" y="1558"/>
                </a:cubicBezTo>
                <a:cubicBezTo>
                  <a:pt x="1976" y="1589"/>
                  <a:pt x="1958" y="1619"/>
                  <a:pt x="1939" y="1647"/>
                </a:cubicBezTo>
                <a:cubicBezTo>
                  <a:pt x="1920" y="1676"/>
                  <a:pt x="1899" y="1704"/>
                  <a:pt x="1877" y="1731"/>
                </a:cubicBezTo>
                <a:cubicBezTo>
                  <a:pt x="1855" y="1758"/>
                  <a:pt x="1832" y="1783"/>
                  <a:pt x="1807" y="1808"/>
                </a:cubicBezTo>
                <a:cubicBezTo>
                  <a:pt x="1783" y="1832"/>
                  <a:pt x="1757" y="1856"/>
                  <a:pt x="1730" y="1878"/>
                </a:cubicBezTo>
                <a:cubicBezTo>
                  <a:pt x="1703" y="1900"/>
                  <a:pt x="1676" y="1920"/>
                  <a:pt x="1647" y="1939"/>
                </a:cubicBezTo>
                <a:cubicBezTo>
                  <a:pt x="1618" y="1959"/>
                  <a:pt x="1588" y="1977"/>
                  <a:pt x="1558" y="1993"/>
                </a:cubicBezTo>
                <a:cubicBezTo>
                  <a:pt x="1527" y="2009"/>
                  <a:pt x="1496" y="2024"/>
                  <a:pt x="1464" y="2037"/>
                </a:cubicBezTo>
                <a:cubicBezTo>
                  <a:pt x="1432" y="2051"/>
                  <a:pt x="1399" y="2062"/>
                  <a:pt x="1366" y="2072"/>
                </a:cubicBezTo>
                <a:cubicBezTo>
                  <a:pt x="1333" y="2082"/>
                  <a:pt x="1299" y="2091"/>
                  <a:pt x="1265" y="2097"/>
                </a:cubicBezTo>
                <a:cubicBezTo>
                  <a:pt x="1231" y="2104"/>
                  <a:pt x="1197" y="2109"/>
                  <a:pt x="1163" y="2113"/>
                </a:cubicBezTo>
                <a:cubicBezTo>
                  <a:pt x="1128" y="2116"/>
                  <a:pt x="1093" y="2118"/>
                  <a:pt x="1059" y="2118"/>
                </a:cubicBezTo>
                <a:cubicBezTo>
                  <a:pt x="1024" y="2118"/>
                  <a:pt x="990" y="2116"/>
                  <a:pt x="955" y="2113"/>
                </a:cubicBezTo>
                <a:cubicBezTo>
                  <a:pt x="921" y="2109"/>
                  <a:pt x="886" y="2104"/>
                  <a:pt x="852" y="2097"/>
                </a:cubicBezTo>
                <a:cubicBezTo>
                  <a:pt x="818" y="2091"/>
                  <a:pt x="785" y="2082"/>
                  <a:pt x="752" y="2072"/>
                </a:cubicBezTo>
                <a:cubicBezTo>
                  <a:pt x="718" y="2062"/>
                  <a:pt x="686" y="2051"/>
                  <a:pt x="654" y="2037"/>
                </a:cubicBezTo>
                <a:cubicBezTo>
                  <a:pt x="622" y="2024"/>
                  <a:pt x="591" y="2009"/>
                  <a:pt x="560" y="1993"/>
                </a:cubicBezTo>
                <a:cubicBezTo>
                  <a:pt x="529" y="1977"/>
                  <a:pt x="500" y="1959"/>
                  <a:pt x="471" y="1939"/>
                </a:cubicBezTo>
                <a:cubicBezTo>
                  <a:pt x="442" y="1920"/>
                  <a:pt x="414" y="1900"/>
                  <a:pt x="387" y="1878"/>
                </a:cubicBezTo>
                <a:cubicBezTo>
                  <a:pt x="361" y="1856"/>
                  <a:pt x="335" y="1832"/>
                  <a:pt x="310" y="1808"/>
                </a:cubicBezTo>
                <a:cubicBezTo>
                  <a:pt x="286" y="1783"/>
                  <a:pt x="263" y="1758"/>
                  <a:pt x="241" y="1731"/>
                </a:cubicBezTo>
                <a:cubicBezTo>
                  <a:pt x="219" y="1704"/>
                  <a:pt x="198" y="1676"/>
                  <a:pt x="179" y="1647"/>
                </a:cubicBezTo>
                <a:cubicBezTo>
                  <a:pt x="160" y="1619"/>
                  <a:pt x="142" y="1589"/>
                  <a:pt x="125" y="1558"/>
                </a:cubicBezTo>
                <a:cubicBezTo>
                  <a:pt x="109" y="1528"/>
                  <a:pt x="94" y="1497"/>
                  <a:pt x="81" y="1465"/>
                </a:cubicBezTo>
                <a:cubicBezTo>
                  <a:pt x="68" y="1432"/>
                  <a:pt x="56" y="1400"/>
                  <a:pt x="46" y="1367"/>
                </a:cubicBezTo>
                <a:cubicBezTo>
                  <a:pt x="36" y="1334"/>
                  <a:pt x="28" y="1300"/>
                  <a:pt x="21" y="1266"/>
                </a:cubicBezTo>
                <a:cubicBezTo>
                  <a:pt x="14" y="1232"/>
                  <a:pt x="9" y="1198"/>
                  <a:pt x="6" y="1163"/>
                </a:cubicBezTo>
                <a:cubicBezTo>
                  <a:pt x="2" y="1129"/>
                  <a:pt x="1" y="1094"/>
                  <a:pt x="0" y="1059"/>
                </a:cubicBezTo>
                <a:cubicBezTo>
                  <a:pt x="1" y="1024"/>
                  <a:pt x="2" y="989"/>
                  <a:pt x="6" y="955"/>
                </a:cubicBezTo>
                <a:cubicBezTo>
                  <a:pt x="9" y="920"/>
                  <a:pt x="14" y="886"/>
                  <a:pt x="21" y="852"/>
                </a:cubicBezTo>
                <a:cubicBezTo>
                  <a:pt x="28" y="818"/>
                  <a:pt x="36" y="784"/>
                  <a:pt x="46" y="751"/>
                </a:cubicBezTo>
                <a:cubicBezTo>
                  <a:pt x="56" y="718"/>
                  <a:pt x="68" y="686"/>
                  <a:pt x="81" y="653"/>
                </a:cubicBezTo>
                <a:cubicBezTo>
                  <a:pt x="94" y="621"/>
                  <a:pt x="109" y="590"/>
                  <a:pt x="125" y="560"/>
                </a:cubicBezTo>
                <a:cubicBezTo>
                  <a:pt x="142" y="529"/>
                  <a:pt x="160" y="499"/>
                  <a:pt x="179" y="471"/>
                </a:cubicBezTo>
                <a:cubicBezTo>
                  <a:pt x="198" y="442"/>
                  <a:pt x="219" y="414"/>
                  <a:pt x="241" y="387"/>
                </a:cubicBezTo>
                <a:cubicBezTo>
                  <a:pt x="263" y="360"/>
                  <a:pt x="286" y="335"/>
                  <a:pt x="310" y="310"/>
                </a:cubicBezTo>
                <a:cubicBezTo>
                  <a:pt x="335" y="286"/>
                  <a:pt x="361" y="262"/>
                  <a:pt x="387" y="240"/>
                </a:cubicBezTo>
                <a:cubicBezTo>
                  <a:pt x="414" y="218"/>
                  <a:pt x="442" y="198"/>
                  <a:pt x="471" y="179"/>
                </a:cubicBezTo>
                <a:cubicBezTo>
                  <a:pt x="500" y="159"/>
                  <a:pt x="529" y="141"/>
                  <a:pt x="560" y="125"/>
                </a:cubicBezTo>
                <a:cubicBezTo>
                  <a:pt x="591" y="109"/>
                  <a:pt x="622" y="94"/>
                  <a:pt x="654" y="81"/>
                </a:cubicBezTo>
                <a:cubicBezTo>
                  <a:pt x="686" y="67"/>
                  <a:pt x="718" y="56"/>
                  <a:pt x="752" y="46"/>
                </a:cubicBezTo>
                <a:cubicBezTo>
                  <a:pt x="785" y="36"/>
                  <a:pt x="818" y="27"/>
                  <a:pt x="852" y="21"/>
                </a:cubicBezTo>
                <a:cubicBezTo>
                  <a:pt x="886" y="14"/>
                  <a:pt x="921" y="9"/>
                  <a:pt x="955" y="5"/>
                </a:cubicBezTo>
                <a:cubicBezTo>
                  <a:pt x="990" y="2"/>
                  <a:pt x="1024" y="0"/>
                  <a:pt x="1059" y="0"/>
                </a:cubicBezTo>
                <a:cubicBezTo>
                  <a:pt x="1093" y="0"/>
                  <a:pt x="1128" y="2"/>
                  <a:pt x="1163" y="5"/>
                </a:cubicBezTo>
                <a:cubicBezTo>
                  <a:pt x="1197" y="9"/>
                  <a:pt x="1231" y="14"/>
                  <a:pt x="1265" y="21"/>
                </a:cubicBezTo>
                <a:cubicBezTo>
                  <a:pt x="1299" y="27"/>
                  <a:pt x="1333" y="36"/>
                  <a:pt x="1366" y="46"/>
                </a:cubicBezTo>
                <a:cubicBezTo>
                  <a:pt x="1399" y="56"/>
                  <a:pt x="1432" y="67"/>
                  <a:pt x="1464" y="81"/>
                </a:cubicBezTo>
                <a:cubicBezTo>
                  <a:pt x="1496" y="94"/>
                  <a:pt x="1527" y="109"/>
                  <a:pt x="1558" y="125"/>
                </a:cubicBezTo>
                <a:cubicBezTo>
                  <a:pt x="1588" y="141"/>
                  <a:pt x="1618" y="159"/>
                  <a:pt x="1647" y="179"/>
                </a:cubicBezTo>
                <a:cubicBezTo>
                  <a:pt x="1676" y="198"/>
                  <a:pt x="1703" y="218"/>
                  <a:pt x="1730" y="240"/>
                </a:cubicBezTo>
                <a:cubicBezTo>
                  <a:pt x="1757" y="262"/>
                  <a:pt x="1783" y="286"/>
                  <a:pt x="1807" y="310"/>
                </a:cubicBezTo>
                <a:cubicBezTo>
                  <a:pt x="1832" y="335"/>
                  <a:pt x="1855" y="360"/>
                  <a:pt x="1877" y="387"/>
                </a:cubicBezTo>
                <a:cubicBezTo>
                  <a:pt x="1899" y="414"/>
                  <a:pt x="1920" y="442"/>
                  <a:pt x="1939" y="471"/>
                </a:cubicBezTo>
                <a:cubicBezTo>
                  <a:pt x="1958" y="499"/>
                  <a:pt x="1976" y="529"/>
                  <a:pt x="1992" y="560"/>
                </a:cubicBezTo>
                <a:cubicBezTo>
                  <a:pt x="2009" y="590"/>
                  <a:pt x="2023" y="621"/>
                  <a:pt x="2037" y="653"/>
                </a:cubicBezTo>
                <a:cubicBezTo>
                  <a:pt x="2050" y="686"/>
                  <a:pt x="2062" y="718"/>
                  <a:pt x="2072" y="751"/>
                </a:cubicBezTo>
                <a:cubicBezTo>
                  <a:pt x="2082" y="784"/>
                  <a:pt x="2090" y="818"/>
                  <a:pt x="2097" y="852"/>
                </a:cubicBezTo>
                <a:cubicBezTo>
                  <a:pt x="2104" y="886"/>
                  <a:pt x="2109" y="920"/>
                  <a:pt x="2113" y="955"/>
                </a:cubicBezTo>
                <a:cubicBezTo>
                  <a:pt x="2116" y="989"/>
                  <a:pt x="2118" y="1024"/>
                  <a:pt x="2118" y="1059"/>
                </a:cubicBezTo>
                <a:close/>
              </a:path>
            </a:pathLst>
          </a:custGeom>
          <a:solidFill>
            <a:srgbClr val="E6F9F6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4" name="任意形状 73">
            <a:extLst>
              <a:ext uri="{FF2B5EF4-FFF2-40B4-BE49-F238E27FC236}">
                <a16:creationId xmlns:a16="http://schemas.microsoft.com/office/drawing/2014/main" id="{C12EA1B5-867B-0ED9-E666-C279B7EFB4DF}"/>
              </a:ext>
            </a:extLst>
          </p:cNvPr>
          <p:cNvSpPr/>
          <p:nvPr/>
        </p:nvSpPr>
        <p:spPr>
          <a:xfrm>
            <a:off x="5952960" y="3270240"/>
            <a:ext cx="286200" cy="317520"/>
          </a:xfrm>
          <a:custGeom>
            <a:avLst/>
            <a:gdLst/>
            <a:ahLst/>
            <a:cxnLst/>
            <a:rect l="0" t="0" r="r" b="b"/>
            <a:pathLst>
              <a:path w="795" h="882" fill="none">
                <a:moveTo>
                  <a:pt x="795" y="618"/>
                </a:moveTo>
                <a:lnTo>
                  <a:pt x="795" y="265"/>
                </a:lnTo>
                <a:cubicBezTo>
                  <a:pt x="795" y="249"/>
                  <a:pt x="791" y="235"/>
                  <a:pt x="783" y="221"/>
                </a:cubicBezTo>
                <a:cubicBezTo>
                  <a:pt x="775" y="207"/>
                  <a:pt x="764" y="197"/>
                  <a:pt x="751" y="189"/>
                </a:cubicBezTo>
                <a:lnTo>
                  <a:pt x="441" y="11"/>
                </a:lnTo>
                <a:cubicBezTo>
                  <a:pt x="427" y="4"/>
                  <a:pt x="413" y="0"/>
                  <a:pt x="397" y="0"/>
                </a:cubicBezTo>
                <a:cubicBezTo>
                  <a:pt x="381" y="0"/>
                  <a:pt x="366" y="4"/>
                  <a:pt x="353" y="11"/>
                </a:cubicBezTo>
                <a:lnTo>
                  <a:pt x="44" y="189"/>
                </a:lnTo>
                <a:cubicBezTo>
                  <a:pt x="30" y="197"/>
                  <a:pt x="20" y="207"/>
                  <a:pt x="12" y="221"/>
                </a:cubicBezTo>
                <a:cubicBezTo>
                  <a:pt x="4" y="235"/>
                  <a:pt x="0" y="249"/>
                  <a:pt x="0" y="265"/>
                </a:cubicBezTo>
                <a:lnTo>
                  <a:pt x="0" y="618"/>
                </a:lnTo>
                <a:cubicBezTo>
                  <a:pt x="0" y="634"/>
                  <a:pt x="4" y="648"/>
                  <a:pt x="12" y="662"/>
                </a:cubicBezTo>
                <a:cubicBezTo>
                  <a:pt x="20" y="676"/>
                  <a:pt x="30" y="686"/>
                  <a:pt x="44" y="694"/>
                </a:cubicBezTo>
                <a:lnTo>
                  <a:pt x="353" y="871"/>
                </a:lnTo>
                <a:cubicBezTo>
                  <a:pt x="366" y="878"/>
                  <a:pt x="381" y="882"/>
                  <a:pt x="397" y="882"/>
                </a:cubicBezTo>
                <a:cubicBezTo>
                  <a:pt x="413" y="882"/>
                  <a:pt x="427" y="878"/>
                  <a:pt x="441" y="871"/>
                </a:cubicBezTo>
                <a:lnTo>
                  <a:pt x="751" y="694"/>
                </a:lnTo>
                <a:cubicBezTo>
                  <a:pt x="764" y="686"/>
                  <a:pt x="775" y="676"/>
                  <a:pt x="783" y="662"/>
                </a:cubicBezTo>
                <a:cubicBezTo>
                  <a:pt x="791" y="648"/>
                  <a:pt x="795" y="634"/>
                  <a:pt x="795" y="618"/>
                </a:cubicBezTo>
              </a:path>
            </a:pathLst>
          </a:custGeom>
          <a:ln w="23760" cap="rnd">
            <a:solidFill>
              <a:srgbClr val="00C4A3"/>
            </a:solidFill>
            <a:round/>
          </a:ln>
        </p:spPr>
        <p:txBody>
          <a:bodyPr lIns="11880" tIns="11880" rIns="11880" bIns="1188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任意形状 74">
            <a:extLst>
              <a:ext uri="{FF2B5EF4-FFF2-40B4-BE49-F238E27FC236}">
                <a16:creationId xmlns:a16="http://schemas.microsoft.com/office/drawing/2014/main" id="{10465EE6-F7B5-C6B9-5E21-E0F73AEB0704}"/>
              </a:ext>
            </a:extLst>
          </p:cNvPr>
          <p:cNvSpPr/>
          <p:nvPr/>
        </p:nvSpPr>
        <p:spPr>
          <a:xfrm>
            <a:off x="5957280" y="3348720"/>
            <a:ext cx="277560" cy="80640"/>
          </a:xfrm>
          <a:custGeom>
            <a:avLst/>
            <a:gdLst/>
            <a:ahLst/>
            <a:cxnLst/>
            <a:rect l="0" t="0" r="r" b="b"/>
            <a:pathLst>
              <a:path w="771" h="224" fill="none">
                <a:moveTo>
                  <a:pt x="0" y="0"/>
                </a:moveTo>
                <a:lnTo>
                  <a:pt x="385" y="224"/>
                </a:lnTo>
                <a:lnTo>
                  <a:pt x="771" y="0"/>
                </a:lnTo>
              </a:path>
            </a:pathLst>
          </a:custGeom>
          <a:ln w="23760" cap="rnd">
            <a:solidFill>
              <a:srgbClr val="00C4A3"/>
            </a:solidFill>
            <a:round/>
          </a:ln>
        </p:spPr>
        <p:txBody>
          <a:bodyPr lIns="11880" tIns="11880" rIns="11880" bIns="1188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直线连接符 75">
            <a:extLst>
              <a:ext uri="{FF2B5EF4-FFF2-40B4-BE49-F238E27FC236}">
                <a16:creationId xmlns:a16="http://schemas.microsoft.com/office/drawing/2014/main" id="{82684FB1-FD95-CA3D-BE1A-68FBA09CB97A}"/>
              </a:ext>
            </a:extLst>
          </p:cNvPr>
          <p:cNvSpPr/>
          <p:nvPr/>
        </p:nvSpPr>
        <p:spPr>
          <a:xfrm flipV="1">
            <a:off x="6095880" y="3428640"/>
            <a:ext cx="0" cy="160200"/>
          </a:xfrm>
          <a:prstGeom prst="line">
            <a:avLst/>
          </a:prstGeom>
          <a:ln w="23760" cap="rnd">
            <a:solidFill>
              <a:srgbClr val="00C4A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880" tIns="11880" rIns="11880" bIns="1188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73AC0159-4835-5399-E2B2-D08C60957545}"/>
              </a:ext>
            </a:extLst>
          </p:cNvPr>
          <p:cNvSpPr txBox="1"/>
          <p:nvPr/>
        </p:nvSpPr>
        <p:spPr>
          <a:xfrm>
            <a:off x="2276640" y="4298760"/>
            <a:ext cx="928800" cy="200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050" b="0" u="none" strike="noStrike">
                <a:solidFill>
                  <a:srgbClr val="666666"/>
                </a:solidFill>
                <a:effectLst/>
                <a:uFillTx/>
                <a:latin typeface="TencentSansW3"/>
                <a:ea typeface="TencentSansW3"/>
              </a:rPr>
              <a:t>具备基础执⾏⼒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FACA7207-0A95-3EC5-C5A6-4701D1DF2B8F}"/>
              </a:ext>
            </a:extLst>
          </p:cNvPr>
          <p:cNvSpPr txBox="1"/>
          <p:nvPr/>
        </p:nvSpPr>
        <p:spPr>
          <a:xfrm>
            <a:off x="5581800" y="3954600"/>
            <a:ext cx="1199880" cy="2869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en-US" sz="1500" b="1" u="none" strike="noStrike">
                <a:solidFill>
                  <a:srgbClr val="00C4A3"/>
                </a:solidFill>
                <a:effectLst/>
                <a:uFillTx/>
                <a:latin typeface="TencentSansW7"/>
                <a:ea typeface="TencentSansW7"/>
              </a:rPr>
              <a:t>Skill </a:t>
            </a:r>
            <a:r>
              <a:rPr lang="zh-CN" sz="1500" b="1" u="none" strike="noStrike">
                <a:solidFill>
                  <a:srgbClr val="00C4A3"/>
                </a:solidFill>
                <a:effectLst/>
                <a:uFillTx/>
                <a:latin typeface="TencentSansW7"/>
                <a:ea typeface="TencentSansW7"/>
              </a:rPr>
              <a:t>技能包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9" name="任意形状 78">
            <a:extLst>
              <a:ext uri="{FF2B5EF4-FFF2-40B4-BE49-F238E27FC236}">
                <a16:creationId xmlns:a16="http://schemas.microsoft.com/office/drawing/2014/main" id="{1F643C63-853F-DE29-FCB2-A8493566B621}"/>
              </a:ext>
            </a:extLst>
          </p:cNvPr>
          <p:cNvSpPr/>
          <p:nvPr/>
        </p:nvSpPr>
        <p:spPr>
          <a:xfrm>
            <a:off x="6857640" y="2590560"/>
            <a:ext cx="572040" cy="228960"/>
          </a:xfrm>
          <a:custGeom>
            <a:avLst/>
            <a:gdLst/>
            <a:ahLst/>
            <a:cxnLst/>
            <a:rect l="0" t="0" r="r" b="b"/>
            <a:pathLst>
              <a:path w="1589" h="636">
                <a:moveTo>
                  <a:pt x="0" y="319"/>
                </a:moveTo>
                <a:cubicBezTo>
                  <a:pt x="0" y="298"/>
                  <a:pt x="3" y="277"/>
                  <a:pt x="7" y="257"/>
                </a:cubicBezTo>
                <a:cubicBezTo>
                  <a:pt x="11" y="236"/>
                  <a:pt x="17" y="216"/>
                  <a:pt x="25" y="197"/>
                </a:cubicBezTo>
                <a:cubicBezTo>
                  <a:pt x="33" y="178"/>
                  <a:pt x="42" y="160"/>
                  <a:pt x="54" y="142"/>
                </a:cubicBezTo>
                <a:cubicBezTo>
                  <a:pt x="66" y="125"/>
                  <a:pt x="79" y="109"/>
                  <a:pt x="93" y="93"/>
                </a:cubicBezTo>
                <a:cubicBezTo>
                  <a:pt x="108" y="78"/>
                  <a:pt x="124" y="65"/>
                  <a:pt x="142" y="54"/>
                </a:cubicBezTo>
                <a:cubicBezTo>
                  <a:pt x="159" y="42"/>
                  <a:pt x="177" y="32"/>
                  <a:pt x="196" y="24"/>
                </a:cubicBezTo>
                <a:cubicBezTo>
                  <a:pt x="216" y="16"/>
                  <a:pt x="236" y="10"/>
                  <a:pt x="256" y="6"/>
                </a:cubicBezTo>
                <a:cubicBezTo>
                  <a:pt x="277" y="2"/>
                  <a:pt x="297" y="0"/>
                  <a:pt x="318" y="0"/>
                </a:cubicBezTo>
                <a:lnTo>
                  <a:pt x="1271" y="0"/>
                </a:lnTo>
                <a:cubicBezTo>
                  <a:pt x="1292" y="0"/>
                  <a:pt x="1313" y="2"/>
                  <a:pt x="1333" y="6"/>
                </a:cubicBezTo>
                <a:cubicBezTo>
                  <a:pt x="1354" y="10"/>
                  <a:pt x="1374" y="16"/>
                  <a:pt x="1393" y="24"/>
                </a:cubicBezTo>
                <a:cubicBezTo>
                  <a:pt x="1412" y="32"/>
                  <a:pt x="1431" y="42"/>
                  <a:pt x="1448" y="54"/>
                </a:cubicBezTo>
                <a:cubicBezTo>
                  <a:pt x="1465" y="65"/>
                  <a:pt x="1481" y="78"/>
                  <a:pt x="1496" y="93"/>
                </a:cubicBezTo>
                <a:cubicBezTo>
                  <a:pt x="1511" y="109"/>
                  <a:pt x="1524" y="125"/>
                  <a:pt x="1535" y="142"/>
                </a:cubicBezTo>
                <a:cubicBezTo>
                  <a:pt x="1547" y="160"/>
                  <a:pt x="1557" y="178"/>
                  <a:pt x="1565" y="197"/>
                </a:cubicBezTo>
                <a:cubicBezTo>
                  <a:pt x="1573" y="216"/>
                  <a:pt x="1579" y="236"/>
                  <a:pt x="1583" y="257"/>
                </a:cubicBezTo>
                <a:cubicBezTo>
                  <a:pt x="1587" y="277"/>
                  <a:pt x="1589" y="298"/>
                  <a:pt x="1589" y="319"/>
                </a:cubicBezTo>
                <a:cubicBezTo>
                  <a:pt x="1589" y="340"/>
                  <a:pt x="1587" y="360"/>
                  <a:pt x="1583" y="381"/>
                </a:cubicBezTo>
                <a:cubicBezTo>
                  <a:pt x="1579" y="401"/>
                  <a:pt x="1573" y="421"/>
                  <a:pt x="1565" y="440"/>
                </a:cubicBezTo>
                <a:cubicBezTo>
                  <a:pt x="1557" y="459"/>
                  <a:pt x="1547" y="478"/>
                  <a:pt x="1535" y="495"/>
                </a:cubicBezTo>
                <a:cubicBezTo>
                  <a:pt x="1524" y="512"/>
                  <a:pt x="1511" y="528"/>
                  <a:pt x="1496" y="543"/>
                </a:cubicBezTo>
                <a:cubicBezTo>
                  <a:pt x="1481" y="558"/>
                  <a:pt x="1465" y="571"/>
                  <a:pt x="1448" y="583"/>
                </a:cubicBezTo>
                <a:cubicBezTo>
                  <a:pt x="1431" y="594"/>
                  <a:pt x="1412" y="604"/>
                  <a:pt x="1393" y="612"/>
                </a:cubicBezTo>
                <a:cubicBezTo>
                  <a:pt x="1374" y="620"/>
                  <a:pt x="1354" y="626"/>
                  <a:pt x="1333" y="630"/>
                </a:cubicBezTo>
                <a:cubicBezTo>
                  <a:pt x="1313" y="634"/>
                  <a:pt x="1292" y="636"/>
                  <a:pt x="1271" y="636"/>
                </a:cubicBezTo>
                <a:lnTo>
                  <a:pt x="318" y="636"/>
                </a:lnTo>
                <a:cubicBezTo>
                  <a:pt x="297" y="636"/>
                  <a:pt x="277" y="634"/>
                  <a:pt x="256" y="630"/>
                </a:cubicBezTo>
                <a:cubicBezTo>
                  <a:pt x="236" y="626"/>
                  <a:pt x="216" y="620"/>
                  <a:pt x="196" y="612"/>
                </a:cubicBezTo>
                <a:cubicBezTo>
                  <a:pt x="177" y="604"/>
                  <a:pt x="159" y="594"/>
                  <a:pt x="142" y="583"/>
                </a:cubicBezTo>
                <a:cubicBezTo>
                  <a:pt x="124" y="571"/>
                  <a:pt x="108" y="558"/>
                  <a:pt x="93" y="543"/>
                </a:cubicBezTo>
                <a:cubicBezTo>
                  <a:pt x="79" y="528"/>
                  <a:pt x="66" y="512"/>
                  <a:pt x="54" y="495"/>
                </a:cubicBezTo>
                <a:cubicBezTo>
                  <a:pt x="42" y="478"/>
                  <a:pt x="33" y="459"/>
                  <a:pt x="25" y="440"/>
                </a:cubicBezTo>
                <a:cubicBezTo>
                  <a:pt x="17" y="421"/>
                  <a:pt x="11" y="401"/>
                  <a:pt x="7" y="381"/>
                </a:cubicBezTo>
                <a:cubicBezTo>
                  <a:pt x="3" y="360"/>
                  <a:pt x="0" y="340"/>
                  <a:pt x="0" y="319"/>
                </a:cubicBezTo>
                <a:close/>
              </a:path>
            </a:pathLst>
          </a:custGeom>
          <a:solidFill>
            <a:srgbClr val="00C4A3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7C3B24C0-56FB-D37F-246B-23361890A1F1}"/>
              </a:ext>
            </a:extLst>
          </p:cNvPr>
          <p:cNvSpPr txBox="1"/>
          <p:nvPr/>
        </p:nvSpPr>
        <p:spPr>
          <a:xfrm>
            <a:off x="5562720" y="4298760"/>
            <a:ext cx="1061280" cy="200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050" b="0" u="none" strike="noStrike">
                <a:solidFill>
                  <a:srgbClr val="666666"/>
                </a:solidFill>
                <a:effectLst/>
                <a:uFillTx/>
                <a:latin typeface="TencentSansW3"/>
                <a:ea typeface="TencentSansW3"/>
              </a:rPr>
              <a:t>特定领域能⼒扩展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81" name="图片 80">
            <a:extLst>
              <a:ext uri="{FF2B5EF4-FFF2-40B4-BE49-F238E27FC236}">
                <a16:creationId xmlns:a16="http://schemas.microsoft.com/office/drawing/2014/main" id="{AB9F24DE-DBE0-0989-A2C4-699850CCB06C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8229600" y="2705040"/>
            <a:ext cx="2437920" cy="2133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" name="任意形状 81">
            <a:extLst>
              <a:ext uri="{FF2B5EF4-FFF2-40B4-BE49-F238E27FC236}">
                <a16:creationId xmlns:a16="http://schemas.microsoft.com/office/drawing/2014/main" id="{9EB83D93-6969-573B-A51F-15624A8CDFDA}"/>
              </a:ext>
            </a:extLst>
          </p:cNvPr>
          <p:cNvSpPr/>
          <p:nvPr/>
        </p:nvSpPr>
        <p:spPr>
          <a:xfrm>
            <a:off x="9067680" y="3047760"/>
            <a:ext cx="762120" cy="762480"/>
          </a:xfrm>
          <a:custGeom>
            <a:avLst/>
            <a:gdLst/>
            <a:ahLst/>
            <a:cxnLst/>
            <a:rect l="0" t="0" r="r" b="b"/>
            <a:pathLst>
              <a:path w="2117" h="2118">
                <a:moveTo>
                  <a:pt x="2117" y="1059"/>
                </a:moveTo>
                <a:cubicBezTo>
                  <a:pt x="2118" y="1094"/>
                  <a:pt x="2116" y="1129"/>
                  <a:pt x="2112" y="1163"/>
                </a:cubicBezTo>
                <a:cubicBezTo>
                  <a:pt x="2109" y="1198"/>
                  <a:pt x="2104" y="1232"/>
                  <a:pt x="2097" y="1266"/>
                </a:cubicBezTo>
                <a:cubicBezTo>
                  <a:pt x="2090" y="1300"/>
                  <a:pt x="2082" y="1334"/>
                  <a:pt x="2072" y="1367"/>
                </a:cubicBezTo>
                <a:cubicBezTo>
                  <a:pt x="2062" y="1400"/>
                  <a:pt x="2050" y="1432"/>
                  <a:pt x="2037" y="1465"/>
                </a:cubicBezTo>
                <a:cubicBezTo>
                  <a:pt x="2024" y="1497"/>
                  <a:pt x="2009" y="1528"/>
                  <a:pt x="1993" y="1558"/>
                </a:cubicBezTo>
                <a:cubicBezTo>
                  <a:pt x="1976" y="1589"/>
                  <a:pt x="1958" y="1619"/>
                  <a:pt x="1939" y="1647"/>
                </a:cubicBezTo>
                <a:cubicBezTo>
                  <a:pt x="1920" y="1676"/>
                  <a:pt x="1899" y="1704"/>
                  <a:pt x="1877" y="1731"/>
                </a:cubicBezTo>
                <a:cubicBezTo>
                  <a:pt x="1855" y="1758"/>
                  <a:pt x="1832" y="1783"/>
                  <a:pt x="1808" y="1808"/>
                </a:cubicBezTo>
                <a:cubicBezTo>
                  <a:pt x="1783" y="1832"/>
                  <a:pt x="1757" y="1856"/>
                  <a:pt x="1731" y="1878"/>
                </a:cubicBezTo>
                <a:cubicBezTo>
                  <a:pt x="1704" y="1900"/>
                  <a:pt x="1676" y="1920"/>
                  <a:pt x="1647" y="1939"/>
                </a:cubicBezTo>
                <a:cubicBezTo>
                  <a:pt x="1618" y="1959"/>
                  <a:pt x="1589" y="1977"/>
                  <a:pt x="1558" y="1993"/>
                </a:cubicBezTo>
                <a:cubicBezTo>
                  <a:pt x="1527" y="2009"/>
                  <a:pt x="1496" y="2024"/>
                  <a:pt x="1464" y="2037"/>
                </a:cubicBezTo>
                <a:cubicBezTo>
                  <a:pt x="1432" y="2051"/>
                  <a:pt x="1400" y="2062"/>
                  <a:pt x="1366" y="2072"/>
                </a:cubicBezTo>
                <a:cubicBezTo>
                  <a:pt x="1333" y="2082"/>
                  <a:pt x="1300" y="2091"/>
                  <a:pt x="1266" y="2097"/>
                </a:cubicBezTo>
                <a:cubicBezTo>
                  <a:pt x="1231" y="2104"/>
                  <a:pt x="1196" y="2109"/>
                  <a:pt x="1162" y="2113"/>
                </a:cubicBezTo>
                <a:cubicBezTo>
                  <a:pt x="1127" y="2116"/>
                  <a:pt x="1093" y="2118"/>
                  <a:pt x="1058" y="2118"/>
                </a:cubicBezTo>
                <a:cubicBezTo>
                  <a:pt x="1024" y="2118"/>
                  <a:pt x="989" y="2116"/>
                  <a:pt x="954" y="2113"/>
                </a:cubicBezTo>
                <a:cubicBezTo>
                  <a:pt x="920" y="2109"/>
                  <a:pt x="886" y="2104"/>
                  <a:pt x="852" y="2097"/>
                </a:cubicBezTo>
                <a:cubicBezTo>
                  <a:pt x="818" y="2091"/>
                  <a:pt x="784" y="2082"/>
                  <a:pt x="751" y="2072"/>
                </a:cubicBezTo>
                <a:cubicBezTo>
                  <a:pt x="718" y="2062"/>
                  <a:pt x="685" y="2051"/>
                  <a:pt x="653" y="2037"/>
                </a:cubicBezTo>
                <a:cubicBezTo>
                  <a:pt x="621" y="2024"/>
                  <a:pt x="590" y="2009"/>
                  <a:pt x="559" y="1993"/>
                </a:cubicBezTo>
                <a:cubicBezTo>
                  <a:pt x="529" y="1977"/>
                  <a:pt x="499" y="1959"/>
                  <a:pt x="470" y="1939"/>
                </a:cubicBezTo>
                <a:cubicBezTo>
                  <a:pt x="441" y="1920"/>
                  <a:pt x="414" y="1900"/>
                  <a:pt x="387" y="1878"/>
                </a:cubicBezTo>
                <a:cubicBezTo>
                  <a:pt x="360" y="1856"/>
                  <a:pt x="334" y="1832"/>
                  <a:pt x="310" y="1808"/>
                </a:cubicBezTo>
                <a:cubicBezTo>
                  <a:pt x="285" y="1783"/>
                  <a:pt x="262" y="1758"/>
                  <a:pt x="240" y="1731"/>
                </a:cubicBezTo>
                <a:cubicBezTo>
                  <a:pt x="218" y="1704"/>
                  <a:pt x="197" y="1676"/>
                  <a:pt x="178" y="1647"/>
                </a:cubicBezTo>
                <a:cubicBezTo>
                  <a:pt x="159" y="1619"/>
                  <a:pt x="141" y="1589"/>
                  <a:pt x="125" y="1558"/>
                </a:cubicBezTo>
                <a:cubicBezTo>
                  <a:pt x="108" y="1528"/>
                  <a:pt x="94" y="1497"/>
                  <a:pt x="80" y="1465"/>
                </a:cubicBezTo>
                <a:cubicBezTo>
                  <a:pt x="67" y="1432"/>
                  <a:pt x="55" y="1400"/>
                  <a:pt x="45" y="1367"/>
                </a:cubicBezTo>
                <a:cubicBezTo>
                  <a:pt x="35" y="1334"/>
                  <a:pt x="27" y="1300"/>
                  <a:pt x="20" y="1266"/>
                </a:cubicBezTo>
                <a:cubicBezTo>
                  <a:pt x="13" y="1232"/>
                  <a:pt x="8" y="1198"/>
                  <a:pt x="5" y="1163"/>
                </a:cubicBezTo>
                <a:cubicBezTo>
                  <a:pt x="2" y="1129"/>
                  <a:pt x="0" y="1094"/>
                  <a:pt x="0" y="1059"/>
                </a:cubicBezTo>
                <a:cubicBezTo>
                  <a:pt x="0" y="1024"/>
                  <a:pt x="2" y="989"/>
                  <a:pt x="5" y="955"/>
                </a:cubicBezTo>
                <a:cubicBezTo>
                  <a:pt x="8" y="920"/>
                  <a:pt x="13" y="886"/>
                  <a:pt x="20" y="852"/>
                </a:cubicBezTo>
                <a:cubicBezTo>
                  <a:pt x="27" y="818"/>
                  <a:pt x="35" y="784"/>
                  <a:pt x="45" y="751"/>
                </a:cubicBezTo>
                <a:cubicBezTo>
                  <a:pt x="55" y="718"/>
                  <a:pt x="67" y="686"/>
                  <a:pt x="80" y="653"/>
                </a:cubicBezTo>
                <a:cubicBezTo>
                  <a:pt x="94" y="621"/>
                  <a:pt x="108" y="590"/>
                  <a:pt x="125" y="560"/>
                </a:cubicBezTo>
                <a:cubicBezTo>
                  <a:pt x="141" y="529"/>
                  <a:pt x="159" y="499"/>
                  <a:pt x="178" y="471"/>
                </a:cubicBezTo>
                <a:cubicBezTo>
                  <a:pt x="197" y="442"/>
                  <a:pt x="218" y="414"/>
                  <a:pt x="240" y="387"/>
                </a:cubicBezTo>
                <a:cubicBezTo>
                  <a:pt x="262" y="360"/>
                  <a:pt x="285" y="335"/>
                  <a:pt x="310" y="310"/>
                </a:cubicBezTo>
                <a:cubicBezTo>
                  <a:pt x="334" y="286"/>
                  <a:pt x="360" y="262"/>
                  <a:pt x="387" y="240"/>
                </a:cubicBezTo>
                <a:cubicBezTo>
                  <a:pt x="414" y="218"/>
                  <a:pt x="441" y="198"/>
                  <a:pt x="470" y="179"/>
                </a:cubicBezTo>
                <a:cubicBezTo>
                  <a:pt x="499" y="159"/>
                  <a:pt x="529" y="141"/>
                  <a:pt x="559" y="125"/>
                </a:cubicBezTo>
                <a:cubicBezTo>
                  <a:pt x="590" y="109"/>
                  <a:pt x="621" y="94"/>
                  <a:pt x="653" y="81"/>
                </a:cubicBezTo>
                <a:cubicBezTo>
                  <a:pt x="685" y="67"/>
                  <a:pt x="718" y="56"/>
                  <a:pt x="751" y="46"/>
                </a:cubicBezTo>
                <a:cubicBezTo>
                  <a:pt x="784" y="36"/>
                  <a:pt x="818" y="27"/>
                  <a:pt x="852" y="21"/>
                </a:cubicBezTo>
                <a:cubicBezTo>
                  <a:pt x="886" y="14"/>
                  <a:pt x="920" y="9"/>
                  <a:pt x="954" y="5"/>
                </a:cubicBezTo>
                <a:cubicBezTo>
                  <a:pt x="989" y="2"/>
                  <a:pt x="1024" y="0"/>
                  <a:pt x="1058" y="0"/>
                </a:cubicBezTo>
                <a:cubicBezTo>
                  <a:pt x="1093" y="0"/>
                  <a:pt x="1127" y="2"/>
                  <a:pt x="1162" y="5"/>
                </a:cubicBezTo>
                <a:cubicBezTo>
                  <a:pt x="1196" y="9"/>
                  <a:pt x="1231" y="14"/>
                  <a:pt x="1266" y="21"/>
                </a:cubicBezTo>
                <a:cubicBezTo>
                  <a:pt x="1300" y="27"/>
                  <a:pt x="1333" y="36"/>
                  <a:pt x="1366" y="46"/>
                </a:cubicBezTo>
                <a:cubicBezTo>
                  <a:pt x="1400" y="56"/>
                  <a:pt x="1432" y="67"/>
                  <a:pt x="1464" y="81"/>
                </a:cubicBezTo>
                <a:cubicBezTo>
                  <a:pt x="1496" y="94"/>
                  <a:pt x="1527" y="109"/>
                  <a:pt x="1558" y="125"/>
                </a:cubicBezTo>
                <a:cubicBezTo>
                  <a:pt x="1589" y="141"/>
                  <a:pt x="1618" y="159"/>
                  <a:pt x="1647" y="179"/>
                </a:cubicBezTo>
                <a:cubicBezTo>
                  <a:pt x="1676" y="198"/>
                  <a:pt x="1704" y="218"/>
                  <a:pt x="1731" y="240"/>
                </a:cubicBezTo>
                <a:cubicBezTo>
                  <a:pt x="1757" y="262"/>
                  <a:pt x="1783" y="286"/>
                  <a:pt x="1808" y="310"/>
                </a:cubicBezTo>
                <a:cubicBezTo>
                  <a:pt x="1832" y="335"/>
                  <a:pt x="1855" y="360"/>
                  <a:pt x="1877" y="387"/>
                </a:cubicBezTo>
                <a:cubicBezTo>
                  <a:pt x="1899" y="414"/>
                  <a:pt x="1920" y="442"/>
                  <a:pt x="1939" y="471"/>
                </a:cubicBezTo>
                <a:cubicBezTo>
                  <a:pt x="1958" y="499"/>
                  <a:pt x="1976" y="529"/>
                  <a:pt x="1993" y="560"/>
                </a:cubicBezTo>
                <a:cubicBezTo>
                  <a:pt x="2009" y="590"/>
                  <a:pt x="2024" y="621"/>
                  <a:pt x="2037" y="653"/>
                </a:cubicBezTo>
                <a:cubicBezTo>
                  <a:pt x="2050" y="686"/>
                  <a:pt x="2062" y="718"/>
                  <a:pt x="2072" y="751"/>
                </a:cubicBezTo>
                <a:cubicBezTo>
                  <a:pt x="2082" y="784"/>
                  <a:pt x="2090" y="818"/>
                  <a:pt x="2097" y="852"/>
                </a:cubicBezTo>
                <a:cubicBezTo>
                  <a:pt x="2104" y="886"/>
                  <a:pt x="2109" y="920"/>
                  <a:pt x="2112" y="955"/>
                </a:cubicBezTo>
                <a:cubicBezTo>
                  <a:pt x="2116" y="989"/>
                  <a:pt x="2118" y="1024"/>
                  <a:pt x="2117" y="1059"/>
                </a:cubicBezTo>
                <a:close/>
              </a:path>
            </a:pathLst>
          </a:custGeom>
          <a:solidFill>
            <a:srgbClr val="FFF0E5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3" name="任意形状 82">
            <a:extLst>
              <a:ext uri="{FF2B5EF4-FFF2-40B4-BE49-F238E27FC236}">
                <a16:creationId xmlns:a16="http://schemas.microsoft.com/office/drawing/2014/main" id="{4DC9AAC2-FD02-5D0E-DC68-A1242CC1C6B4}"/>
              </a:ext>
            </a:extLst>
          </p:cNvPr>
          <p:cNvSpPr/>
          <p:nvPr/>
        </p:nvSpPr>
        <p:spPr>
          <a:xfrm>
            <a:off x="9305640" y="3270240"/>
            <a:ext cx="286200" cy="317520"/>
          </a:xfrm>
          <a:custGeom>
            <a:avLst/>
            <a:gdLst/>
            <a:ahLst/>
            <a:cxnLst/>
            <a:rect l="0" t="0" r="r" b="b"/>
            <a:pathLst>
              <a:path w="795" h="882" fill="none">
                <a:moveTo>
                  <a:pt x="441" y="0"/>
                </a:moveTo>
                <a:lnTo>
                  <a:pt x="0" y="530"/>
                </a:lnTo>
                <a:lnTo>
                  <a:pt x="397" y="530"/>
                </a:lnTo>
                <a:lnTo>
                  <a:pt x="353" y="882"/>
                </a:lnTo>
                <a:lnTo>
                  <a:pt x="795" y="353"/>
                </a:lnTo>
                <a:lnTo>
                  <a:pt x="397" y="353"/>
                </a:lnTo>
                <a:lnTo>
                  <a:pt x="441" y="0"/>
                </a:lnTo>
              </a:path>
            </a:pathLst>
          </a:custGeom>
          <a:ln w="23760" cap="rnd">
            <a:solidFill>
              <a:srgbClr val="FF6A00"/>
            </a:solidFill>
            <a:round/>
          </a:ln>
        </p:spPr>
        <p:txBody>
          <a:bodyPr lIns="11880" tIns="11880" rIns="11880" bIns="11880" anchor="t">
            <a:noAutofit/>
          </a:bodyPr>
          <a:lstStyle/>
          <a:p>
            <a:endParaRPr lang="en-US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307C021E-5BFF-7CAD-FE0B-E5989704BA57}"/>
              </a:ext>
            </a:extLst>
          </p:cNvPr>
          <p:cNvSpPr txBox="1"/>
          <p:nvPr/>
        </p:nvSpPr>
        <p:spPr>
          <a:xfrm>
            <a:off x="6972120" y="2616480"/>
            <a:ext cx="360000" cy="171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900" b="1" u="none" strike="noStrike">
                <a:solidFill>
                  <a:srgbClr val="FFFFFF"/>
                </a:solidFill>
                <a:effectLst/>
                <a:uFillTx/>
                <a:latin typeface="TencentSansW7"/>
                <a:ea typeface="TencentSansW7"/>
              </a:rPr>
              <a:t>插件化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4965A59A-3BD8-8E88-3D9D-5B7EF700CE6F}"/>
              </a:ext>
            </a:extLst>
          </p:cNvPr>
          <p:cNvSpPr txBox="1"/>
          <p:nvPr/>
        </p:nvSpPr>
        <p:spPr>
          <a:xfrm>
            <a:off x="8762916" y="3954600"/>
            <a:ext cx="1461939" cy="23083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500" b="1" u="none" strike="noStrike" dirty="0">
                <a:solidFill>
                  <a:srgbClr val="FF6A00"/>
                </a:solidFill>
                <a:effectLst/>
                <a:uFillTx/>
                <a:latin typeface="TencentSansW7"/>
                <a:ea typeface="TencentSansW7"/>
              </a:rPr>
              <a:t>全能</a:t>
            </a:r>
            <a:r>
              <a:rPr lang="en-US" altLang="zh-CN" sz="1500" b="1" u="none" strike="noStrike" dirty="0">
                <a:solidFill>
                  <a:srgbClr val="FF6A00"/>
                </a:solidFill>
                <a:effectLst/>
                <a:uFillTx/>
                <a:latin typeface="TencentSansW7"/>
                <a:ea typeface="TencentSansW7"/>
              </a:rPr>
              <a:t>WorkBuddy</a:t>
            </a:r>
            <a:endParaRPr lang="en-US" sz="15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6" name="任意形状 85">
            <a:extLst>
              <a:ext uri="{FF2B5EF4-FFF2-40B4-BE49-F238E27FC236}">
                <a16:creationId xmlns:a16="http://schemas.microsoft.com/office/drawing/2014/main" id="{422F562B-BED5-B38D-FBBD-B3D861D0A706}"/>
              </a:ext>
            </a:extLst>
          </p:cNvPr>
          <p:cNvSpPr/>
          <p:nvPr/>
        </p:nvSpPr>
        <p:spPr>
          <a:xfrm>
            <a:off x="10096200" y="2590560"/>
            <a:ext cx="686160" cy="228960"/>
          </a:xfrm>
          <a:custGeom>
            <a:avLst/>
            <a:gdLst/>
            <a:ahLst/>
            <a:cxnLst/>
            <a:rect l="0" t="0" r="r" b="b"/>
            <a:pathLst>
              <a:path w="1906" h="636">
                <a:moveTo>
                  <a:pt x="0" y="319"/>
                </a:moveTo>
                <a:cubicBezTo>
                  <a:pt x="0" y="298"/>
                  <a:pt x="2" y="277"/>
                  <a:pt x="6" y="257"/>
                </a:cubicBezTo>
                <a:cubicBezTo>
                  <a:pt x="10" y="236"/>
                  <a:pt x="17" y="216"/>
                  <a:pt x="24" y="197"/>
                </a:cubicBezTo>
                <a:cubicBezTo>
                  <a:pt x="32" y="178"/>
                  <a:pt x="42" y="160"/>
                  <a:pt x="54" y="142"/>
                </a:cubicBezTo>
                <a:cubicBezTo>
                  <a:pt x="65" y="125"/>
                  <a:pt x="79" y="109"/>
                  <a:pt x="93" y="93"/>
                </a:cubicBezTo>
                <a:cubicBezTo>
                  <a:pt x="108" y="78"/>
                  <a:pt x="124" y="65"/>
                  <a:pt x="141" y="54"/>
                </a:cubicBezTo>
                <a:cubicBezTo>
                  <a:pt x="159" y="42"/>
                  <a:pt x="177" y="32"/>
                  <a:pt x="196" y="24"/>
                </a:cubicBezTo>
                <a:cubicBezTo>
                  <a:pt x="216" y="16"/>
                  <a:pt x="235" y="10"/>
                  <a:pt x="256" y="6"/>
                </a:cubicBezTo>
                <a:cubicBezTo>
                  <a:pt x="276" y="2"/>
                  <a:pt x="297" y="0"/>
                  <a:pt x="318" y="0"/>
                </a:cubicBezTo>
                <a:lnTo>
                  <a:pt x="1589" y="0"/>
                </a:lnTo>
                <a:cubicBezTo>
                  <a:pt x="1610" y="0"/>
                  <a:pt x="1630" y="2"/>
                  <a:pt x="1651" y="6"/>
                </a:cubicBezTo>
                <a:cubicBezTo>
                  <a:pt x="1671" y="10"/>
                  <a:pt x="1691" y="16"/>
                  <a:pt x="1710" y="24"/>
                </a:cubicBezTo>
                <a:cubicBezTo>
                  <a:pt x="1730" y="32"/>
                  <a:pt x="1748" y="42"/>
                  <a:pt x="1765" y="54"/>
                </a:cubicBezTo>
                <a:cubicBezTo>
                  <a:pt x="1783" y="65"/>
                  <a:pt x="1799" y="78"/>
                  <a:pt x="1813" y="93"/>
                </a:cubicBezTo>
                <a:cubicBezTo>
                  <a:pt x="1828" y="109"/>
                  <a:pt x="1841" y="125"/>
                  <a:pt x="1853" y="142"/>
                </a:cubicBezTo>
                <a:cubicBezTo>
                  <a:pt x="1864" y="160"/>
                  <a:pt x="1874" y="178"/>
                  <a:pt x="1882" y="197"/>
                </a:cubicBezTo>
                <a:cubicBezTo>
                  <a:pt x="1890" y="216"/>
                  <a:pt x="1896" y="236"/>
                  <a:pt x="1900" y="257"/>
                </a:cubicBezTo>
                <a:cubicBezTo>
                  <a:pt x="1904" y="277"/>
                  <a:pt x="1906" y="298"/>
                  <a:pt x="1906" y="319"/>
                </a:cubicBezTo>
                <a:cubicBezTo>
                  <a:pt x="1906" y="340"/>
                  <a:pt x="1904" y="360"/>
                  <a:pt x="1900" y="381"/>
                </a:cubicBezTo>
                <a:cubicBezTo>
                  <a:pt x="1896" y="401"/>
                  <a:pt x="1890" y="421"/>
                  <a:pt x="1882" y="440"/>
                </a:cubicBezTo>
                <a:cubicBezTo>
                  <a:pt x="1874" y="459"/>
                  <a:pt x="1864" y="478"/>
                  <a:pt x="1853" y="495"/>
                </a:cubicBezTo>
                <a:cubicBezTo>
                  <a:pt x="1841" y="512"/>
                  <a:pt x="1828" y="528"/>
                  <a:pt x="1813" y="543"/>
                </a:cubicBezTo>
                <a:cubicBezTo>
                  <a:pt x="1799" y="558"/>
                  <a:pt x="1783" y="571"/>
                  <a:pt x="1765" y="583"/>
                </a:cubicBezTo>
                <a:cubicBezTo>
                  <a:pt x="1748" y="594"/>
                  <a:pt x="1730" y="604"/>
                  <a:pt x="1710" y="612"/>
                </a:cubicBezTo>
                <a:cubicBezTo>
                  <a:pt x="1691" y="620"/>
                  <a:pt x="1671" y="626"/>
                  <a:pt x="1651" y="630"/>
                </a:cubicBezTo>
                <a:cubicBezTo>
                  <a:pt x="1630" y="634"/>
                  <a:pt x="1610" y="636"/>
                  <a:pt x="1589" y="636"/>
                </a:cubicBezTo>
                <a:lnTo>
                  <a:pt x="318" y="636"/>
                </a:lnTo>
                <a:cubicBezTo>
                  <a:pt x="297" y="636"/>
                  <a:pt x="276" y="634"/>
                  <a:pt x="256" y="630"/>
                </a:cubicBezTo>
                <a:cubicBezTo>
                  <a:pt x="235" y="626"/>
                  <a:pt x="216" y="620"/>
                  <a:pt x="196" y="612"/>
                </a:cubicBezTo>
                <a:cubicBezTo>
                  <a:pt x="177" y="604"/>
                  <a:pt x="159" y="594"/>
                  <a:pt x="141" y="583"/>
                </a:cubicBezTo>
                <a:cubicBezTo>
                  <a:pt x="124" y="571"/>
                  <a:pt x="108" y="558"/>
                  <a:pt x="93" y="543"/>
                </a:cubicBezTo>
                <a:cubicBezTo>
                  <a:pt x="79" y="528"/>
                  <a:pt x="65" y="512"/>
                  <a:pt x="54" y="495"/>
                </a:cubicBezTo>
                <a:cubicBezTo>
                  <a:pt x="42" y="478"/>
                  <a:pt x="32" y="459"/>
                  <a:pt x="24" y="440"/>
                </a:cubicBezTo>
                <a:cubicBezTo>
                  <a:pt x="17" y="421"/>
                  <a:pt x="10" y="401"/>
                  <a:pt x="6" y="381"/>
                </a:cubicBezTo>
                <a:cubicBezTo>
                  <a:pt x="2" y="360"/>
                  <a:pt x="0" y="340"/>
                  <a:pt x="0" y="319"/>
                </a:cubicBezTo>
                <a:close/>
              </a:path>
            </a:pathLst>
          </a:custGeom>
          <a:solidFill>
            <a:srgbClr val="FF6A00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E0713B4B-2DA8-927E-A541-AEEFB2A568F4}"/>
              </a:ext>
            </a:extLst>
          </p:cNvPr>
          <p:cNvSpPr txBox="1"/>
          <p:nvPr/>
        </p:nvSpPr>
        <p:spPr>
          <a:xfrm>
            <a:off x="8915400" y="4298760"/>
            <a:ext cx="1119960" cy="200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1050" b="0" u="none" strike="noStrike">
                <a:solidFill>
                  <a:srgbClr val="666666"/>
                </a:solidFill>
                <a:effectLst/>
                <a:uFillTx/>
                <a:latin typeface="TencentSansW3"/>
                <a:ea typeface="TencentSansW3"/>
              </a:rPr>
              <a:t>胜任复杂业务场景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1338ECDF-4393-9756-2AE0-B451C25685C3}"/>
              </a:ext>
            </a:extLst>
          </p:cNvPr>
          <p:cNvSpPr txBox="1"/>
          <p:nvPr/>
        </p:nvSpPr>
        <p:spPr>
          <a:xfrm>
            <a:off x="10210680" y="2616480"/>
            <a:ext cx="457920" cy="1710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zh-CN" sz="900" b="1" u="none" strike="noStrike">
                <a:solidFill>
                  <a:srgbClr val="FFFFFF"/>
                </a:solidFill>
                <a:effectLst/>
                <a:uFillTx/>
                <a:latin typeface="TencentSansW7"/>
                <a:ea typeface="TencentSansW7"/>
              </a:rPr>
              <a:t>能⼒进化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62675814"/>
      </p:ext>
    </p:extLst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2C48B-C625-4B10-5D16-0772DFA3A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>
            <a:extLst>
              <a:ext uri="{FF2B5EF4-FFF2-40B4-BE49-F238E27FC236}">
                <a16:creationId xmlns:a16="http://schemas.microsoft.com/office/drawing/2014/main" id="{5CD1CBF6-CC42-B67D-532E-91532E615A51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专家</a:t>
            </a:r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+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技能</a:t>
            </a:r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+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灵感模式叠加，拥有专业化作战</a:t>
            </a:r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AI Agent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团队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C10B645-2065-9D47-C4BF-149ECBC067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91" y="3398385"/>
            <a:ext cx="3589101" cy="24002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36FF617-2148-65A8-9FAF-F0C541837D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855" y="3388387"/>
            <a:ext cx="3684350" cy="2365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8" name="Shape 27">
            <a:extLst>
              <a:ext uri="{FF2B5EF4-FFF2-40B4-BE49-F238E27FC236}">
                <a16:creationId xmlns:a16="http://schemas.microsoft.com/office/drawing/2014/main" id="{F78A93D1-E59C-B043-480D-B1ADAEF54DCD}"/>
              </a:ext>
            </a:extLst>
          </p:cNvPr>
          <p:cNvSpPr/>
          <p:nvPr/>
        </p:nvSpPr>
        <p:spPr>
          <a:xfrm>
            <a:off x="8196863" y="1070331"/>
            <a:ext cx="3598255" cy="2121482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zh-CN" altLang="en-US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39" name="Shape 28">
            <a:extLst>
              <a:ext uri="{FF2B5EF4-FFF2-40B4-BE49-F238E27FC236}">
                <a16:creationId xmlns:a16="http://schemas.microsoft.com/office/drawing/2014/main" id="{92FD35B3-6081-6D21-410F-8B1CE1323CDA}"/>
              </a:ext>
            </a:extLst>
          </p:cNvPr>
          <p:cNvSpPr/>
          <p:nvPr/>
        </p:nvSpPr>
        <p:spPr>
          <a:xfrm>
            <a:off x="8196863" y="1055357"/>
            <a:ext cx="3598255" cy="72311"/>
          </a:xfrm>
          <a:prstGeom prst="rect">
            <a:avLst/>
          </a:prstGeom>
          <a:solidFill>
            <a:srgbClr val="0070F3"/>
          </a:solidFill>
          <a:ln/>
        </p:spPr>
        <p:txBody>
          <a:bodyPr/>
          <a:lstStyle/>
          <a:p>
            <a:endParaRPr lang="zh-CN" altLang="en-US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42" name="Text 31">
            <a:extLst>
              <a:ext uri="{FF2B5EF4-FFF2-40B4-BE49-F238E27FC236}">
                <a16:creationId xmlns:a16="http://schemas.microsoft.com/office/drawing/2014/main" id="{C20EE3F6-B9D2-23A9-410A-247D6406E9C2}"/>
              </a:ext>
            </a:extLst>
          </p:cNvPr>
          <p:cNvSpPr/>
          <p:nvPr/>
        </p:nvSpPr>
        <p:spPr>
          <a:xfrm>
            <a:off x="8196863" y="1198890"/>
            <a:ext cx="3009947" cy="435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 err="1">
                <a:solidFill>
                  <a:srgbClr val="0A0A0A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灵感社区</a:t>
            </a:r>
            <a:endParaRPr lang="en-US" sz="16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45" name="Text 34">
            <a:extLst>
              <a:ext uri="{FF2B5EF4-FFF2-40B4-BE49-F238E27FC236}">
                <a16:creationId xmlns:a16="http://schemas.microsoft.com/office/drawing/2014/main" id="{DA276303-02A1-1E1F-B884-CDE508AA948B}"/>
              </a:ext>
            </a:extLst>
          </p:cNvPr>
          <p:cNvSpPr/>
          <p:nvPr/>
        </p:nvSpPr>
        <p:spPr>
          <a:xfrm>
            <a:off x="8985768" y="1900171"/>
            <a:ext cx="1917719" cy="2234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525252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热门模板一键复用</a:t>
            </a:r>
            <a:endParaRPr lang="en-US" sz="11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47" name="Text 36">
            <a:extLst>
              <a:ext uri="{FF2B5EF4-FFF2-40B4-BE49-F238E27FC236}">
                <a16:creationId xmlns:a16="http://schemas.microsoft.com/office/drawing/2014/main" id="{9B338F14-C5C4-CB71-C178-75666E3A958F}"/>
              </a:ext>
            </a:extLst>
          </p:cNvPr>
          <p:cNvSpPr/>
          <p:nvPr/>
        </p:nvSpPr>
        <p:spPr>
          <a:xfrm>
            <a:off x="8985768" y="2244829"/>
            <a:ext cx="2809350" cy="3126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rgbClr val="525252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常见工作流沉淀成为可复用的任务起点</a:t>
            </a:r>
          </a:p>
        </p:txBody>
      </p:sp>
      <p:sp>
        <p:nvSpPr>
          <p:cNvPr id="49" name="Text 38">
            <a:extLst>
              <a:ext uri="{FF2B5EF4-FFF2-40B4-BE49-F238E27FC236}">
                <a16:creationId xmlns:a16="http://schemas.microsoft.com/office/drawing/2014/main" id="{E03F801B-1B83-B899-9721-70A7B248FB81}"/>
              </a:ext>
            </a:extLst>
          </p:cNvPr>
          <p:cNvSpPr/>
          <p:nvPr/>
        </p:nvSpPr>
        <p:spPr>
          <a:xfrm>
            <a:off x="8985768" y="2634090"/>
            <a:ext cx="1917719" cy="2234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525252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社区分享持续更新迭代</a:t>
            </a:r>
            <a:endParaRPr lang="en-US" sz="11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50" name="Shape 39">
            <a:extLst>
              <a:ext uri="{FF2B5EF4-FFF2-40B4-BE49-F238E27FC236}">
                <a16:creationId xmlns:a16="http://schemas.microsoft.com/office/drawing/2014/main" id="{26D79C28-30F8-DC8E-EF9F-6A33BD2186E9}"/>
              </a:ext>
            </a:extLst>
          </p:cNvPr>
          <p:cNvSpPr/>
          <p:nvPr/>
        </p:nvSpPr>
        <p:spPr>
          <a:xfrm>
            <a:off x="564191" y="6028628"/>
            <a:ext cx="8412480" cy="438912"/>
          </a:xfrm>
          <a:prstGeom prst="rect">
            <a:avLst/>
          </a:prstGeom>
          <a:solidFill>
            <a:srgbClr val="0070F3">
              <a:alpha val="1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1" name="Text 40">
            <a:extLst>
              <a:ext uri="{FF2B5EF4-FFF2-40B4-BE49-F238E27FC236}">
                <a16:creationId xmlns:a16="http://schemas.microsoft.com/office/drawing/2014/main" id="{B4C6C812-72E3-4122-B935-37E5814A6200}"/>
              </a:ext>
            </a:extLst>
          </p:cNvPr>
          <p:cNvSpPr/>
          <p:nvPr/>
        </p:nvSpPr>
        <p:spPr>
          <a:xfrm>
            <a:off x="459008" y="6033200"/>
            <a:ext cx="8412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0A0A0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✦ 三大引擎协同工作 — 专家提供专业深度 × 技能扩展能力边界 × </a:t>
            </a:r>
            <a:r>
              <a:rPr lang="en-US" sz="1300" dirty="0" err="1">
                <a:solidFill>
                  <a:srgbClr val="0A0A0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灵感服用创意模板</a:t>
            </a:r>
            <a:r>
              <a:rPr lang="en-US" sz="1300" dirty="0">
                <a:solidFill>
                  <a:srgbClr val="0A0A0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= 企业级 AI 作战团队</a:t>
            </a:r>
            <a:endParaRPr lang="en-US" sz="1300" dirty="0"/>
          </a:p>
        </p:txBody>
      </p:sp>
      <p:sp>
        <p:nvSpPr>
          <p:cNvPr id="54" name="Shape 27">
            <a:extLst>
              <a:ext uri="{FF2B5EF4-FFF2-40B4-BE49-F238E27FC236}">
                <a16:creationId xmlns:a16="http://schemas.microsoft.com/office/drawing/2014/main" id="{AE129163-4090-95EC-49DE-0B3E423CFD62}"/>
              </a:ext>
            </a:extLst>
          </p:cNvPr>
          <p:cNvSpPr/>
          <p:nvPr/>
        </p:nvSpPr>
        <p:spPr>
          <a:xfrm>
            <a:off x="4405892" y="1070331"/>
            <a:ext cx="3598255" cy="2121482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zh-CN" altLang="en-US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55" name="Shape 28">
            <a:extLst>
              <a:ext uri="{FF2B5EF4-FFF2-40B4-BE49-F238E27FC236}">
                <a16:creationId xmlns:a16="http://schemas.microsoft.com/office/drawing/2014/main" id="{EFDB6022-3E0C-C054-B936-4A538112A861}"/>
              </a:ext>
            </a:extLst>
          </p:cNvPr>
          <p:cNvSpPr/>
          <p:nvPr/>
        </p:nvSpPr>
        <p:spPr>
          <a:xfrm>
            <a:off x="4387872" y="1045477"/>
            <a:ext cx="3598255" cy="72311"/>
          </a:xfrm>
          <a:prstGeom prst="rect">
            <a:avLst/>
          </a:prstGeom>
          <a:solidFill>
            <a:srgbClr val="0070F3"/>
          </a:solidFill>
          <a:ln/>
        </p:spPr>
        <p:txBody>
          <a:bodyPr/>
          <a:lstStyle/>
          <a:p>
            <a:endParaRPr lang="zh-CN" altLang="en-US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56" name="Text 31">
            <a:extLst>
              <a:ext uri="{FF2B5EF4-FFF2-40B4-BE49-F238E27FC236}">
                <a16:creationId xmlns:a16="http://schemas.microsoft.com/office/drawing/2014/main" id="{5631761C-C116-E617-49B4-6E1488E5589B}"/>
              </a:ext>
            </a:extLst>
          </p:cNvPr>
          <p:cNvSpPr/>
          <p:nvPr/>
        </p:nvSpPr>
        <p:spPr>
          <a:xfrm>
            <a:off x="4405892" y="1198890"/>
            <a:ext cx="3009947" cy="435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altLang="zh-CN" sz="1600" dirty="0" err="1">
                <a:solidFill>
                  <a:srgbClr val="0A0A0A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技能市场</a:t>
            </a:r>
            <a:endParaRPr lang="en-US" altLang="zh-CN" sz="16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57" name="Text 34">
            <a:extLst>
              <a:ext uri="{FF2B5EF4-FFF2-40B4-BE49-F238E27FC236}">
                <a16:creationId xmlns:a16="http://schemas.microsoft.com/office/drawing/2014/main" id="{CE69FA44-9BC5-D695-CCC0-0F3E35A419EB}"/>
              </a:ext>
            </a:extLst>
          </p:cNvPr>
          <p:cNvSpPr/>
          <p:nvPr/>
        </p:nvSpPr>
        <p:spPr>
          <a:xfrm>
            <a:off x="5194797" y="1900171"/>
            <a:ext cx="1917719" cy="2234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100" dirty="0" err="1">
                <a:solidFill>
                  <a:srgbClr val="525252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丰富的预置技能即开即用</a:t>
            </a:r>
            <a:endParaRPr lang="en-US" altLang="zh-CN" sz="11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58" name="Text 36">
            <a:extLst>
              <a:ext uri="{FF2B5EF4-FFF2-40B4-BE49-F238E27FC236}">
                <a16:creationId xmlns:a16="http://schemas.microsoft.com/office/drawing/2014/main" id="{9FDBE147-ED10-6E96-3569-122D96841DC5}"/>
              </a:ext>
            </a:extLst>
          </p:cNvPr>
          <p:cNvSpPr/>
          <p:nvPr/>
        </p:nvSpPr>
        <p:spPr>
          <a:xfrm>
            <a:off x="5194797" y="2267131"/>
            <a:ext cx="1917719" cy="2234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100" dirty="0" err="1">
                <a:solidFill>
                  <a:srgbClr val="525252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支持自定义技能扩展开发</a:t>
            </a:r>
            <a:endParaRPr lang="en-US" altLang="zh-CN" sz="11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59" name="Text 38">
            <a:extLst>
              <a:ext uri="{FF2B5EF4-FFF2-40B4-BE49-F238E27FC236}">
                <a16:creationId xmlns:a16="http://schemas.microsoft.com/office/drawing/2014/main" id="{EC95D2DF-4AD9-469B-4383-836FDD47647E}"/>
              </a:ext>
            </a:extLst>
          </p:cNvPr>
          <p:cNvSpPr/>
          <p:nvPr/>
        </p:nvSpPr>
        <p:spPr>
          <a:xfrm>
            <a:off x="5194797" y="2634090"/>
            <a:ext cx="1917719" cy="2234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100" dirty="0" err="1">
                <a:solidFill>
                  <a:srgbClr val="525252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跨领域能力灵活组合调用</a:t>
            </a:r>
            <a:endParaRPr lang="en-US" altLang="zh-CN" sz="11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60" name="Shape 27">
            <a:extLst>
              <a:ext uri="{FF2B5EF4-FFF2-40B4-BE49-F238E27FC236}">
                <a16:creationId xmlns:a16="http://schemas.microsoft.com/office/drawing/2014/main" id="{F7C76B0D-4BC5-C195-1960-10AFC5A69D69}"/>
              </a:ext>
            </a:extLst>
          </p:cNvPr>
          <p:cNvSpPr/>
          <p:nvPr/>
        </p:nvSpPr>
        <p:spPr>
          <a:xfrm>
            <a:off x="555038" y="1070331"/>
            <a:ext cx="3598255" cy="2121482"/>
          </a:xfrm>
          <a:prstGeom prst="rect">
            <a:avLst/>
          </a:prstGeom>
          <a:solidFill>
            <a:srgbClr val="F8FAFC"/>
          </a:solidFill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zh-CN" altLang="en-US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61" name="Shape 28">
            <a:extLst>
              <a:ext uri="{FF2B5EF4-FFF2-40B4-BE49-F238E27FC236}">
                <a16:creationId xmlns:a16="http://schemas.microsoft.com/office/drawing/2014/main" id="{D18C6242-52EE-6A9B-39CD-FFF24AD5C452}"/>
              </a:ext>
            </a:extLst>
          </p:cNvPr>
          <p:cNvSpPr/>
          <p:nvPr/>
        </p:nvSpPr>
        <p:spPr>
          <a:xfrm>
            <a:off x="555038" y="1055357"/>
            <a:ext cx="3598255" cy="72311"/>
          </a:xfrm>
          <a:prstGeom prst="rect">
            <a:avLst/>
          </a:prstGeom>
          <a:solidFill>
            <a:srgbClr val="0070F3"/>
          </a:solidFill>
          <a:ln/>
        </p:spPr>
        <p:txBody>
          <a:bodyPr/>
          <a:lstStyle/>
          <a:p>
            <a:endParaRPr lang="zh-CN" altLang="en-US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62" name="Text 31">
            <a:extLst>
              <a:ext uri="{FF2B5EF4-FFF2-40B4-BE49-F238E27FC236}">
                <a16:creationId xmlns:a16="http://schemas.microsoft.com/office/drawing/2014/main" id="{D13B5253-FDDB-3085-A4B4-848584CDE165}"/>
              </a:ext>
            </a:extLst>
          </p:cNvPr>
          <p:cNvSpPr/>
          <p:nvPr/>
        </p:nvSpPr>
        <p:spPr>
          <a:xfrm>
            <a:off x="555038" y="1198890"/>
            <a:ext cx="3009947" cy="435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altLang="zh-CN" sz="1600" dirty="0" err="1">
                <a:solidFill>
                  <a:srgbClr val="0A0A0A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专家中心</a:t>
            </a:r>
            <a:endParaRPr lang="en-US" altLang="zh-CN" sz="16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63" name="Text 34">
            <a:extLst>
              <a:ext uri="{FF2B5EF4-FFF2-40B4-BE49-F238E27FC236}">
                <a16:creationId xmlns:a16="http://schemas.microsoft.com/office/drawing/2014/main" id="{5EF57D1A-78B0-0ED8-F368-BBEADCE6DE1E}"/>
              </a:ext>
            </a:extLst>
          </p:cNvPr>
          <p:cNvSpPr/>
          <p:nvPr/>
        </p:nvSpPr>
        <p:spPr>
          <a:xfrm>
            <a:off x="1288188" y="1900171"/>
            <a:ext cx="2221042" cy="2234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100" dirty="0">
                <a:solidFill>
                  <a:srgbClr val="525252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100+ </a:t>
            </a:r>
            <a:r>
              <a:rPr lang="en-US" altLang="zh-CN" sz="1100" dirty="0" err="1">
                <a:solidFill>
                  <a:srgbClr val="525252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领域专家覆盖全行业</a:t>
            </a:r>
            <a:endParaRPr lang="en-US" altLang="zh-CN" sz="11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64" name="Text 36">
            <a:extLst>
              <a:ext uri="{FF2B5EF4-FFF2-40B4-BE49-F238E27FC236}">
                <a16:creationId xmlns:a16="http://schemas.microsoft.com/office/drawing/2014/main" id="{74230326-48F2-67DE-5EA4-D81B34A27D6C}"/>
              </a:ext>
            </a:extLst>
          </p:cNvPr>
          <p:cNvSpPr/>
          <p:nvPr/>
        </p:nvSpPr>
        <p:spPr>
          <a:xfrm>
            <a:off x="1377201" y="2267131"/>
            <a:ext cx="1917719" cy="2234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100" dirty="0" err="1">
                <a:solidFill>
                  <a:srgbClr val="525252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按场景智能匹配最佳专家</a:t>
            </a:r>
            <a:endParaRPr lang="en-US" altLang="zh-CN" sz="11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65" name="Text 38">
            <a:extLst>
              <a:ext uri="{FF2B5EF4-FFF2-40B4-BE49-F238E27FC236}">
                <a16:creationId xmlns:a16="http://schemas.microsoft.com/office/drawing/2014/main" id="{1A2E18C8-20F8-E67E-C9AE-633852114E01}"/>
              </a:ext>
            </a:extLst>
          </p:cNvPr>
          <p:cNvSpPr/>
          <p:nvPr/>
        </p:nvSpPr>
        <p:spPr>
          <a:xfrm>
            <a:off x="1073878" y="2647643"/>
            <a:ext cx="2221042" cy="2234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rgbClr val="525252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专家团协同多个专家</a:t>
            </a:r>
            <a:endParaRPr lang="en-US" altLang="zh-CN" sz="11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1B93D97-F91E-44CA-97F7-EA80C61CEC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0768" y="3398385"/>
            <a:ext cx="3832188" cy="257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45980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4EE8A-B21F-757E-671B-358CB37FD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>
            <a:extLst>
              <a:ext uri="{FF2B5EF4-FFF2-40B4-BE49-F238E27FC236}">
                <a16:creationId xmlns:a16="http://schemas.microsoft.com/office/drawing/2014/main" id="{6AF66BF2-F3A7-3ADC-4835-015A0103402A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en-US" altLang="zh-CN" dirty="0" err="1">
                <a:cs typeface="锐字工房云字库锐黑粗GBK" panose="02010604000000000000" charset="-122"/>
                <a:sym typeface="微软雅黑" panose="020B0503020204020204" pitchFamily="34" charset="-122"/>
              </a:rPr>
              <a:t>WorkBuddy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 项目，多人协作打造超级</a:t>
            </a:r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Teams</a:t>
            </a:r>
            <a:endParaRPr lang="zh-CN" altLang="en-US" dirty="0">
              <a:cs typeface="锐字工房云字库锐黑粗GBK" panose="02010604000000000000" charset="-122"/>
              <a:sym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5FE30B9-66B2-FBB1-9AB0-1EC6F70958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680" y="1460810"/>
            <a:ext cx="3317942" cy="358679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87F2324-A497-687D-D4FE-F7B7131092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815" y="1232608"/>
            <a:ext cx="8488682" cy="421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65669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AD583-1B42-4F62-C47B-9884EEE15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>
            <a:extLst>
              <a:ext uri="{FF2B5EF4-FFF2-40B4-BE49-F238E27FC236}">
                <a16:creationId xmlns:a16="http://schemas.microsoft.com/office/drawing/2014/main" id="{FA16971B-4D72-6988-A70B-A4BA01545F60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en-US" altLang="zh-CN" dirty="0" err="1">
                <a:cs typeface="锐字工房云字库锐黑粗GBK" panose="02010604000000000000" charset="-122"/>
                <a:sym typeface="微软雅黑" panose="020B0503020204020204" pitchFamily="34" charset="-122"/>
              </a:rPr>
              <a:t>WorkBuddy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 项目，多人协作打造超级</a:t>
            </a:r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Teams</a:t>
            </a:r>
            <a:endParaRPr lang="zh-CN" altLang="en-US" dirty="0">
              <a:cs typeface="锐字工房云字库锐黑粗GBK" panose="02010604000000000000" charset="-122"/>
              <a:sym typeface="微软雅黑" panose="020B0503020204020204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1051029-09F1-667B-4B3D-F7A1BBE01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139" y="1224393"/>
            <a:ext cx="6179851" cy="457707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35DA170-91CB-C5CC-CA2A-E6140C64E3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6253" y="734570"/>
            <a:ext cx="4911859" cy="3424836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35C9E81-FB41-5532-8160-688007F3E6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9037" y="4447069"/>
            <a:ext cx="5086289" cy="215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41058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D3BBC-0821-307B-D772-F7B470840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>
            <a:extLst>
              <a:ext uri="{FF2B5EF4-FFF2-40B4-BE49-F238E27FC236}">
                <a16:creationId xmlns:a16="http://schemas.microsoft.com/office/drawing/2014/main" id="{85836707-665F-E7E1-7D79-DAE53770B78C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en-US" altLang="zh-CN" dirty="0" err="1">
                <a:cs typeface="锐字工房云字库锐黑粗GBK" panose="02010604000000000000" charset="-122"/>
                <a:sym typeface="微软雅黑" panose="020B0503020204020204" pitchFamily="34" charset="-122"/>
              </a:rPr>
              <a:t>WorkBuddy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 </a:t>
            </a:r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+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 乐享知识库 知识沉淀更高效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1FFDCE2-269E-C6B1-2939-90866474A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83" y="3273567"/>
            <a:ext cx="5657790" cy="332539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C9D9E97-5201-9D4B-C114-6C259A7066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8345" y="823854"/>
            <a:ext cx="5088337" cy="258841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A842466-42F6-EB22-F4D8-FB14545A51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8345" y="3601846"/>
            <a:ext cx="5073086" cy="237520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1CCA5C5-4F59-4F00-3082-D251C37FFB0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2817"/>
          <a:stretch>
            <a:fillRect/>
          </a:stretch>
        </p:blipFill>
        <p:spPr>
          <a:xfrm>
            <a:off x="826183" y="813095"/>
            <a:ext cx="4942374" cy="224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80499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1D39F-F3E1-9AE0-DBF8-D5740058E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>
            <a:extLst>
              <a:ext uri="{FF2B5EF4-FFF2-40B4-BE49-F238E27FC236}">
                <a16:creationId xmlns:a16="http://schemas.microsoft.com/office/drawing/2014/main" id="{2FA12F89-8A9D-A989-5B76-77A9E3BE1C7E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WorkBuddy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：企业员工 </a:t>
            </a:r>
            <a:r>
              <a:rPr lang="en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AI 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工作台</a:t>
            </a:r>
          </a:p>
        </p:txBody>
      </p:sp>
      <p:sp>
        <p:nvSpPr>
          <p:cNvPr id="7" name="Shape 8">
            <a:extLst>
              <a:ext uri="{FF2B5EF4-FFF2-40B4-BE49-F238E27FC236}">
                <a16:creationId xmlns:a16="http://schemas.microsoft.com/office/drawing/2014/main" id="{A4564E28-41B4-8EB9-ECBD-E62925A4BF94}"/>
              </a:ext>
            </a:extLst>
          </p:cNvPr>
          <p:cNvSpPr/>
          <p:nvPr/>
        </p:nvSpPr>
        <p:spPr>
          <a:xfrm>
            <a:off x="3667226" y="4999595"/>
            <a:ext cx="2398122" cy="1431110"/>
          </a:xfrm>
          <a:prstGeom prst="roundRect">
            <a:avLst>
              <a:gd name="adj" fmla="val 5319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00D4FF"/>
            </a:solidFill>
            <a:prstDash val="solid"/>
          </a:ln>
        </p:spPr>
        <p:txBody>
          <a:bodyPr/>
          <a:lstStyle/>
          <a:p>
            <a:pPr algn="l" defTabSz="304495" hangingPunct="1"/>
            <a:endParaRPr sz="144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E3463C01-3771-30D9-F432-36EF3FD58D8A}"/>
              </a:ext>
            </a:extLst>
          </p:cNvPr>
          <p:cNvSpPr/>
          <p:nvPr/>
        </p:nvSpPr>
        <p:spPr>
          <a:xfrm>
            <a:off x="331328" y="1547649"/>
            <a:ext cx="2912301" cy="65761"/>
          </a:xfrm>
          <a:prstGeom prst="roundRect">
            <a:avLst/>
          </a:prstGeom>
          <a:solidFill>
            <a:srgbClr val="0052D9">
              <a:alpha val="100000"/>
            </a:srgbClr>
          </a:solidFill>
          <a:ln w="0">
            <a:noFill/>
          </a:ln>
        </p:spPr>
        <p:txBody>
          <a:bodyPr anchor="ctr"/>
          <a:lstStyle/>
          <a:p>
            <a:pPr defTabSz="304495" hangingPunct="1"/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FB5E4E85-6EA3-B9E5-2938-25CF8D3A4A19}"/>
              </a:ext>
            </a:extLst>
          </p:cNvPr>
          <p:cNvSpPr/>
          <p:nvPr/>
        </p:nvSpPr>
        <p:spPr>
          <a:xfrm>
            <a:off x="3667225" y="1547648"/>
            <a:ext cx="8041709" cy="65760"/>
          </a:xfrm>
          <a:prstGeom prst="roundRect">
            <a:avLst/>
          </a:prstGeom>
          <a:solidFill>
            <a:srgbClr val="0052D9">
              <a:alpha val="100000"/>
            </a:srgbClr>
          </a:solidFill>
          <a:ln w="0">
            <a:noFill/>
          </a:ln>
        </p:spPr>
        <p:txBody>
          <a:bodyPr anchor="ctr"/>
          <a:lstStyle/>
          <a:p>
            <a:pPr defTabSz="304495" hangingPunct="1"/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EFA4511F-5C4C-7E02-70BF-488C30B1B1AC}"/>
              </a:ext>
            </a:extLst>
          </p:cNvPr>
          <p:cNvSpPr/>
          <p:nvPr/>
        </p:nvSpPr>
        <p:spPr>
          <a:xfrm>
            <a:off x="357146" y="1104121"/>
            <a:ext cx="2398108" cy="3679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defTabSz="304495" hangingPunct="1"/>
            <a:r>
              <a:rPr lang="zh-CN" altLang="en-US" sz="1798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企业</a:t>
            </a:r>
            <a:r>
              <a:rPr lang="en-US" sz="1798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 AI </a:t>
            </a:r>
            <a:r>
              <a:rPr lang="zh-CN" altLang="en-US" sz="1798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工作台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FD4EA3CA-FC72-8FDF-6717-0A2B9D394CBF}"/>
              </a:ext>
            </a:extLst>
          </p:cNvPr>
          <p:cNvSpPr/>
          <p:nvPr/>
        </p:nvSpPr>
        <p:spPr>
          <a:xfrm>
            <a:off x="3758807" y="1104121"/>
            <a:ext cx="5545271" cy="3679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defTabSz="304495" hangingPunct="1"/>
            <a:r>
              <a:rPr lang="zh-CN" altLang="en-US" sz="1798" b="0" kern="1200" dirty="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岗位全覆盖、企业全场景职场办公</a:t>
            </a:r>
            <a:r>
              <a:rPr lang="en-US" sz="1798" b="0" kern="1200" dirty="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 AI</a:t>
            </a:r>
            <a:r>
              <a:rPr lang="zh-CN" altLang="en-US" sz="1798" b="0" kern="1200" dirty="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 能力</a:t>
            </a:r>
            <a:endParaRPr sz="1199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F092AF6B-8F45-4D52-B0D4-20F597228329}"/>
              </a:ext>
            </a:extLst>
          </p:cNvPr>
          <p:cNvSpPr/>
          <p:nvPr/>
        </p:nvSpPr>
        <p:spPr>
          <a:xfrm>
            <a:off x="3422547" y="1547647"/>
            <a:ext cx="65761" cy="75156"/>
          </a:xfrm>
          <a:prstGeom prst="ellipse">
            <a:avLst/>
          </a:prstGeom>
          <a:solidFill>
            <a:srgbClr val="0052D9">
              <a:alpha val="100000"/>
            </a:srgb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defTabSz="304495" hangingPunct="1"/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588D0BC7-B4A1-2679-6F45-395C12AC7A32}"/>
              </a:ext>
            </a:extLst>
          </p:cNvPr>
          <p:cNvSpPr/>
          <p:nvPr/>
        </p:nvSpPr>
        <p:spPr>
          <a:xfrm>
            <a:off x="331328" y="1822561"/>
            <a:ext cx="2912301" cy="1431110"/>
          </a:xfrm>
          <a:prstGeom prst="roundRect">
            <a:avLst>
              <a:gd name="adj" fmla="val 5319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00D4FF"/>
            </a:solidFill>
            <a:prstDash val="solid"/>
          </a:ln>
        </p:spPr>
        <p:txBody>
          <a:bodyPr/>
          <a:lstStyle/>
          <a:p>
            <a:pPr algn="l" defTabSz="304495" hangingPunct="1"/>
            <a:endParaRPr sz="144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8">
            <a:extLst>
              <a:ext uri="{FF2B5EF4-FFF2-40B4-BE49-F238E27FC236}">
                <a16:creationId xmlns:a16="http://schemas.microsoft.com/office/drawing/2014/main" id="{EBDA3813-B8F0-3976-AEC8-45ED424FD039}"/>
              </a:ext>
            </a:extLst>
          </p:cNvPr>
          <p:cNvSpPr/>
          <p:nvPr/>
        </p:nvSpPr>
        <p:spPr>
          <a:xfrm>
            <a:off x="331328" y="4999595"/>
            <a:ext cx="2912301" cy="1431110"/>
          </a:xfrm>
          <a:prstGeom prst="roundRect">
            <a:avLst>
              <a:gd name="adj" fmla="val 5319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00D4FF"/>
            </a:solidFill>
            <a:prstDash val="solid"/>
          </a:ln>
        </p:spPr>
        <p:txBody>
          <a:bodyPr/>
          <a:lstStyle/>
          <a:p>
            <a:pPr algn="l" defTabSz="304495" hangingPunct="1"/>
            <a:endParaRPr sz="144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5F1058F2-9E7E-B392-928E-1A7DEFC7C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04" y="1917253"/>
            <a:ext cx="245306" cy="312977"/>
          </a:xfrm>
          <a:prstGeom prst="rect">
            <a:avLst/>
          </a:prstGeom>
        </p:spPr>
      </p:pic>
      <p:sp>
        <p:nvSpPr>
          <p:cNvPr id="17" name="Text 1">
            <a:extLst>
              <a:ext uri="{FF2B5EF4-FFF2-40B4-BE49-F238E27FC236}">
                <a16:creationId xmlns:a16="http://schemas.microsoft.com/office/drawing/2014/main" id="{428723A8-B22E-E609-841A-DDE7D6F478FF}"/>
              </a:ext>
            </a:extLst>
          </p:cNvPr>
          <p:cNvSpPr/>
          <p:nvPr/>
        </p:nvSpPr>
        <p:spPr>
          <a:xfrm>
            <a:off x="789154" y="1889762"/>
            <a:ext cx="2398108" cy="3679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defTabSz="304495" hangingPunct="1"/>
            <a:r>
              <a:rPr lang="zh-CN" alt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每个人拥有自己的</a:t>
            </a:r>
            <a:r>
              <a:rPr 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 AI </a:t>
            </a:r>
            <a:r>
              <a:rPr lang="zh-CN" alt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搭档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83939CE-3A2B-0018-9938-6EF5A5AD1080}"/>
              </a:ext>
            </a:extLst>
          </p:cNvPr>
          <p:cNvSpPr txBox="1"/>
          <p:nvPr/>
        </p:nvSpPr>
        <p:spPr>
          <a:xfrm>
            <a:off x="429704" y="2316072"/>
            <a:ext cx="2685680" cy="501035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pPr marL="190310" indent="-190310" algn="l" defTabSz="304495" hangingPunct="1">
              <a:lnSpc>
                <a:spcPct val="130000"/>
              </a:lnSpc>
              <a:buFont typeface="Arial" charset="0"/>
              <a:buChar char="•"/>
            </a:pPr>
            <a:r>
              <a:rPr lang="zh-CN" altLang="en-US" sz="1066" b="0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一句话下发任务，获取可验收结果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190310" indent="-190310" algn="l" defTabSz="304495" hangingPunct="1">
              <a:lnSpc>
                <a:spcPct val="130000"/>
              </a:lnSpc>
              <a:buFont typeface="Arial" charset="0"/>
              <a:buChar char="•"/>
            </a:pPr>
            <a:r>
              <a:rPr lang="en-US" sz="1066" b="0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Word</a:t>
            </a:r>
            <a:r>
              <a:rPr lang="zh-CN" altLang="en-US" sz="1066" b="0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、</a:t>
            </a:r>
            <a:r>
              <a:rPr lang="en-US" sz="1066" b="0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Excel</a:t>
            </a:r>
            <a:r>
              <a:rPr lang="zh-CN" altLang="en-US" sz="1066" b="0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、</a:t>
            </a:r>
            <a:r>
              <a:rPr lang="en-US" sz="1066" b="0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PPT</a:t>
            </a:r>
            <a:r>
              <a:rPr lang="zh-CN" altLang="en-US" sz="1066" b="0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、代码、网页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圆角矩形 18">
            <a:extLst>
              <a:ext uri="{FF2B5EF4-FFF2-40B4-BE49-F238E27FC236}">
                <a16:creationId xmlns:a16="http://schemas.microsoft.com/office/drawing/2014/main" id="{2471582D-B7F1-CD34-FAB6-B64FE5E7C096}"/>
              </a:ext>
            </a:extLst>
          </p:cNvPr>
          <p:cNvSpPr/>
          <p:nvPr/>
        </p:nvSpPr>
        <p:spPr>
          <a:xfrm>
            <a:off x="474432" y="2955967"/>
            <a:ext cx="375780" cy="214859"/>
          </a:xfrm>
          <a:prstGeom prst="roundRect">
            <a:avLst/>
          </a:prstGeom>
          <a:solidFill>
            <a:srgbClr val="0052D9">
              <a:alpha val="72000"/>
            </a:srgbClr>
          </a:solidFill>
          <a:ln w="0">
            <a:noFill/>
          </a:ln>
        </p:spPr>
        <p:txBody>
          <a:bodyPr anchor="ctr"/>
          <a:lstStyle/>
          <a:p>
            <a:pPr defTabSz="304495" hangingPunct="1"/>
            <a:r>
              <a:rPr lang="zh-CN" altLang="en-US" sz="600" b="0" kern="1200" dirty="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文档</a:t>
            </a:r>
            <a:endParaRPr sz="1000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圆角矩形 19">
            <a:extLst>
              <a:ext uri="{FF2B5EF4-FFF2-40B4-BE49-F238E27FC236}">
                <a16:creationId xmlns:a16="http://schemas.microsoft.com/office/drawing/2014/main" id="{DBCFEDCB-7E3D-5078-6A16-FBE0BD8FCEC9}"/>
              </a:ext>
            </a:extLst>
          </p:cNvPr>
          <p:cNvSpPr/>
          <p:nvPr/>
        </p:nvSpPr>
        <p:spPr>
          <a:xfrm>
            <a:off x="911211" y="2955967"/>
            <a:ext cx="375780" cy="214859"/>
          </a:xfrm>
          <a:prstGeom prst="roundRect">
            <a:avLst/>
          </a:prstGeom>
          <a:solidFill>
            <a:srgbClr val="0052D9">
              <a:alpha val="72000"/>
            </a:srgbClr>
          </a:solidFill>
          <a:ln w="0">
            <a:noFill/>
          </a:ln>
        </p:spPr>
        <p:txBody>
          <a:bodyPr anchor="ctr"/>
          <a:lstStyle/>
          <a:p>
            <a:pPr defTabSz="304495" hangingPunct="1"/>
            <a:r>
              <a:rPr lang="zh-CN" altLang="en-US" sz="600" b="0" kern="12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数据</a:t>
            </a:r>
            <a:endParaRPr sz="100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圆角矩形 20">
            <a:extLst>
              <a:ext uri="{FF2B5EF4-FFF2-40B4-BE49-F238E27FC236}">
                <a16:creationId xmlns:a16="http://schemas.microsoft.com/office/drawing/2014/main" id="{DA879DE6-D217-0099-1475-9CC127C95975}"/>
              </a:ext>
            </a:extLst>
          </p:cNvPr>
          <p:cNvSpPr/>
          <p:nvPr/>
        </p:nvSpPr>
        <p:spPr>
          <a:xfrm>
            <a:off x="1347990" y="2955967"/>
            <a:ext cx="375780" cy="214859"/>
          </a:xfrm>
          <a:prstGeom prst="roundRect">
            <a:avLst/>
          </a:prstGeom>
          <a:solidFill>
            <a:srgbClr val="0052D9">
              <a:alpha val="72000"/>
            </a:srgbClr>
          </a:solidFill>
          <a:ln w="0">
            <a:noFill/>
          </a:ln>
        </p:spPr>
        <p:txBody>
          <a:bodyPr anchor="ctr"/>
          <a:lstStyle/>
          <a:p>
            <a:pPr defTabSz="304495" hangingPunct="1"/>
            <a:r>
              <a:rPr lang="zh-CN" altLang="en-US" sz="600" b="0" kern="12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邮件</a:t>
            </a:r>
            <a:endParaRPr sz="100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圆角矩形 21">
            <a:extLst>
              <a:ext uri="{FF2B5EF4-FFF2-40B4-BE49-F238E27FC236}">
                <a16:creationId xmlns:a16="http://schemas.microsoft.com/office/drawing/2014/main" id="{C12F74DA-8717-83D2-504D-C7EEE191E09B}"/>
              </a:ext>
            </a:extLst>
          </p:cNvPr>
          <p:cNvSpPr/>
          <p:nvPr/>
        </p:nvSpPr>
        <p:spPr>
          <a:xfrm>
            <a:off x="1784770" y="2955967"/>
            <a:ext cx="375780" cy="214859"/>
          </a:xfrm>
          <a:prstGeom prst="roundRect">
            <a:avLst/>
          </a:prstGeom>
          <a:solidFill>
            <a:srgbClr val="0052D9">
              <a:alpha val="72000"/>
            </a:srgbClr>
          </a:solidFill>
          <a:ln w="0">
            <a:noFill/>
          </a:ln>
        </p:spPr>
        <p:txBody>
          <a:bodyPr anchor="ctr"/>
          <a:lstStyle/>
          <a:p>
            <a:pPr defTabSz="304495" hangingPunct="1"/>
            <a:r>
              <a:rPr lang="zh-CN" altLang="en-US" sz="600" b="0" kern="12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日程</a:t>
            </a:r>
            <a:endParaRPr sz="100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圆角矩形 22">
            <a:extLst>
              <a:ext uri="{FF2B5EF4-FFF2-40B4-BE49-F238E27FC236}">
                <a16:creationId xmlns:a16="http://schemas.microsoft.com/office/drawing/2014/main" id="{9EA5765C-2864-AF18-DE6F-A2BB175FEF81}"/>
              </a:ext>
            </a:extLst>
          </p:cNvPr>
          <p:cNvSpPr/>
          <p:nvPr/>
        </p:nvSpPr>
        <p:spPr>
          <a:xfrm>
            <a:off x="2221549" y="2955967"/>
            <a:ext cx="375780" cy="214859"/>
          </a:xfrm>
          <a:prstGeom prst="roundRect">
            <a:avLst/>
          </a:prstGeom>
          <a:solidFill>
            <a:srgbClr val="0052D9">
              <a:alpha val="72000"/>
            </a:srgbClr>
          </a:solidFill>
          <a:ln w="0">
            <a:noFill/>
          </a:ln>
        </p:spPr>
        <p:txBody>
          <a:bodyPr anchor="ctr"/>
          <a:lstStyle/>
          <a:p>
            <a:pPr defTabSz="304495" hangingPunct="1"/>
            <a:r>
              <a:rPr lang="zh-CN" altLang="en-US" sz="600" b="0" kern="12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调研</a:t>
            </a:r>
            <a:endParaRPr sz="100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圆角矩形 23">
            <a:extLst>
              <a:ext uri="{FF2B5EF4-FFF2-40B4-BE49-F238E27FC236}">
                <a16:creationId xmlns:a16="http://schemas.microsoft.com/office/drawing/2014/main" id="{376B371D-6925-EACB-4A67-F54BFB2D4F20}"/>
              </a:ext>
            </a:extLst>
          </p:cNvPr>
          <p:cNvSpPr/>
          <p:nvPr/>
        </p:nvSpPr>
        <p:spPr>
          <a:xfrm>
            <a:off x="2658328" y="2955967"/>
            <a:ext cx="375780" cy="214859"/>
          </a:xfrm>
          <a:prstGeom prst="roundRect">
            <a:avLst/>
          </a:prstGeom>
          <a:solidFill>
            <a:srgbClr val="0052D9">
              <a:alpha val="72000"/>
            </a:srgbClr>
          </a:solidFill>
          <a:ln w="0">
            <a:noFill/>
          </a:ln>
        </p:spPr>
        <p:txBody>
          <a:bodyPr anchor="ctr"/>
          <a:lstStyle/>
          <a:p>
            <a:pPr defTabSz="304495" hangingPunct="1"/>
            <a:r>
              <a:rPr lang="zh-CN" altLang="en-US" sz="600" b="0" kern="12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报告</a:t>
            </a:r>
            <a:endParaRPr sz="100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8">
            <a:extLst>
              <a:ext uri="{FF2B5EF4-FFF2-40B4-BE49-F238E27FC236}">
                <a16:creationId xmlns:a16="http://schemas.microsoft.com/office/drawing/2014/main" id="{75F045F0-39CD-9B97-E331-7671F0CD1E40}"/>
              </a:ext>
            </a:extLst>
          </p:cNvPr>
          <p:cNvSpPr/>
          <p:nvPr/>
        </p:nvSpPr>
        <p:spPr>
          <a:xfrm>
            <a:off x="331328" y="3411078"/>
            <a:ext cx="2912301" cy="1431110"/>
          </a:xfrm>
          <a:prstGeom prst="roundRect">
            <a:avLst>
              <a:gd name="adj" fmla="val 5319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00D4FF"/>
            </a:solidFill>
            <a:prstDash val="solid"/>
          </a:ln>
        </p:spPr>
        <p:txBody>
          <a:bodyPr/>
          <a:lstStyle/>
          <a:p>
            <a:pPr algn="l" defTabSz="304495" hangingPunct="1"/>
            <a:endParaRPr sz="144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 1">
            <a:extLst>
              <a:ext uri="{FF2B5EF4-FFF2-40B4-BE49-F238E27FC236}">
                <a16:creationId xmlns:a16="http://schemas.microsoft.com/office/drawing/2014/main" id="{6A36A649-E50C-796C-93A4-3C71C6690671}"/>
              </a:ext>
            </a:extLst>
          </p:cNvPr>
          <p:cNvSpPr/>
          <p:nvPr/>
        </p:nvSpPr>
        <p:spPr>
          <a:xfrm>
            <a:off x="789154" y="3474050"/>
            <a:ext cx="2398108" cy="3679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defTabSz="304495" hangingPunct="1"/>
            <a:r>
              <a:rPr lang="zh-CN" alt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每个岗位沉淀各自的</a:t>
            </a:r>
            <a:r>
              <a:rPr 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 AI </a:t>
            </a:r>
            <a:r>
              <a:rPr lang="zh-CN" alt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能力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DAB4B72-CD4C-2E81-082F-1E7AE05404BB}"/>
              </a:ext>
            </a:extLst>
          </p:cNvPr>
          <p:cNvSpPr txBox="1"/>
          <p:nvPr/>
        </p:nvSpPr>
        <p:spPr>
          <a:xfrm>
            <a:off x="315510" y="3972221"/>
            <a:ext cx="2914068" cy="714234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pPr marL="190310" indent="-190310" algn="l" defTabSz="304495" hangingPunct="1">
              <a:lnSpc>
                <a:spcPct val="130000"/>
              </a:lnSpc>
              <a:buFont typeface="Arial" charset="0"/>
              <a:buChar char="•"/>
            </a:pPr>
            <a:r>
              <a:rPr lang="en-US" sz="1066" b="0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Skill </a:t>
            </a:r>
            <a:r>
              <a:rPr lang="zh-CN" altLang="en-US" sz="1066" b="0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沉淀最佳实践，岗位经验不随人走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190310" indent="-190310" algn="l" defTabSz="304495" hangingPunct="1">
              <a:lnSpc>
                <a:spcPct val="130000"/>
              </a:lnSpc>
              <a:buFont typeface="Arial" charset="0"/>
              <a:buChar char="•"/>
            </a:pPr>
            <a:r>
              <a:rPr lang="en-US" sz="1066" b="0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140+ </a:t>
            </a:r>
            <a:r>
              <a:rPr lang="zh-CN" altLang="en-US" sz="1066" b="0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领域专家</a:t>
            </a:r>
            <a:r>
              <a:rPr lang="en-US" sz="1066" b="0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 + </a:t>
            </a:r>
            <a:r>
              <a:rPr lang="zh-CN" altLang="en-US" sz="1066" b="0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企业自定义专家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190310" indent="-190310" algn="l" defTabSz="304495" hangingPunct="1">
              <a:lnSpc>
                <a:spcPct val="130000"/>
              </a:lnSpc>
              <a:buFont typeface="Arial" charset="0"/>
              <a:buChar char="•"/>
            </a:pPr>
            <a:r>
              <a:rPr lang="en-US" sz="1066" b="0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Build </a:t>
            </a:r>
            <a:r>
              <a:rPr lang="zh-CN" altLang="en-US" sz="1066" b="0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企业标准化工作流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1D1C9F51-9AC2-0A5F-D54D-F61E6F1944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04" y="3518458"/>
            <a:ext cx="245306" cy="28760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22BB4BB0-26B6-E592-A021-8487A1CC87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475" y="5136767"/>
            <a:ext cx="253765" cy="245306"/>
          </a:xfrm>
          <a:prstGeom prst="rect">
            <a:avLst/>
          </a:prstGeom>
        </p:spPr>
      </p:pic>
      <p:sp>
        <p:nvSpPr>
          <p:cNvPr id="30" name="Text 1">
            <a:extLst>
              <a:ext uri="{FF2B5EF4-FFF2-40B4-BE49-F238E27FC236}">
                <a16:creationId xmlns:a16="http://schemas.microsoft.com/office/drawing/2014/main" id="{4A8BC95D-18DE-3180-CDD3-F0BFB19180CB}"/>
              </a:ext>
            </a:extLst>
          </p:cNvPr>
          <p:cNvSpPr/>
          <p:nvPr/>
        </p:nvSpPr>
        <p:spPr>
          <a:xfrm>
            <a:off x="773606" y="5058337"/>
            <a:ext cx="2398108" cy="3679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defTabSz="304495" hangingPunct="1"/>
            <a:r>
              <a:rPr lang="zh-CN" alt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企业统一管控</a:t>
            </a:r>
            <a:r>
              <a:rPr 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 AI </a:t>
            </a:r>
            <a:r>
              <a:rPr lang="zh-CN" alt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资产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568E156-A8C2-69B0-1098-DA9F2822C209}"/>
              </a:ext>
            </a:extLst>
          </p:cNvPr>
          <p:cNvSpPr txBox="1"/>
          <p:nvPr/>
        </p:nvSpPr>
        <p:spPr>
          <a:xfrm>
            <a:off x="357147" y="5551343"/>
            <a:ext cx="2914068" cy="714234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pPr marL="190310" indent="-190310" algn="l" defTabSz="304495" hangingPunct="1">
              <a:lnSpc>
                <a:spcPct val="130000"/>
              </a:lnSpc>
              <a:buFont typeface="Arial" charset="0"/>
              <a:buChar char="•"/>
            </a:pPr>
            <a:r>
              <a:rPr lang="zh-CN" altLang="en-US" sz="1066" b="0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知识、文档、专家、</a:t>
            </a:r>
            <a:r>
              <a:rPr lang="en-US" sz="1066" b="0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Skill </a:t>
            </a:r>
            <a:r>
              <a:rPr lang="zh-CN" altLang="en-US" sz="1066" b="0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统一管理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190310" indent="-190310" algn="l" defTabSz="304495" hangingPunct="1">
              <a:lnSpc>
                <a:spcPct val="130000"/>
              </a:lnSpc>
              <a:buFont typeface="Arial" charset="0"/>
              <a:buChar char="•"/>
            </a:pPr>
            <a:r>
              <a:rPr lang="zh-CN" altLang="en-US" sz="1066" b="0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度量、成本、配额精准规划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190310" indent="-190310" algn="l" defTabSz="304495" hangingPunct="1">
              <a:lnSpc>
                <a:spcPct val="130000"/>
              </a:lnSpc>
              <a:buFont typeface="Arial" charset="0"/>
              <a:buChar char="•"/>
            </a:pPr>
            <a:r>
              <a:rPr lang="zh-CN" altLang="en-US" sz="1066" b="0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权限、身份、密钥、审计统一管控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8">
            <a:extLst>
              <a:ext uri="{FF2B5EF4-FFF2-40B4-BE49-F238E27FC236}">
                <a16:creationId xmlns:a16="http://schemas.microsoft.com/office/drawing/2014/main" id="{F0CB87A7-E11B-D09F-9CB4-FFD8E4680A31}"/>
              </a:ext>
            </a:extLst>
          </p:cNvPr>
          <p:cNvSpPr/>
          <p:nvPr/>
        </p:nvSpPr>
        <p:spPr>
          <a:xfrm>
            <a:off x="3667226" y="1841593"/>
            <a:ext cx="2398122" cy="1431110"/>
          </a:xfrm>
          <a:prstGeom prst="roundRect">
            <a:avLst>
              <a:gd name="adj" fmla="val 5319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00D4FF"/>
            </a:solidFill>
            <a:prstDash val="solid"/>
          </a:ln>
        </p:spPr>
        <p:txBody>
          <a:bodyPr/>
          <a:lstStyle/>
          <a:p>
            <a:pPr algn="l" defTabSz="304495" hangingPunct="1"/>
            <a:endParaRPr sz="144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Shape 8">
            <a:extLst>
              <a:ext uri="{FF2B5EF4-FFF2-40B4-BE49-F238E27FC236}">
                <a16:creationId xmlns:a16="http://schemas.microsoft.com/office/drawing/2014/main" id="{57036105-1DA1-3B1B-4E88-6EA5BC1E7E52}"/>
              </a:ext>
            </a:extLst>
          </p:cNvPr>
          <p:cNvSpPr/>
          <p:nvPr/>
        </p:nvSpPr>
        <p:spPr>
          <a:xfrm>
            <a:off x="6231929" y="1841593"/>
            <a:ext cx="2912301" cy="1431110"/>
          </a:xfrm>
          <a:prstGeom prst="roundRect">
            <a:avLst>
              <a:gd name="adj" fmla="val 5319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00D4FF"/>
            </a:solidFill>
            <a:prstDash val="solid"/>
          </a:ln>
        </p:spPr>
        <p:txBody>
          <a:bodyPr/>
          <a:lstStyle/>
          <a:p>
            <a:pPr algn="l" defTabSz="304495" hangingPunct="1"/>
            <a:endParaRPr sz="144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hape 8">
            <a:extLst>
              <a:ext uri="{FF2B5EF4-FFF2-40B4-BE49-F238E27FC236}">
                <a16:creationId xmlns:a16="http://schemas.microsoft.com/office/drawing/2014/main" id="{8D6B073A-47D3-2722-B93E-DD1125780FEE}"/>
              </a:ext>
            </a:extLst>
          </p:cNvPr>
          <p:cNvSpPr/>
          <p:nvPr/>
        </p:nvSpPr>
        <p:spPr>
          <a:xfrm>
            <a:off x="3698673" y="3411078"/>
            <a:ext cx="2398122" cy="1431110"/>
          </a:xfrm>
          <a:prstGeom prst="roundRect">
            <a:avLst>
              <a:gd name="adj" fmla="val 5319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00D4FF"/>
            </a:solidFill>
            <a:prstDash val="solid"/>
          </a:ln>
        </p:spPr>
        <p:txBody>
          <a:bodyPr/>
          <a:lstStyle/>
          <a:p>
            <a:pPr algn="l" defTabSz="304495" hangingPunct="1"/>
            <a:endParaRPr sz="144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8">
            <a:extLst>
              <a:ext uri="{FF2B5EF4-FFF2-40B4-BE49-F238E27FC236}">
                <a16:creationId xmlns:a16="http://schemas.microsoft.com/office/drawing/2014/main" id="{E2F95ABE-B0C2-199C-D3B6-38A2D1947F0F}"/>
              </a:ext>
            </a:extLst>
          </p:cNvPr>
          <p:cNvSpPr/>
          <p:nvPr/>
        </p:nvSpPr>
        <p:spPr>
          <a:xfrm>
            <a:off x="9304078" y="1841593"/>
            <a:ext cx="2398122" cy="1431110"/>
          </a:xfrm>
          <a:prstGeom prst="roundRect">
            <a:avLst>
              <a:gd name="adj" fmla="val 5319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00D4FF"/>
            </a:solidFill>
            <a:prstDash val="solid"/>
          </a:ln>
        </p:spPr>
        <p:txBody>
          <a:bodyPr/>
          <a:lstStyle/>
          <a:p>
            <a:pPr algn="l" defTabSz="304495" hangingPunct="1"/>
            <a:endParaRPr sz="144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8">
            <a:extLst>
              <a:ext uri="{FF2B5EF4-FFF2-40B4-BE49-F238E27FC236}">
                <a16:creationId xmlns:a16="http://schemas.microsoft.com/office/drawing/2014/main" id="{29F4814F-52AF-02CB-4968-95D5703E9FA5}"/>
              </a:ext>
            </a:extLst>
          </p:cNvPr>
          <p:cNvSpPr/>
          <p:nvPr/>
        </p:nvSpPr>
        <p:spPr>
          <a:xfrm>
            <a:off x="9310813" y="3411078"/>
            <a:ext cx="2398122" cy="1431110"/>
          </a:xfrm>
          <a:prstGeom prst="roundRect">
            <a:avLst>
              <a:gd name="adj" fmla="val 5319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00D4FF"/>
            </a:solidFill>
            <a:prstDash val="solid"/>
          </a:ln>
        </p:spPr>
        <p:txBody>
          <a:bodyPr/>
          <a:lstStyle/>
          <a:p>
            <a:pPr algn="l" defTabSz="304495" hangingPunct="1"/>
            <a:endParaRPr sz="144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Shape 8">
            <a:extLst>
              <a:ext uri="{FF2B5EF4-FFF2-40B4-BE49-F238E27FC236}">
                <a16:creationId xmlns:a16="http://schemas.microsoft.com/office/drawing/2014/main" id="{693365E8-CF71-954D-436B-B7D3BBA410A7}"/>
              </a:ext>
            </a:extLst>
          </p:cNvPr>
          <p:cNvSpPr/>
          <p:nvPr/>
        </p:nvSpPr>
        <p:spPr>
          <a:xfrm>
            <a:off x="9304078" y="4999595"/>
            <a:ext cx="2398122" cy="1431110"/>
          </a:xfrm>
          <a:prstGeom prst="roundRect">
            <a:avLst>
              <a:gd name="adj" fmla="val 5319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00D4FF"/>
            </a:solidFill>
            <a:prstDash val="solid"/>
          </a:ln>
        </p:spPr>
        <p:txBody>
          <a:bodyPr/>
          <a:lstStyle/>
          <a:p>
            <a:pPr algn="l" defTabSz="304495" hangingPunct="1"/>
            <a:endParaRPr sz="144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hape 8">
            <a:extLst>
              <a:ext uri="{FF2B5EF4-FFF2-40B4-BE49-F238E27FC236}">
                <a16:creationId xmlns:a16="http://schemas.microsoft.com/office/drawing/2014/main" id="{052982CD-FBDF-F1F5-A996-F1D8DE547E30}"/>
              </a:ext>
            </a:extLst>
          </p:cNvPr>
          <p:cNvSpPr/>
          <p:nvPr/>
        </p:nvSpPr>
        <p:spPr>
          <a:xfrm>
            <a:off x="6231929" y="3411078"/>
            <a:ext cx="2912301" cy="1431110"/>
          </a:xfrm>
          <a:prstGeom prst="roundRect">
            <a:avLst>
              <a:gd name="adj" fmla="val 5319"/>
            </a:avLst>
          </a:prstGeom>
          <a:solidFill>
            <a:srgbClr val="0052D9">
              <a:alpha val="100000"/>
            </a:srgbClr>
          </a:solidFill>
          <a:ln w="9525">
            <a:solidFill>
              <a:srgbClr val="00D4FF"/>
            </a:solidFill>
            <a:prstDash val="solid"/>
          </a:ln>
        </p:spPr>
        <p:txBody>
          <a:bodyPr/>
          <a:lstStyle/>
          <a:p>
            <a:pPr algn="l" defTabSz="304495" hangingPunct="1"/>
            <a:endParaRPr sz="144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Shape 8">
            <a:extLst>
              <a:ext uri="{FF2B5EF4-FFF2-40B4-BE49-F238E27FC236}">
                <a16:creationId xmlns:a16="http://schemas.microsoft.com/office/drawing/2014/main" id="{102F7B48-5ECF-D740-92FB-D98C1CF990D0}"/>
              </a:ext>
            </a:extLst>
          </p:cNvPr>
          <p:cNvSpPr/>
          <p:nvPr/>
        </p:nvSpPr>
        <p:spPr>
          <a:xfrm>
            <a:off x="6231929" y="4999595"/>
            <a:ext cx="2912301" cy="1431110"/>
          </a:xfrm>
          <a:prstGeom prst="roundRect">
            <a:avLst>
              <a:gd name="adj" fmla="val 5319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00D4FF"/>
            </a:solidFill>
            <a:prstDash val="solid"/>
          </a:ln>
        </p:spPr>
        <p:txBody>
          <a:bodyPr/>
          <a:lstStyle/>
          <a:p>
            <a:pPr algn="l" defTabSz="304495" hangingPunct="1"/>
            <a:endParaRPr sz="144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三角形 39">
            <a:extLst>
              <a:ext uri="{FF2B5EF4-FFF2-40B4-BE49-F238E27FC236}">
                <a16:creationId xmlns:a16="http://schemas.microsoft.com/office/drawing/2014/main" id="{5B9BE1C8-E91B-831F-DF35-3CFD436C27D4}"/>
              </a:ext>
            </a:extLst>
          </p:cNvPr>
          <p:cNvSpPr/>
          <p:nvPr/>
        </p:nvSpPr>
        <p:spPr>
          <a:xfrm rot="16200000">
            <a:off x="1184956" y="4037580"/>
            <a:ext cx="4540943" cy="245306"/>
          </a:xfrm>
          <a:prstGeom prst="triangle">
            <a:avLst>
              <a:gd name="adj" fmla="val 50413"/>
            </a:avLst>
          </a:prstGeom>
          <a:solidFill>
            <a:srgbClr val="C7DCFF">
              <a:alpha val="100000"/>
            </a:srgbClr>
          </a:solidFill>
          <a:ln w="0"/>
        </p:spPr>
        <p:txBody>
          <a:bodyPr anchor="ctr"/>
          <a:lstStyle/>
          <a:p>
            <a:pPr defTabSz="304495" hangingPunct="1"/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8DD14814-90A0-C718-3A7E-29FD616360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6934" y="1875428"/>
            <a:ext cx="309196" cy="262224"/>
          </a:xfrm>
          <a:prstGeom prst="rect">
            <a:avLst/>
          </a:prstGeom>
        </p:spPr>
      </p:pic>
      <p:sp>
        <p:nvSpPr>
          <p:cNvPr id="42" name="Text 1">
            <a:extLst>
              <a:ext uri="{FF2B5EF4-FFF2-40B4-BE49-F238E27FC236}">
                <a16:creationId xmlns:a16="http://schemas.microsoft.com/office/drawing/2014/main" id="{076353CE-6007-5DB3-7F26-929CCD35735C}"/>
              </a:ext>
            </a:extLst>
          </p:cNvPr>
          <p:cNvSpPr/>
          <p:nvPr/>
        </p:nvSpPr>
        <p:spPr>
          <a:xfrm>
            <a:off x="7193513" y="1822561"/>
            <a:ext cx="1411682" cy="3679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defTabSz="304495" hangingPunct="1"/>
            <a:r>
              <a:rPr lang="zh-CN" alt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产品</a:t>
            </a:r>
            <a:r>
              <a:rPr 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/</a:t>
            </a:r>
            <a:r>
              <a:rPr lang="zh-CN" alt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项目</a:t>
            </a:r>
            <a:r>
              <a:rPr 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 </a:t>
            </a:r>
            <a:r>
              <a:rPr lang="zh-CN" alt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岗位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ext 1">
            <a:extLst>
              <a:ext uri="{FF2B5EF4-FFF2-40B4-BE49-F238E27FC236}">
                <a16:creationId xmlns:a16="http://schemas.microsoft.com/office/drawing/2014/main" id="{207F0ABE-A42D-B4C5-020D-A7800AABCA1B}"/>
              </a:ext>
            </a:extLst>
          </p:cNvPr>
          <p:cNvSpPr/>
          <p:nvPr/>
        </p:nvSpPr>
        <p:spPr>
          <a:xfrm>
            <a:off x="7193513" y="4999595"/>
            <a:ext cx="1411682" cy="3679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defTabSz="304495" hangingPunct="1"/>
            <a:r>
              <a:rPr lang="zh-CN" alt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销售</a:t>
            </a:r>
            <a:r>
              <a:rPr 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/</a:t>
            </a:r>
            <a:r>
              <a:rPr lang="zh-CN" alt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售前</a:t>
            </a:r>
            <a:r>
              <a:rPr 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 </a:t>
            </a:r>
            <a:r>
              <a:rPr lang="zh-CN" alt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岗位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 1">
            <a:extLst>
              <a:ext uri="{FF2B5EF4-FFF2-40B4-BE49-F238E27FC236}">
                <a16:creationId xmlns:a16="http://schemas.microsoft.com/office/drawing/2014/main" id="{8ED6CC3E-7440-3B3E-891C-D15D9F62CAE7}"/>
              </a:ext>
            </a:extLst>
          </p:cNvPr>
          <p:cNvSpPr/>
          <p:nvPr/>
        </p:nvSpPr>
        <p:spPr>
          <a:xfrm>
            <a:off x="4346130" y="3411078"/>
            <a:ext cx="1411682" cy="3679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defTabSz="304495" hangingPunct="1"/>
            <a:r>
              <a:rPr lang="zh-CN" alt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市场</a:t>
            </a:r>
            <a:r>
              <a:rPr 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/</a:t>
            </a:r>
            <a:r>
              <a:rPr lang="zh-CN" alt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品牌</a:t>
            </a:r>
            <a:r>
              <a:rPr 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 </a:t>
            </a:r>
            <a:r>
              <a:rPr lang="zh-CN" alt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岗位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 1">
            <a:extLst>
              <a:ext uri="{FF2B5EF4-FFF2-40B4-BE49-F238E27FC236}">
                <a16:creationId xmlns:a16="http://schemas.microsoft.com/office/drawing/2014/main" id="{651D9FC5-960A-2F22-411A-A6070875EC79}"/>
              </a:ext>
            </a:extLst>
          </p:cNvPr>
          <p:cNvSpPr/>
          <p:nvPr/>
        </p:nvSpPr>
        <p:spPr>
          <a:xfrm>
            <a:off x="4346130" y="4999595"/>
            <a:ext cx="1411682" cy="3679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defTabSz="304495" hangingPunct="1"/>
            <a:r>
              <a:rPr 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HR/</a:t>
            </a:r>
            <a:r>
              <a:rPr lang="zh-CN" alt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人事</a:t>
            </a:r>
            <a:r>
              <a:rPr 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 </a:t>
            </a:r>
            <a:r>
              <a:rPr lang="zh-CN" alt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岗位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Text 1">
            <a:extLst>
              <a:ext uri="{FF2B5EF4-FFF2-40B4-BE49-F238E27FC236}">
                <a16:creationId xmlns:a16="http://schemas.microsoft.com/office/drawing/2014/main" id="{0E6645C6-2D05-87CA-1DA6-5ACEBCC033E9}"/>
              </a:ext>
            </a:extLst>
          </p:cNvPr>
          <p:cNvSpPr/>
          <p:nvPr/>
        </p:nvSpPr>
        <p:spPr>
          <a:xfrm>
            <a:off x="9975135" y="3411078"/>
            <a:ext cx="1411682" cy="3679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defTabSz="304495" hangingPunct="1"/>
            <a:r>
              <a:rPr lang="zh-CN" alt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供应链</a:t>
            </a:r>
            <a:r>
              <a:rPr 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/</a:t>
            </a:r>
            <a:r>
              <a:rPr lang="zh-CN" alt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采购</a:t>
            </a:r>
            <a:r>
              <a:rPr 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 </a:t>
            </a:r>
            <a:r>
              <a:rPr lang="zh-CN" alt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岗位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Text 1">
            <a:extLst>
              <a:ext uri="{FF2B5EF4-FFF2-40B4-BE49-F238E27FC236}">
                <a16:creationId xmlns:a16="http://schemas.microsoft.com/office/drawing/2014/main" id="{E8A94E0F-9A76-A6F2-7EA5-E8D5DE81A022}"/>
              </a:ext>
            </a:extLst>
          </p:cNvPr>
          <p:cNvSpPr/>
          <p:nvPr/>
        </p:nvSpPr>
        <p:spPr>
          <a:xfrm>
            <a:off x="9975135" y="1822561"/>
            <a:ext cx="1411682" cy="3679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defTabSz="304495" hangingPunct="1"/>
            <a:r>
              <a:rPr lang="zh-CN" alt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财务</a:t>
            </a:r>
            <a:r>
              <a:rPr 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/</a:t>
            </a:r>
            <a:r>
              <a:rPr lang="zh-CN" alt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行政</a:t>
            </a:r>
            <a:r>
              <a:rPr 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 </a:t>
            </a:r>
            <a:r>
              <a:rPr lang="zh-CN" altLang="en-US" sz="1332" b="0" kern="120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岗位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3" name="图片 92">
            <a:extLst>
              <a:ext uri="{FF2B5EF4-FFF2-40B4-BE49-F238E27FC236}">
                <a16:creationId xmlns:a16="http://schemas.microsoft.com/office/drawing/2014/main" id="{9227DEA8-56FC-A430-7CA0-354AC56542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7636143" y="3275054"/>
            <a:ext cx="103873" cy="122204"/>
          </a:xfrm>
          <a:prstGeom prst="rect">
            <a:avLst/>
          </a:prstGeom>
        </p:spPr>
      </p:pic>
      <p:pic>
        <p:nvPicPr>
          <p:cNvPr id="94" name="图片 93">
            <a:extLst>
              <a:ext uri="{FF2B5EF4-FFF2-40B4-BE49-F238E27FC236}">
                <a16:creationId xmlns:a16="http://schemas.microsoft.com/office/drawing/2014/main" id="{97912EB8-9800-5A28-5953-C05CAFC1EC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75585" y="4099132"/>
            <a:ext cx="103873" cy="122204"/>
          </a:xfrm>
          <a:prstGeom prst="rect">
            <a:avLst/>
          </a:prstGeom>
        </p:spPr>
      </p:pic>
      <p:pic>
        <p:nvPicPr>
          <p:cNvPr id="95" name="图片 94">
            <a:extLst>
              <a:ext uri="{FF2B5EF4-FFF2-40B4-BE49-F238E27FC236}">
                <a16:creationId xmlns:a16="http://schemas.microsoft.com/office/drawing/2014/main" id="{8CF0922E-702C-2BF8-9E59-70BFB3364F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6119598" y="4065532"/>
            <a:ext cx="103873" cy="122204"/>
          </a:xfrm>
          <a:prstGeom prst="rect">
            <a:avLst/>
          </a:prstGeom>
        </p:spPr>
      </p:pic>
      <p:pic>
        <p:nvPicPr>
          <p:cNvPr id="96" name="图片 95">
            <a:extLst>
              <a:ext uri="{FF2B5EF4-FFF2-40B4-BE49-F238E27FC236}">
                <a16:creationId xmlns:a16="http://schemas.microsoft.com/office/drawing/2014/main" id="{C749BF3F-22D8-7A80-9789-A2287E0AFC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7636143" y="4841482"/>
            <a:ext cx="103873" cy="122204"/>
          </a:xfrm>
          <a:prstGeom prst="rect">
            <a:avLst/>
          </a:prstGeom>
        </p:spPr>
      </p:pic>
      <p:sp>
        <p:nvSpPr>
          <p:cNvPr id="97" name="文本框 96">
            <a:extLst>
              <a:ext uri="{FF2B5EF4-FFF2-40B4-BE49-F238E27FC236}">
                <a16:creationId xmlns:a16="http://schemas.microsoft.com/office/drawing/2014/main" id="{078D447E-AE6E-1202-0BC3-7F508E14D528}"/>
              </a:ext>
            </a:extLst>
          </p:cNvPr>
          <p:cNvSpPr txBox="1"/>
          <p:nvPr/>
        </p:nvSpPr>
        <p:spPr>
          <a:xfrm>
            <a:off x="6592661" y="3411078"/>
            <a:ext cx="2190838" cy="582980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pPr defTabSz="304495" hangingPunct="1">
              <a:lnSpc>
                <a:spcPct val="130000"/>
              </a:lnSpc>
            </a:pPr>
            <a:r>
              <a:rPr lang="en-US" sz="1598" b="0" kern="1200" dirty="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WorkBuddy </a:t>
            </a:r>
            <a:endParaRPr sz="1199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defTabSz="304495" hangingPunct="1">
              <a:lnSpc>
                <a:spcPct val="130000"/>
              </a:lnSpc>
            </a:pPr>
            <a:r>
              <a:rPr lang="en-US" sz="932" b="0" kern="1200" dirty="0">
                <a:solidFill>
                  <a:srgbClr val="FFFFFF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AI </a:t>
            </a:r>
            <a:r>
              <a:rPr lang="zh-CN" altLang="en-US" sz="932" b="0" kern="1200" dirty="0">
                <a:solidFill>
                  <a:srgbClr val="FFFFFF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工作台</a:t>
            </a:r>
            <a:endParaRPr sz="1199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8" name="Shape 8">
            <a:extLst>
              <a:ext uri="{FF2B5EF4-FFF2-40B4-BE49-F238E27FC236}">
                <a16:creationId xmlns:a16="http://schemas.microsoft.com/office/drawing/2014/main" id="{B590EDC6-4704-057D-0735-0294B520710E}"/>
              </a:ext>
            </a:extLst>
          </p:cNvPr>
          <p:cNvSpPr/>
          <p:nvPr/>
        </p:nvSpPr>
        <p:spPr>
          <a:xfrm>
            <a:off x="6458138" y="3997676"/>
            <a:ext cx="1191915" cy="325116"/>
          </a:xfrm>
          <a:prstGeom prst="roundRect">
            <a:avLst>
              <a:gd name="adj" fmla="val 5319"/>
            </a:avLst>
          </a:prstGeom>
          <a:solidFill>
            <a:srgbClr val="2972F4">
              <a:alpha val="100000"/>
            </a:srgbClr>
          </a:solidFill>
          <a:ln w="0"/>
        </p:spPr>
        <p:txBody>
          <a:bodyPr/>
          <a:lstStyle/>
          <a:p>
            <a:pPr algn="l" defTabSz="304495" hangingPunct="1"/>
            <a:endParaRPr sz="1440" b="0" kern="1200">
              <a:solidFill>
                <a:prstClr val="black"/>
              </a:solidFill>
              <a:highlight>
                <a:srgbClr val="2972F4">
                  <a:alpha val="100000"/>
                </a:srgbClr>
              </a:highlight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Shape 8">
            <a:extLst>
              <a:ext uri="{FF2B5EF4-FFF2-40B4-BE49-F238E27FC236}">
                <a16:creationId xmlns:a16="http://schemas.microsoft.com/office/drawing/2014/main" id="{0FC4E2D5-36C6-4ECE-D651-81B934193863}"/>
              </a:ext>
            </a:extLst>
          </p:cNvPr>
          <p:cNvSpPr/>
          <p:nvPr/>
        </p:nvSpPr>
        <p:spPr>
          <a:xfrm>
            <a:off x="7754452" y="3997676"/>
            <a:ext cx="1191915" cy="325116"/>
          </a:xfrm>
          <a:prstGeom prst="roundRect">
            <a:avLst>
              <a:gd name="adj" fmla="val 5319"/>
            </a:avLst>
          </a:prstGeom>
          <a:solidFill>
            <a:srgbClr val="2972F4">
              <a:alpha val="100000"/>
            </a:srgbClr>
          </a:solidFill>
          <a:ln w="0"/>
        </p:spPr>
        <p:txBody>
          <a:bodyPr/>
          <a:lstStyle/>
          <a:p>
            <a:pPr algn="l" defTabSz="304495" hangingPunct="1"/>
            <a:endParaRPr sz="144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Shape 8">
            <a:extLst>
              <a:ext uri="{FF2B5EF4-FFF2-40B4-BE49-F238E27FC236}">
                <a16:creationId xmlns:a16="http://schemas.microsoft.com/office/drawing/2014/main" id="{8AFCE791-0174-0176-810F-5663E96B6E60}"/>
              </a:ext>
            </a:extLst>
          </p:cNvPr>
          <p:cNvSpPr/>
          <p:nvPr/>
        </p:nvSpPr>
        <p:spPr>
          <a:xfrm>
            <a:off x="6458138" y="4415133"/>
            <a:ext cx="1191915" cy="325116"/>
          </a:xfrm>
          <a:prstGeom prst="roundRect">
            <a:avLst>
              <a:gd name="adj" fmla="val 5319"/>
            </a:avLst>
          </a:prstGeom>
          <a:solidFill>
            <a:srgbClr val="2972F4">
              <a:alpha val="100000"/>
            </a:srgbClr>
          </a:solidFill>
          <a:ln w="0"/>
        </p:spPr>
        <p:txBody>
          <a:bodyPr/>
          <a:lstStyle/>
          <a:p>
            <a:pPr algn="l" defTabSz="304495" hangingPunct="1"/>
            <a:endParaRPr sz="144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Shape 8">
            <a:extLst>
              <a:ext uri="{FF2B5EF4-FFF2-40B4-BE49-F238E27FC236}">
                <a16:creationId xmlns:a16="http://schemas.microsoft.com/office/drawing/2014/main" id="{B7E9FFF3-B6A5-C7F8-40C1-34D582D7018B}"/>
              </a:ext>
            </a:extLst>
          </p:cNvPr>
          <p:cNvSpPr/>
          <p:nvPr/>
        </p:nvSpPr>
        <p:spPr>
          <a:xfrm>
            <a:off x="7754452" y="4415133"/>
            <a:ext cx="1191915" cy="325116"/>
          </a:xfrm>
          <a:prstGeom prst="roundRect">
            <a:avLst>
              <a:gd name="adj" fmla="val 5319"/>
            </a:avLst>
          </a:prstGeom>
          <a:solidFill>
            <a:srgbClr val="2972F4">
              <a:alpha val="100000"/>
            </a:srgbClr>
          </a:solidFill>
          <a:ln w="0"/>
        </p:spPr>
        <p:txBody>
          <a:bodyPr/>
          <a:lstStyle/>
          <a:p>
            <a:pPr algn="l" defTabSz="304495" hangingPunct="1"/>
            <a:endParaRPr sz="1440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" name="图片 101">
            <a:extLst>
              <a:ext uri="{FF2B5EF4-FFF2-40B4-BE49-F238E27FC236}">
                <a16:creationId xmlns:a16="http://schemas.microsoft.com/office/drawing/2014/main" id="{763981ED-E762-3358-EF66-D9DB205A3A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8530" y="5054108"/>
            <a:ext cx="270683" cy="287600"/>
          </a:xfrm>
          <a:prstGeom prst="rect">
            <a:avLst/>
          </a:prstGeom>
        </p:spPr>
      </p:pic>
      <p:pic>
        <p:nvPicPr>
          <p:cNvPr id="103" name="图片 102">
            <a:extLst>
              <a:ext uri="{FF2B5EF4-FFF2-40B4-BE49-F238E27FC236}">
                <a16:creationId xmlns:a16="http://schemas.microsoft.com/office/drawing/2014/main" id="{1436EF51-A4B0-66A8-2FBD-5775A9D682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99318" y="3447028"/>
            <a:ext cx="346812" cy="296059"/>
          </a:xfrm>
          <a:prstGeom prst="rect">
            <a:avLst/>
          </a:prstGeom>
        </p:spPr>
      </p:pic>
      <p:pic>
        <p:nvPicPr>
          <p:cNvPr id="104" name="图片 103">
            <a:extLst>
              <a:ext uri="{FF2B5EF4-FFF2-40B4-BE49-F238E27FC236}">
                <a16:creationId xmlns:a16="http://schemas.microsoft.com/office/drawing/2014/main" id="{E71C8530-0488-621D-3DD6-8BA16B6376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24753" y="1889762"/>
            <a:ext cx="219930" cy="253765"/>
          </a:xfrm>
          <a:prstGeom prst="rect">
            <a:avLst/>
          </a:prstGeom>
        </p:spPr>
      </p:pic>
      <p:pic>
        <p:nvPicPr>
          <p:cNvPr id="105" name="图片 104">
            <a:extLst>
              <a:ext uri="{FF2B5EF4-FFF2-40B4-BE49-F238E27FC236}">
                <a16:creationId xmlns:a16="http://schemas.microsoft.com/office/drawing/2014/main" id="{CEDD9EA3-8376-AAD6-7739-BF0A8A63E52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31289" y="1889762"/>
            <a:ext cx="262224" cy="270683"/>
          </a:xfrm>
          <a:prstGeom prst="rect">
            <a:avLst/>
          </a:prstGeom>
        </p:spPr>
      </p:pic>
      <p:pic>
        <p:nvPicPr>
          <p:cNvPr id="106" name="图片 105">
            <a:extLst>
              <a:ext uri="{FF2B5EF4-FFF2-40B4-BE49-F238E27FC236}">
                <a16:creationId xmlns:a16="http://schemas.microsoft.com/office/drawing/2014/main" id="{6D6C4C45-F55F-F6E9-0ECF-9C230A130BD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46701" y="5044003"/>
            <a:ext cx="346812" cy="279142"/>
          </a:xfrm>
          <a:prstGeom prst="rect">
            <a:avLst/>
          </a:prstGeom>
        </p:spPr>
      </p:pic>
      <p:pic>
        <p:nvPicPr>
          <p:cNvPr id="107" name="图片 106">
            <a:extLst>
              <a:ext uri="{FF2B5EF4-FFF2-40B4-BE49-F238E27FC236}">
                <a16:creationId xmlns:a16="http://schemas.microsoft.com/office/drawing/2014/main" id="{D018B237-04A3-94A2-84FE-D5041E065DA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45240" y="3474050"/>
            <a:ext cx="329895" cy="270683"/>
          </a:xfrm>
          <a:prstGeom prst="rect">
            <a:avLst/>
          </a:prstGeom>
        </p:spPr>
      </p:pic>
      <p:sp>
        <p:nvSpPr>
          <p:cNvPr id="108" name="文本框 107">
            <a:extLst>
              <a:ext uri="{FF2B5EF4-FFF2-40B4-BE49-F238E27FC236}">
                <a16:creationId xmlns:a16="http://schemas.microsoft.com/office/drawing/2014/main" id="{BA2540FC-1F78-0DA4-2529-2D055078E231}"/>
              </a:ext>
            </a:extLst>
          </p:cNvPr>
          <p:cNvSpPr txBox="1"/>
          <p:nvPr/>
        </p:nvSpPr>
        <p:spPr>
          <a:xfrm>
            <a:off x="4047621" y="2374295"/>
            <a:ext cx="1700226" cy="558486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pPr marL="190310" indent="-190310" algn="l" defTabSz="304495" hangingPunct="1">
              <a:lnSpc>
                <a:spcPct val="150000"/>
              </a:lnSpc>
              <a:buFont typeface="Arial" charset="0"/>
              <a:buChar char="•"/>
            </a:pPr>
            <a:r>
              <a:rPr lang="zh-CN" altLang="en-US" sz="1066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数据报告、趋势分析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190310" indent="-190310" algn="l" defTabSz="304495" hangingPunct="1">
              <a:lnSpc>
                <a:spcPct val="150000"/>
              </a:lnSpc>
              <a:buFont typeface="Arial" charset="0"/>
              <a:buChar char="•"/>
            </a:pPr>
            <a:r>
              <a:rPr lang="zh-CN" altLang="en-US" sz="1066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异常识别、进度汇总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5DB79444-4BAB-99A3-B282-7EA3634F40CE}"/>
              </a:ext>
            </a:extLst>
          </p:cNvPr>
          <p:cNvSpPr txBox="1"/>
          <p:nvPr/>
        </p:nvSpPr>
        <p:spPr>
          <a:xfrm>
            <a:off x="4349839" y="1875428"/>
            <a:ext cx="1476067" cy="297325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pPr algn="l" defTabSz="304495" hangingPunct="1"/>
            <a:r>
              <a:rPr lang="zh-CN" altLang="en-US" sz="1332" b="0" kern="1200">
                <a:solidFill>
                  <a:srgbClr val="0052D9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运营</a:t>
            </a:r>
            <a:r>
              <a:rPr lang="en-US" sz="1332" b="0" kern="1200">
                <a:solidFill>
                  <a:srgbClr val="0052D9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/</a:t>
            </a:r>
            <a:r>
              <a:rPr lang="zh-CN" altLang="en-US" sz="1332" b="0" kern="1200">
                <a:solidFill>
                  <a:srgbClr val="0052D9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管理</a:t>
            </a:r>
            <a:r>
              <a:rPr lang="en-US" sz="1332" b="0" kern="1200">
                <a:solidFill>
                  <a:srgbClr val="0052D9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 </a:t>
            </a:r>
            <a:r>
              <a:rPr lang="zh-CN" altLang="en-US" sz="1332" b="0" kern="1200">
                <a:solidFill>
                  <a:srgbClr val="0052D9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岗位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F0239958-246B-4602-1B64-6B5A00FDF36D}"/>
              </a:ext>
            </a:extLst>
          </p:cNvPr>
          <p:cNvSpPr txBox="1"/>
          <p:nvPr/>
        </p:nvSpPr>
        <p:spPr>
          <a:xfrm>
            <a:off x="6799940" y="2374295"/>
            <a:ext cx="1700226" cy="558486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pPr marL="190310" indent="-190310" algn="l" defTabSz="304495" hangingPunct="1">
              <a:lnSpc>
                <a:spcPct val="150000"/>
              </a:lnSpc>
              <a:buFont typeface="Arial" charset="0"/>
              <a:buChar char="•"/>
            </a:pPr>
            <a:r>
              <a:rPr lang="zh-CN" altLang="en-US" sz="1066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需求管理、竞品分析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190310" indent="-190310" algn="l" defTabSz="304495" hangingPunct="1">
              <a:lnSpc>
                <a:spcPct val="150000"/>
              </a:lnSpc>
              <a:buFont typeface="Arial" charset="0"/>
              <a:buChar char="•"/>
            </a:pPr>
            <a:r>
              <a:rPr lang="zh-CN" altLang="en-US" sz="1066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项目排期、风险识别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34763142-1F27-8394-4389-BA1123474E88}"/>
              </a:ext>
            </a:extLst>
          </p:cNvPr>
          <p:cNvSpPr txBox="1"/>
          <p:nvPr/>
        </p:nvSpPr>
        <p:spPr>
          <a:xfrm>
            <a:off x="9686591" y="2374295"/>
            <a:ext cx="1700226" cy="558486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pPr marL="190310" indent="-190310" algn="l" defTabSz="304495" hangingPunct="1">
              <a:lnSpc>
                <a:spcPct val="150000"/>
              </a:lnSpc>
              <a:buFont typeface="Arial" charset="0"/>
              <a:buChar char="•"/>
            </a:pPr>
            <a:r>
              <a:rPr lang="zh-CN" altLang="en-US" sz="1066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报销审核、财务看板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190310" indent="-190310" algn="l" defTabSz="304495" hangingPunct="1">
              <a:lnSpc>
                <a:spcPct val="150000"/>
              </a:lnSpc>
              <a:buFont typeface="Arial" charset="0"/>
              <a:buChar char="•"/>
            </a:pPr>
            <a:r>
              <a:rPr lang="zh-CN" altLang="en-US" sz="1066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合规检查、预算分析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" name="文本框 111">
            <a:extLst>
              <a:ext uri="{FF2B5EF4-FFF2-40B4-BE49-F238E27FC236}">
                <a16:creationId xmlns:a16="http://schemas.microsoft.com/office/drawing/2014/main" id="{6123D091-98F2-0FF4-5C10-B21EB1746D4A}"/>
              </a:ext>
            </a:extLst>
          </p:cNvPr>
          <p:cNvSpPr txBox="1"/>
          <p:nvPr/>
        </p:nvSpPr>
        <p:spPr>
          <a:xfrm>
            <a:off x="6458119" y="4033351"/>
            <a:ext cx="1192696" cy="276871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pPr defTabSz="304495" hangingPunct="1"/>
            <a:r>
              <a:rPr lang="zh-CN" altLang="en-US" sz="1199" b="0" kern="12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理解与分析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文本框 112">
            <a:extLst>
              <a:ext uri="{FF2B5EF4-FFF2-40B4-BE49-F238E27FC236}">
                <a16:creationId xmlns:a16="http://schemas.microsoft.com/office/drawing/2014/main" id="{85B2ECC6-685D-939D-5490-C7818E2D3AA7}"/>
              </a:ext>
            </a:extLst>
          </p:cNvPr>
          <p:cNvSpPr txBox="1"/>
          <p:nvPr/>
        </p:nvSpPr>
        <p:spPr>
          <a:xfrm>
            <a:off x="7758662" y="4033351"/>
            <a:ext cx="1192696" cy="276871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pPr defTabSz="304495" hangingPunct="1"/>
            <a:r>
              <a:rPr lang="zh-CN" altLang="en-US" sz="1199" b="0" kern="12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规划与执行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8225AED0-79F8-C9C7-C397-8991C49ABFBD}"/>
              </a:ext>
            </a:extLst>
          </p:cNvPr>
          <p:cNvSpPr txBox="1"/>
          <p:nvPr/>
        </p:nvSpPr>
        <p:spPr>
          <a:xfrm>
            <a:off x="6457357" y="4455038"/>
            <a:ext cx="1192696" cy="276871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pPr defTabSz="304495" hangingPunct="1"/>
            <a:r>
              <a:rPr lang="en-US" sz="1199" b="0" kern="12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IM</a:t>
            </a:r>
            <a:r>
              <a:rPr lang="zh-CN" altLang="en-US" sz="1199" b="0" kern="12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远程操控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1BB41A21-4A6A-A949-0C7A-12FA383E92F3}"/>
              </a:ext>
            </a:extLst>
          </p:cNvPr>
          <p:cNvSpPr txBox="1"/>
          <p:nvPr/>
        </p:nvSpPr>
        <p:spPr>
          <a:xfrm>
            <a:off x="7753671" y="4455038"/>
            <a:ext cx="1192696" cy="276871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pPr defTabSz="304495" hangingPunct="1"/>
            <a:r>
              <a:rPr lang="zh-CN" altLang="en-US" sz="1199" b="0" kern="12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多任务并行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B1C6C5C8-226E-DB41-4E66-1802CDCACBF3}"/>
              </a:ext>
            </a:extLst>
          </p:cNvPr>
          <p:cNvSpPr txBox="1"/>
          <p:nvPr/>
        </p:nvSpPr>
        <p:spPr>
          <a:xfrm>
            <a:off x="4047621" y="3917411"/>
            <a:ext cx="1700226" cy="558486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pPr marL="190310" indent="-190310" algn="l" defTabSz="304495" hangingPunct="1">
              <a:lnSpc>
                <a:spcPct val="150000"/>
              </a:lnSpc>
              <a:buFont typeface="Arial" charset="0"/>
              <a:buChar char="•"/>
            </a:pPr>
            <a:r>
              <a:rPr lang="zh-CN" altLang="en-US" sz="1066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物料生成、文案创作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190310" indent="-190310" algn="l" defTabSz="304495" hangingPunct="1">
              <a:lnSpc>
                <a:spcPct val="150000"/>
              </a:lnSpc>
              <a:buFont typeface="Arial" charset="0"/>
              <a:buChar char="•"/>
            </a:pPr>
            <a:r>
              <a:rPr lang="zh-CN" altLang="en-US" sz="1066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品牌调研、活动策划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67E4DB5E-E69E-661B-77C1-A1A81BB95BB1}"/>
              </a:ext>
            </a:extLst>
          </p:cNvPr>
          <p:cNvSpPr txBox="1"/>
          <p:nvPr/>
        </p:nvSpPr>
        <p:spPr>
          <a:xfrm>
            <a:off x="4016174" y="5524961"/>
            <a:ext cx="1700226" cy="558486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pPr marL="190310" indent="-190310" algn="l" defTabSz="304495" hangingPunct="1">
              <a:lnSpc>
                <a:spcPct val="150000"/>
              </a:lnSpc>
              <a:buFont typeface="Arial" charset="0"/>
              <a:buChar char="•"/>
            </a:pPr>
            <a:r>
              <a:rPr lang="zh-CN" altLang="en-US" sz="1066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简历筛选、面试评价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190310" indent="-190310" algn="l" defTabSz="304495" hangingPunct="1">
              <a:lnSpc>
                <a:spcPct val="150000"/>
              </a:lnSpc>
              <a:buFont typeface="Arial" charset="0"/>
              <a:buChar char="•"/>
            </a:pPr>
            <a:r>
              <a:rPr lang="zh-CN" altLang="en-US" sz="1066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考勤分析、绩效评定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8" name="文本框 117">
            <a:extLst>
              <a:ext uri="{FF2B5EF4-FFF2-40B4-BE49-F238E27FC236}">
                <a16:creationId xmlns:a16="http://schemas.microsoft.com/office/drawing/2014/main" id="{2FD82332-744E-F9EE-357A-CFF1B75FE074}"/>
              </a:ext>
            </a:extLst>
          </p:cNvPr>
          <p:cNvSpPr txBox="1"/>
          <p:nvPr/>
        </p:nvSpPr>
        <p:spPr>
          <a:xfrm>
            <a:off x="6799940" y="5524961"/>
            <a:ext cx="1700226" cy="558486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pPr marL="190310" indent="-190310" algn="l" defTabSz="304495" hangingPunct="1">
              <a:lnSpc>
                <a:spcPct val="150000"/>
              </a:lnSpc>
              <a:buFont typeface="Arial" charset="0"/>
              <a:buChar char="•"/>
            </a:pPr>
            <a:r>
              <a:rPr lang="zh-CN" altLang="en-US" sz="1066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项目方案、行业分析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190310" indent="-190310" algn="l" defTabSz="304495" hangingPunct="1">
              <a:lnSpc>
                <a:spcPct val="150000"/>
              </a:lnSpc>
              <a:buFont typeface="Arial" charset="0"/>
              <a:buChar char="•"/>
            </a:pPr>
            <a:r>
              <a:rPr lang="zh-CN" altLang="en-US" sz="1066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客户跟踪、风险预警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7075AE23-1F53-56FD-7D39-F7DA0535389E}"/>
              </a:ext>
            </a:extLst>
          </p:cNvPr>
          <p:cNvSpPr txBox="1"/>
          <p:nvPr/>
        </p:nvSpPr>
        <p:spPr>
          <a:xfrm>
            <a:off x="9686591" y="5524961"/>
            <a:ext cx="1700226" cy="558486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pPr marL="190310" indent="-190310" algn="l" defTabSz="304495" hangingPunct="1">
              <a:lnSpc>
                <a:spcPct val="150000"/>
              </a:lnSpc>
              <a:buFont typeface="Arial" charset="0"/>
              <a:buChar char="•"/>
            </a:pPr>
            <a:r>
              <a:rPr lang="zh-CN" altLang="en-US" sz="1066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邮件日程、自动提醒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190310" indent="-190310" algn="l" defTabSz="304495" hangingPunct="1">
              <a:lnSpc>
                <a:spcPct val="150000"/>
              </a:lnSpc>
              <a:buFont typeface="Arial" charset="0"/>
              <a:buChar char="•"/>
            </a:pPr>
            <a:r>
              <a:rPr lang="zh-CN" altLang="en-US" sz="1066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会议纪要、周报生成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2EBA17CA-AA0C-A5A2-456A-26CCD4357D6E}"/>
              </a:ext>
            </a:extLst>
          </p:cNvPr>
          <p:cNvSpPr txBox="1"/>
          <p:nvPr/>
        </p:nvSpPr>
        <p:spPr>
          <a:xfrm>
            <a:off x="9970905" y="5052463"/>
            <a:ext cx="1476067" cy="297325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pPr algn="l" defTabSz="304495" hangingPunct="1"/>
            <a:r>
              <a:rPr lang="zh-CN" altLang="en-US" sz="1332" b="0" kern="1200">
                <a:solidFill>
                  <a:srgbClr val="0052D9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全员通用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A1352308-0B7B-83EA-D5E9-F2F398474311}"/>
              </a:ext>
            </a:extLst>
          </p:cNvPr>
          <p:cNvSpPr txBox="1"/>
          <p:nvPr/>
        </p:nvSpPr>
        <p:spPr>
          <a:xfrm>
            <a:off x="9754359" y="5089636"/>
            <a:ext cx="270683" cy="502317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defTabSz="304495" hangingPunct="1"/>
            <a:r>
              <a:rPr sz="1332" kern="1200" dirty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+mn-cs"/>
              </a:rPr>
              <a:t>👥
</a:t>
            </a:r>
            <a:endParaRPr sz="1332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7D0366B8-297A-7825-B856-F4B45FA9E93E}"/>
              </a:ext>
            </a:extLst>
          </p:cNvPr>
          <p:cNvSpPr txBox="1"/>
          <p:nvPr/>
        </p:nvSpPr>
        <p:spPr>
          <a:xfrm>
            <a:off x="9687898" y="3917411"/>
            <a:ext cx="1700226" cy="804516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pPr marL="190310" indent="-190310" algn="l" defTabSz="304495" hangingPunct="1">
              <a:lnSpc>
                <a:spcPct val="150000"/>
              </a:lnSpc>
              <a:buFont typeface="Arial" charset="0"/>
              <a:buChar char="•"/>
            </a:pPr>
            <a:r>
              <a:rPr lang="zh-CN" altLang="en-US" sz="1066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数据汇总、进度分析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  <a:p>
            <a:pPr marL="190310" indent="-190310" algn="l" defTabSz="304495" hangingPunct="1">
              <a:lnSpc>
                <a:spcPct val="150000"/>
              </a:lnSpc>
              <a:buFont typeface="Arial" charset="0"/>
              <a:buChar char="•"/>
            </a:pPr>
            <a:r>
              <a:rPr lang="zh-CN" altLang="en-US" sz="1066" kern="1200">
                <a:solidFill>
                  <a:prstClr val="black"/>
                </a:solidFill>
                <a:latin typeface="TencentSans W3"/>
                <a:ea typeface="TencentSans W3"/>
                <a:cs typeface="+mn-cs"/>
              </a:rPr>
              <a:t>供应商评估、交付跟踪</a:t>
            </a:r>
            <a:endParaRPr sz="1199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342125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2C344-8D22-E599-522B-C19D041EA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>
            <a:extLst>
              <a:ext uri="{FF2B5EF4-FFF2-40B4-BE49-F238E27FC236}">
                <a16:creationId xmlns:a16="http://schemas.microsoft.com/office/drawing/2014/main" id="{66FB9005-BEA3-C332-4BD9-DB70D6FCF5DD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WorkBuddy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优势分析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33492A3-598B-D37C-7B2B-F23D1D568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34" y="1043724"/>
            <a:ext cx="2184017" cy="517806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60D5E4F-687F-F374-6BA8-9F8FF4DA13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610" y="1043724"/>
            <a:ext cx="4608717" cy="3406950"/>
          </a:xfrm>
          <a:prstGeom prst="rect">
            <a:avLst/>
          </a:prstGeom>
        </p:spPr>
      </p:pic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80FEB625-8233-8EE3-DDF3-E73CD8AD26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724686"/>
              </p:ext>
            </p:extLst>
          </p:nvPr>
        </p:nvGraphicFramePr>
        <p:xfrm>
          <a:off x="7778338" y="1043724"/>
          <a:ext cx="4078479" cy="307701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37203">
                  <a:extLst>
                    <a:ext uri="{9D8B030D-6E8A-4147-A177-3AD203B41FA5}">
                      <a16:colId xmlns:a16="http://schemas.microsoft.com/office/drawing/2014/main" val="344939023"/>
                    </a:ext>
                  </a:extLst>
                </a:gridCol>
                <a:gridCol w="1492383">
                  <a:extLst>
                    <a:ext uri="{9D8B030D-6E8A-4147-A177-3AD203B41FA5}">
                      <a16:colId xmlns:a16="http://schemas.microsoft.com/office/drawing/2014/main" val="3355796465"/>
                    </a:ext>
                  </a:extLst>
                </a:gridCol>
                <a:gridCol w="1196658">
                  <a:extLst>
                    <a:ext uri="{9D8B030D-6E8A-4147-A177-3AD203B41FA5}">
                      <a16:colId xmlns:a16="http://schemas.microsoft.com/office/drawing/2014/main" val="2920620854"/>
                    </a:ext>
                  </a:extLst>
                </a:gridCol>
                <a:gridCol w="1052235">
                  <a:extLst>
                    <a:ext uri="{9D8B030D-6E8A-4147-A177-3AD203B41FA5}">
                      <a16:colId xmlns:a16="http://schemas.microsoft.com/office/drawing/2014/main" val="1604171302"/>
                    </a:ext>
                  </a:extLst>
                </a:gridCol>
              </a:tblGrid>
              <a:tr h="256418">
                <a:tc gridSpan="4"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5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四月桌面智能体月访问量增量排名</a:t>
                      </a:r>
                      <a:endParaRPr lang="zh-CN" alt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142033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排名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产品名称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所属厂商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0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当月访问增量</a:t>
                      </a:r>
                      <a:endParaRPr lang="zh-CN" altLang="en-US" sz="1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9317997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dirty="0">
                          <a:solidFill>
                            <a:srgbClr val="0060FF"/>
                          </a:solidFill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WorkBuddy</a:t>
                      </a:r>
                      <a:endParaRPr lang="en-US" sz="900" b="0" i="0" u="none" strike="noStrike" dirty="0">
                        <a:solidFill>
                          <a:srgbClr val="0060FF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腾讯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820</a:t>
                      </a:r>
                      <a:r>
                        <a:rPr lang="zh-CN" alt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万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358880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Kimi Claw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Kimi</a:t>
                      </a:r>
                      <a:r>
                        <a:rPr lang="zh-CN" alt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月之暗面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410</a:t>
                      </a:r>
                      <a:r>
                        <a:rPr lang="zh-CN" alt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万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2182447333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ArkClaw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火山引擎</a:t>
                      </a:r>
                      <a:r>
                        <a:rPr lang="en-US" altLang="zh-CN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·</a:t>
                      </a:r>
                      <a:r>
                        <a:rPr lang="zh-CN" alt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字节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380</a:t>
                      </a:r>
                      <a:r>
                        <a:rPr lang="zh-CN" alt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万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046903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Hermes（</a:t>
                      </a:r>
                      <a:r>
                        <a:rPr lang="zh-CN" altLang="en-US" sz="9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爱马仕）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开源社区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330</a:t>
                      </a:r>
                      <a:r>
                        <a:rPr lang="zh-CN" altLang="en-US" sz="9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万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245048088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OpenClaw（</a:t>
                      </a:r>
                      <a:r>
                        <a:rPr lang="zh-CN" altLang="en-US" sz="9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原生龙虾）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9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开源鼻祖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290</a:t>
                      </a:r>
                      <a:r>
                        <a:rPr lang="zh-CN" alt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万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508743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6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MaxClaw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MiniMax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240</a:t>
                      </a:r>
                      <a:r>
                        <a:rPr lang="zh-CN" alt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万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670033718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 dirty="0" err="1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DuClaw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9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百度智能云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170</a:t>
                      </a:r>
                      <a:r>
                        <a:rPr lang="zh-CN" alt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万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6535192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QoderWork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阿里</a:t>
                      </a:r>
                      <a:r>
                        <a:rPr 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Qoder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140</a:t>
                      </a:r>
                      <a:r>
                        <a:rPr lang="zh-CN" altLang="en-US" sz="9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万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3390006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CoPaw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阿里通义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120</a:t>
                      </a:r>
                      <a:r>
                        <a:rPr lang="zh-CN" altLang="en-US" sz="9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万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9286402"/>
                  </a:ext>
                </a:extLst>
              </a:tr>
              <a:tr h="25641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AutoClaw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900" u="none" strike="noStrike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智谱华章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9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110</a:t>
                      </a:r>
                      <a:r>
                        <a:rPr lang="zh-CN" altLang="en-US" sz="900" u="none" strike="noStrike" dirty="0">
                          <a:effectLst/>
                          <a:latin typeface="+mn-lt"/>
                          <a:ea typeface="+mn-ea"/>
                          <a:cs typeface="+mn-ea"/>
                          <a:sym typeface="+mn-lt"/>
                        </a:rPr>
                        <a:t>万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1406270736"/>
                  </a:ext>
                </a:extLst>
              </a:tr>
            </a:tbl>
          </a:graphicData>
        </a:graphic>
      </p:graphicFrame>
      <p:sp>
        <p:nvSpPr>
          <p:cNvPr id="11" name="Text3">
            <a:extLst>
              <a:ext uri="{FF2B5EF4-FFF2-40B4-BE49-F238E27FC236}">
                <a16:creationId xmlns:a16="http://schemas.microsoft.com/office/drawing/2014/main" id="{943E0C46-F584-026B-32F6-5268074D31EE}"/>
              </a:ext>
            </a:extLst>
          </p:cNvPr>
          <p:cNvSpPr/>
          <p:nvPr/>
        </p:nvSpPr>
        <p:spPr>
          <a:xfrm>
            <a:off x="2754775" y="4697205"/>
            <a:ext cx="4489306" cy="1733647"/>
          </a:xfrm>
          <a:prstGeom prst="rect">
            <a:avLst/>
          </a:prstGeom>
        </p:spPr>
        <p:txBody>
          <a:bodyPr wrap="square" lIns="90000" tIns="46800" rIns="90000" bIns="46800" anchor="t" anchorCtr="0">
            <a:noAutofit/>
          </a:bodyPr>
          <a:lstStyle/>
          <a:p>
            <a:pPr marL="285750" lvl="1" indent="-285750" algn="l" defTabSz="914446" hangingPunct="1">
              <a:lnSpc>
                <a:spcPct val="120000"/>
              </a:lnSpc>
              <a:buFont typeface="Wingdings" panose="05000000000000000000" pitchFamily="2" charset="2"/>
              <a:buChar char="§"/>
            </a:pPr>
            <a:endParaRPr lang="en-US" altLang="zh-CN" sz="1200" b="0" kern="1200" dirty="0">
              <a:latin typeface="+mn-lt"/>
              <a:ea typeface="+mn-ea"/>
              <a:cs typeface="+mn-ea"/>
              <a:sym typeface="+mn-lt"/>
            </a:endParaRPr>
          </a:p>
          <a:p>
            <a:pPr marL="285750" lvl="1" indent="-285750" algn="l" defTabSz="914446" hangingPunct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zh-CN" altLang="en-US" sz="1200" b="0" kern="1200" dirty="0">
                <a:latin typeface="+mn-lt"/>
                <a:ea typeface="+mn-ea"/>
                <a:cs typeface="+mn-ea"/>
                <a:sym typeface="+mn-lt"/>
              </a:rPr>
              <a:t>混元</a:t>
            </a:r>
            <a:r>
              <a:rPr lang="en-US" altLang="zh-CN" sz="1200" b="0" kern="1200" dirty="0">
                <a:latin typeface="+mn-lt"/>
                <a:ea typeface="+mn-ea"/>
                <a:cs typeface="+mn-ea"/>
                <a:sym typeface="+mn-lt"/>
              </a:rPr>
              <a:t>3.0 Preview</a:t>
            </a:r>
            <a:r>
              <a:rPr lang="zh-CN" altLang="en-US" sz="1200" b="0" kern="1200" dirty="0">
                <a:solidFill>
                  <a:srgbClr val="0060FF"/>
                </a:solidFill>
                <a:latin typeface="+mn-lt"/>
                <a:ea typeface="+mn-ea"/>
                <a:cs typeface="+mn-ea"/>
                <a:sym typeface="+mn-lt"/>
              </a:rPr>
              <a:t>性价比高</a:t>
            </a:r>
            <a:r>
              <a:rPr lang="zh-CN" altLang="en-US" sz="1200" b="0" kern="1200" dirty="0">
                <a:latin typeface="+mn-lt"/>
                <a:ea typeface="+mn-ea"/>
                <a:cs typeface="+mn-ea"/>
                <a:sym typeface="+mn-lt"/>
              </a:rPr>
              <a:t>，登顶海外</a:t>
            </a:r>
            <a:r>
              <a:rPr lang="en-US" altLang="zh-CN" sz="1200" b="0" kern="1200" dirty="0">
                <a:latin typeface="+mn-lt"/>
                <a:ea typeface="+mn-ea"/>
                <a:cs typeface="+mn-ea"/>
                <a:sym typeface="+mn-lt"/>
              </a:rPr>
              <a:t>Open Router </a:t>
            </a:r>
            <a:r>
              <a:rPr lang="zh-CN" altLang="en-US" sz="1200" b="0" kern="1200" dirty="0">
                <a:latin typeface="+mn-lt"/>
                <a:ea typeface="+mn-ea"/>
                <a:cs typeface="+mn-ea"/>
                <a:sym typeface="+mn-lt"/>
              </a:rPr>
              <a:t>榜首</a:t>
            </a:r>
            <a:endParaRPr lang="en-US" altLang="zh-CN" sz="1200" b="0" kern="1200" dirty="0">
              <a:latin typeface="+mn-lt"/>
              <a:ea typeface="+mn-ea"/>
              <a:cs typeface="+mn-ea"/>
              <a:sym typeface="+mn-lt"/>
            </a:endParaRPr>
          </a:p>
          <a:p>
            <a:pPr marL="285750" lvl="1" indent="-285750" algn="l" defTabSz="914446" hangingPunct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altLang="zh-CN" sz="1200" b="0" kern="1200" dirty="0">
                <a:latin typeface="+mn-lt"/>
                <a:ea typeface="+mn-ea"/>
                <a:cs typeface="+mn-ea"/>
                <a:sym typeface="+mn-lt"/>
              </a:rPr>
              <a:t>WorkBuddy</a:t>
            </a:r>
            <a:r>
              <a:rPr lang="zh-CN" altLang="en-US" sz="1200" b="0" kern="1200" dirty="0">
                <a:latin typeface="+mn-lt"/>
                <a:ea typeface="+mn-ea"/>
                <a:cs typeface="+mn-ea"/>
                <a:sym typeface="+mn-lt"/>
              </a:rPr>
              <a:t>在桌面智能体平台占据</a:t>
            </a:r>
            <a:r>
              <a:rPr lang="zh-CN" altLang="en-US" sz="1200" b="0" kern="1200" dirty="0">
                <a:solidFill>
                  <a:srgbClr val="0060FF"/>
                </a:solidFill>
                <a:latin typeface="+mn-lt"/>
                <a:ea typeface="+mn-ea"/>
                <a:cs typeface="+mn-ea"/>
                <a:sym typeface="+mn-lt"/>
              </a:rPr>
              <a:t>领先地位</a:t>
            </a:r>
            <a:endParaRPr lang="en-US" altLang="zh-CN" sz="1200" b="0" kern="1200" dirty="0">
              <a:solidFill>
                <a:srgbClr val="006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85750" lvl="1" indent="-285750" algn="l" defTabSz="914446" hangingPunct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zh-CN" altLang="en-US" sz="1200" b="0" kern="1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中文办公，开箱即用</a:t>
            </a:r>
            <a:endParaRPr lang="en-US" altLang="zh-CN" sz="1200" b="0" kern="12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85750" lvl="1" indent="-285750" algn="l" defTabSz="914446" hangingPunct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zh-CN" altLang="en-US" sz="1200" b="0" kern="1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企业级优势：安全与管控（企业版）</a:t>
            </a:r>
          </a:p>
          <a:p>
            <a:pPr marL="285750" lvl="1" indent="-285750" algn="l" defTabSz="914446" hangingPunct="1">
              <a:lnSpc>
                <a:spcPct val="120000"/>
              </a:lnSpc>
              <a:buFont typeface="Wingdings" panose="05000000000000000000" pitchFamily="2" charset="2"/>
              <a:buChar char="§"/>
            </a:pPr>
            <a:endParaRPr lang="zh-CN" altLang="en-US" sz="1200" b="0" kern="1200" dirty="0">
              <a:solidFill>
                <a:srgbClr val="0060FF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85750" lvl="1" indent="-285750" algn="l" defTabSz="914446" hangingPunct="1">
              <a:lnSpc>
                <a:spcPct val="120000"/>
              </a:lnSpc>
              <a:buFont typeface="Wingdings" panose="05000000000000000000" pitchFamily="2" charset="2"/>
              <a:buChar char="§"/>
            </a:pPr>
            <a:endParaRPr lang="en-US" altLang="zh-CN" sz="1200" b="0" kern="1200" dirty="0">
              <a:solidFill>
                <a:srgbClr val="006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Bullet3">
            <a:extLst>
              <a:ext uri="{FF2B5EF4-FFF2-40B4-BE49-F238E27FC236}">
                <a16:creationId xmlns:a16="http://schemas.microsoft.com/office/drawing/2014/main" id="{5968AF79-11A0-BAFD-3330-3888F96F8812}"/>
              </a:ext>
            </a:extLst>
          </p:cNvPr>
          <p:cNvSpPr>
            <a:spLocks/>
          </p:cNvSpPr>
          <p:nvPr/>
        </p:nvSpPr>
        <p:spPr>
          <a:xfrm>
            <a:off x="2719940" y="4496723"/>
            <a:ext cx="3039592" cy="400965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/>
          </a:bodyPr>
          <a:lstStyle/>
          <a:p>
            <a:pPr algn="l" defTabSz="914446" hangingPunct="1">
              <a:lnSpc>
                <a:spcPct val="120000"/>
              </a:lnSpc>
              <a:defRPr/>
            </a:pPr>
            <a:r>
              <a:rPr lang="zh-CN" altLang="en-US" sz="1400" kern="1200" dirty="0">
                <a:solidFill>
                  <a:srgbClr val="0060FF"/>
                </a:solidFill>
                <a:latin typeface="+mn-lt"/>
                <a:ea typeface="+mn-ea"/>
                <a:cs typeface="+mn-ea"/>
                <a:sym typeface="+mn-lt"/>
              </a:rPr>
              <a:t>优势体现</a:t>
            </a:r>
            <a:endParaRPr lang="en-US" altLang="zh-CN" sz="1400" kern="1200" dirty="0">
              <a:solidFill>
                <a:srgbClr val="0060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Text3">
            <a:extLst>
              <a:ext uri="{FF2B5EF4-FFF2-40B4-BE49-F238E27FC236}">
                <a16:creationId xmlns:a16="http://schemas.microsoft.com/office/drawing/2014/main" id="{5C5E7770-EAAB-1449-8310-2395F14A0D40}"/>
              </a:ext>
            </a:extLst>
          </p:cNvPr>
          <p:cNvSpPr/>
          <p:nvPr/>
        </p:nvSpPr>
        <p:spPr>
          <a:xfrm>
            <a:off x="7494205" y="4697204"/>
            <a:ext cx="4489306" cy="1733647"/>
          </a:xfrm>
          <a:prstGeom prst="rect">
            <a:avLst/>
          </a:prstGeom>
        </p:spPr>
        <p:txBody>
          <a:bodyPr wrap="square" lIns="90000" tIns="46800" rIns="90000" bIns="46800" anchor="t" anchorCtr="0">
            <a:noAutofit/>
          </a:bodyPr>
          <a:lstStyle/>
          <a:p>
            <a:pPr marL="285750" lvl="1" indent="-285750" algn="l" defTabSz="914446" hangingPunct="1">
              <a:lnSpc>
                <a:spcPct val="120000"/>
              </a:lnSpc>
              <a:buFont typeface="Wingdings" panose="05000000000000000000" pitchFamily="2" charset="2"/>
              <a:buChar char="§"/>
            </a:pPr>
            <a:endParaRPr lang="en-US" altLang="zh-CN" sz="1200" b="0" kern="1200" dirty="0">
              <a:latin typeface="+mn-lt"/>
              <a:ea typeface="+mn-ea"/>
              <a:cs typeface="+mn-ea"/>
              <a:sym typeface="+mn-lt"/>
            </a:endParaRPr>
          </a:p>
          <a:p>
            <a:pPr marL="285750" lvl="1" indent="-285750" algn="l" defTabSz="914446" hangingPunct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zh-CN" altLang="en-US" sz="1200" b="0" kern="1200" dirty="0">
                <a:solidFill>
                  <a:srgbClr val="0060FF"/>
                </a:solidFill>
                <a:latin typeface="+mn-lt"/>
                <a:ea typeface="+mn-ea"/>
                <a:cs typeface="+mn-ea"/>
                <a:sym typeface="+mn-lt"/>
              </a:rPr>
              <a:t>多任务并行</a:t>
            </a:r>
            <a:r>
              <a:rPr lang="zh-CN" altLang="en-US" sz="1200" b="0" kern="1200" dirty="0">
                <a:latin typeface="+mn-lt"/>
                <a:ea typeface="+mn-ea"/>
                <a:cs typeface="+mn-ea"/>
                <a:sym typeface="+mn-lt"/>
              </a:rPr>
              <a:t>，一人即团队</a:t>
            </a:r>
            <a:endParaRPr lang="en-US" altLang="zh-CN" sz="1200" b="0" kern="1200" dirty="0">
              <a:latin typeface="+mn-lt"/>
              <a:ea typeface="+mn-ea"/>
              <a:cs typeface="+mn-ea"/>
              <a:sym typeface="+mn-lt"/>
            </a:endParaRPr>
          </a:p>
          <a:p>
            <a:pPr marL="285750" lvl="1" indent="-285750" algn="l" defTabSz="914446" hangingPunct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zh-CN" altLang="en-US" sz="1200" b="0" kern="1200" dirty="0">
                <a:solidFill>
                  <a:srgbClr val="0060FF"/>
                </a:solidFill>
                <a:latin typeface="+mn-lt"/>
                <a:ea typeface="+mn-ea"/>
                <a:cs typeface="+mn-ea"/>
                <a:sym typeface="+mn-lt"/>
              </a:rPr>
              <a:t>生态强大</a:t>
            </a:r>
            <a:r>
              <a:rPr lang="zh-CN" altLang="en-US" sz="1200" b="0" kern="1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，能力无限</a:t>
            </a:r>
            <a:endParaRPr lang="en-US" altLang="zh-CN" sz="1200" b="0" kern="12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85750" lvl="1" indent="-285750" algn="l" defTabSz="914446" hangingPunct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zh-CN" altLang="en-US" sz="1200" b="0" kern="1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专注结果，过程透明</a:t>
            </a:r>
            <a:endParaRPr lang="en-US" altLang="zh-CN" sz="1200" b="0" kern="12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  <a:p>
            <a:pPr marL="285750" lvl="1" indent="-285750" algn="l" defTabSz="914446" hangingPunct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zh-CN" altLang="en-US" sz="1200" b="0" kern="12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远程操控，随时启动</a:t>
            </a:r>
            <a:endParaRPr lang="en-US" altLang="zh-CN" sz="1200" b="0" kern="12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2911494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8AA48-531A-A83F-2909-2043324F4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>
            <a:extLst>
              <a:ext uri="{FF2B5EF4-FFF2-40B4-BE49-F238E27FC236}">
                <a16:creationId xmlns:a16="http://schemas.microsoft.com/office/drawing/2014/main" id="{48BD0032-19CF-6B16-AC4A-1C5A59EA3AD6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en-US" altLang="zh-CN" dirty="0" err="1">
                <a:cs typeface="锐字工房云字库锐黑粗GBK" panose="02010604000000000000" charset="-122"/>
                <a:sym typeface="微软雅黑" panose="020B0503020204020204" pitchFamily="34" charset="-122"/>
              </a:rPr>
              <a:t>WorkBuddy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竞品分析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2344683-7D65-9F65-8FCE-A0631D770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571" y="463390"/>
            <a:ext cx="5571394" cy="593349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436D86E-5166-926F-D183-A5A29D6C1D4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819"/>
          <a:stretch>
            <a:fillRect/>
          </a:stretch>
        </p:blipFill>
        <p:spPr>
          <a:xfrm>
            <a:off x="286406" y="2338411"/>
            <a:ext cx="5935904" cy="28023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7B78E2E-53C3-A98C-6FDD-79D22ADF24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645" y="948072"/>
            <a:ext cx="5923665" cy="1312282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54CA134B-C7DB-4B24-E458-635348521B62}"/>
              </a:ext>
            </a:extLst>
          </p:cNvPr>
          <p:cNvSpPr txBox="1"/>
          <p:nvPr/>
        </p:nvSpPr>
        <p:spPr>
          <a:xfrm>
            <a:off x="298645" y="5379794"/>
            <a:ext cx="6099716" cy="7848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>
              <a:buNone/>
            </a:pPr>
            <a:r>
              <a:rPr lang="zh-CN" altLang="zh-CN" dirty="0">
                <a:effectLst/>
                <a:latin typeface="TencentSans W7" panose="020C04030202040F0204" pitchFamily="34" charset="-122"/>
                <a:ea typeface="TencentSans W7" panose="020C04030202040F0204" pitchFamily="34" charset="-122"/>
              </a:rPr>
              <a:t>WorkBuddy 是</a:t>
            </a:r>
            <a:r>
              <a:rPr lang="zh-CN" altLang="zh-CN" dirty="0">
                <a:solidFill>
                  <a:srgbClr val="C00000"/>
                </a:solidFill>
                <a:effectLst/>
                <a:latin typeface="TencentSans W7" panose="020C04030202040F0204" pitchFamily="34" charset="-122"/>
                <a:ea typeface="TencentSans W7" panose="020C04030202040F0204" pitchFamily="34" charset="-122"/>
              </a:rPr>
              <a:t>企业级 AI 工作台</a:t>
            </a:r>
            <a:r>
              <a:rPr lang="zh-CN" altLang="zh-CN" dirty="0">
                <a:effectLst/>
                <a:latin typeface="TencentSans W7" panose="020C04030202040F0204" pitchFamily="34" charset="-122"/>
                <a:ea typeface="TencentSans W7" panose="020C04030202040F0204" pitchFamily="34" charset="-122"/>
              </a:rPr>
              <a:t>，把干活、</a:t>
            </a:r>
            <a:r>
              <a:rPr lang="zh-CN" altLang="zh-CN" dirty="0">
                <a:solidFill>
                  <a:srgbClr val="C00000"/>
                </a:solidFill>
                <a:effectLst/>
                <a:latin typeface="TencentSans W7" panose="020C04030202040F0204" pitchFamily="34" charset="-122"/>
                <a:ea typeface="TencentSans W7" panose="020C04030202040F0204" pitchFamily="34" charset="-122"/>
              </a:rPr>
              <a:t>多个智能体协作、打通各种系统和企业管理</a:t>
            </a:r>
            <a:r>
              <a:rPr lang="zh-CN" altLang="zh-CN" dirty="0">
                <a:effectLst/>
                <a:latin typeface="TencentSans W7" panose="020C04030202040F0204" pitchFamily="34" charset="-122"/>
                <a:ea typeface="TencentSans W7" panose="020C04030202040F0204" pitchFamily="34" charset="-122"/>
              </a:rPr>
              <a:t>串成一条龙；别家产品大多只做单点的AI任务，WorkBuddy 已经能像</a:t>
            </a:r>
            <a:r>
              <a:rPr lang="zh-CN" altLang="en-US" dirty="0">
                <a:latin typeface="TencentSans W7" panose="020C04030202040F0204" pitchFamily="34" charset="-122"/>
                <a:ea typeface="TencentSans W7" panose="020C04030202040F0204" pitchFamily="34" charset="-122"/>
              </a:rPr>
              <a:t>管</a:t>
            </a:r>
            <a:r>
              <a:rPr lang="zh-CN" altLang="en-US" dirty="0">
                <a:effectLst/>
                <a:latin typeface="TencentSans W7" panose="020C04030202040F0204" pitchFamily="34" charset="-122"/>
                <a:ea typeface="TencentSans W7" panose="020C04030202040F0204" pitchFamily="34" charset="-122"/>
              </a:rPr>
              <a:t>真</a:t>
            </a:r>
            <a:r>
              <a:rPr lang="zh-CN" altLang="zh-CN" dirty="0">
                <a:effectLst/>
                <a:latin typeface="TencentSans W7" panose="020C04030202040F0204" pitchFamily="34" charset="-122"/>
                <a:ea typeface="TencentSans W7" panose="020C04030202040F0204" pitchFamily="34" charset="-122"/>
              </a:rPr>
              <a:t>人</a:t>
            </a:r>
            <a:r>
              <a:rPr lang="zh-CN" altLang="en-US" dirty="0">
                <a:latin typeface="TencentSans W7" panose="020C04030202040F0204" pitchFamily="34" charset="-122"/>
                <a:ea typeface="TencentSans W7" panose="020C04030202040F0204" pitchFamily="34" charset="-122"/>
              </a:rPr>
              <a:t>团队一样</a:t>
            </a:r>
            <a:r>
              <a:rPr lang="zh-CN" altLang="en-US" dirty="0">
                <a:effectLst/>
                <a:latin typeface="TencentSans W7" panose="020C04030202040F0204" pitchFamily="34" charset="-122"/>
                <a:ea typeface="TencentSans W7" panose="020C04030202040F0204" pitchFamily="34" charset="-122"/>
              </a:rPr>
              <a:t>管</a:t>
            </a:r>
            <a:r>
              <a:rPr lang="zh-CN" altLang="zh-CN" dirty="0">
                <a:effectLst/>
                <a:latin typeface="TencentSans W7" panose="020C04030202040F0204" pitchFamily="34" charset="-122"/>
                <a:ea typeface="TencentSans W7" panose="020C04030202040F0204" pitchFamily="34" charset="-122"/>
              </a:rPr>
              <a:t>好</a:t>
            </a:r>
            <a:r>
              <a:rPr lang="zh-CN" altLang="en-US" dirty="0">
                <a:effectLst/>
                <a:latin typeface="TencentSans W7" panose="020C04030202040F0204" pitchFamily="34" charset="-122"/>
                <a:ea typeface="TencentSans W7" panose="020C04030202040F0204" pitchFamily="34" charset="-122"/>
              </a:rPr>
              <a:t>一批</a:t>
            </a:r>
            <a:r>
              <a:rPr lang="zh-CN" altLang="zh-CN" dirty="0">
                <a:effectLst/>
                <a:latin typeface="TencentSans W7" panose="020C04030202040F0204" pitchFamily="34" charset="-122"/>
                <a:ea typeface="TencentSans W7" panose="020C04030202040F0204" pitchFamily="34" charset="-122"/>
              </a:rPr>
              <a:t>数子</a:t>
            </a:r>
            <a:r>
              <a:rPr lang="zh-CN" altLang="en-US" dirty="0">
                <a:latin typeface="TencentSans W7" panose="020C04030202040F0204" pitchFamily="34" charset="-122"/>
                <a:ea typeface="TencentSans W7" panose="020C04030202040F0204" pitchFamily="34" charset="-122"/>
              </a:rPr>
              <a:t>员工</a:t>
            </a:r>
            <a:endParaRPr lang="zh-CN" altLang="zh-CN" dirty="0">
              <a:effectLst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239627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A41B7-ACFE-5315-FA7E-266342369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标题文本">
            <a:extLst>
              <a:ext uri="{FF2B5EF4-FFF2-40B4-BE49-F238E27FC236}">
                <a16:creationId xmlns:a16="http://schemas.microsoft.com/office/drawing/2014/main" id="{7FFFC232-1C38-735B-FEDC-A37B5F46AC28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为什么选择</a:t>
            </a:r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WorkBuddy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企业版？</a:t>
            </a:r>
          </a:p>
        </p:txBody>
      </p:sp>
      <p:sp>
        <p:nvSpPr>
          <p:cNvPr id="137" name="tb_1">
            <a:extLst>
              <a:ext uri="{FF2B5EF4-FFF2-40B4-BE49-F238E27FC236}">
                <a16:creationId xmlns:a16="http://schemas.microsoft.com/office/drawing/2014/main" id="{5BDC2EFA-9076-CE44-DE43-A29432915EEC}"/>
              </a:ext>
            </a:extLst>
          </p:cNvPr>
          <p:cNvSpPr txBox="1"/>
          <p:nvPr/>
        </p:nvSpPr>
        <p:spPr>
          <a:xfrm>
            <a:off x="5300372" y="364076"/>
            <a:ext cx="2048282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b="0" kern="1200" dirty="0">
                <a:solidFill>
                  <a:srgbClr val="64748B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更智能 </a:t>
            </a:r>
            <a:r>
              <a:rPr lang="en-US" altLang="zh-CN" sz="1350" b="0" kern="1200" dirty="0">
                <a:solidFill>
                  <a:srgbClr val="64748B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·</a:t>
            </a:r>
            <a:r>
              <a:rPr lang="zh-CN" altLang="en-US" sz="1350" b="0" kern="1200" dirty="0">
                <a:solidFill>
                  <a:srgbClr val="64748B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更安全 </a:t>
            </a:r>
            <a:r>
              <a:rPr lang="en-US" altLang="zh-CN" sz="1350" b="0" kern="1200" dirty="0">
                <a:solidFill>
                  <a:srgbClr val="64748B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· </a:t>
            </a:r>
            <a:r>
              <a:rPr lang="zh-CN" altLang="en-US" sz="1350" b="0" kern="1200" dirty="0">
                <a:solidFill>
                  <a:srgbClr val="64748B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更可控</a:t>
            </a:r>
            <a:endParaRPr lang="en-US" altLang="zh-CN" sz="1350" b="0" kern="1200" dirty="0">
              <a:solidFill>
                <a:srgbClr val="64748B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26" name="圆角矩形 25">
            <a:extLst>
              <a:ext uri="{FF2B5EF4-FFF2-40B4-BE49-F238E27FC236}">
                <a16:creationId xmlns:a16="http://schemas.microsoft.com/office/drawing/2014/main" id="{0BB1F63B-BBF5-BDD8-CCE4-F043A559E61A}"/>
              </a:ext>
            </a:extLst>
          </p:cNvPr>
          <p:cNvSpPr/>
          <p:nvPr/>
        </p:nvSpPr>
        <p:spPr>
          <a:xfrm>
            <a:off x="6655672" y="1995245"/>
            <a:ext cx="2398122" cy="75155"/>
          </a:xfrm>
          <a:prstGeom prst="roundRect">
            <a:avLst/>
          </a:prstGeom>
          <a:solidFill>
            <a:srgbClr val="0052D9">
              <a:alpha val="100000"/>
            </a:srgbClr>
          </a:solidFill>
          <a:ln w="0">
            <a:noFill/>
          </a:ln>
        </p:spPr>
        <p:txBody>
          <a:bodyPr anchor="ctr"/>
          <a:lstStyle/>
          <a:p>
            <a:pPr algn="ctr"/>
            <a:endParaRPr sz="999"/>
          </a:p>
        </p:txBody>
      </p:sp>
      <p:sp>
        <p:nvSpPr>
          <p:cNvPr id="27" name="圆角矩形 26">
            <a:extLst>
              <a:ext uri="{FF2B5EF4-FFF2-40B4-BE49-F238E27FC236}">
                <a16:creationId xmlns:a16="http://schemas.microsoft.com/office/drawing/2014/main" id="{663248AC-6120-E811-0C15-25CAB4A436F2}"/>
              </a:ext>
            </a:extLst>
          </p:cNvPr>
          <p:cNvSpPr/>
          <p:nvPr/>
        </p:nvSpPr>
        <p:spPr>
          <a:xfrm>
            <a:off x="9309097" y="1995246"/>
            <a:ext cx="2398122" cy="75153"/>
          </a:xfrm>
          <a:prstGeom prst="roundRect">
            <a:avLst/>
          </a:prstGeom>
          <a:solidFill>
            <a:srgbClr val="0052D9">
              <a:alpha val="100000"/>
            </a:srgbClr>
          </a:solidFill>
          <a:ln w="0">
            <a:noFill/>
          </a:ln>
        </p:spPr>
        <p:txBody>
          <a:bodyPr anchor="ctr"/>
          <a:lstStyle/>
          <a:p>
            <a:pPr algn="ctr"/>
            <a:endParaRPr sz="999"/>
          </a:p>
        </p:txBody>
      </p:sp>
      <p:sp>
        <p:nvSpPr>
          <p:cNvPr id="28" name="Text 1">
            <a:extLst>
              <a:ext uri="{FF2B5EF4-FFF2-40B4-BE49-F238E27FC236}">
                <a16:creationId xmlns:a16="http://schemas.microsoft.com/office/drawing/2014/main" id="{8B7CB86F-5F38-FFE1-E0A4-2B8177BF1D82}"/>
              </a:ext>
            </a:extLst>
          </p:cNvPr>
          <p:cNvSpPr/>
          <p:nvPr/>
        </p:nvSpPr>
        <p:spPr>
          <a:xfrm>
            <a:off x="6655672" y="1551718"/>
            <a:ext cx="2398108" cy="3679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zh-CN" altLang="en-US" sz="1798" dirty="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企业旗舰版</a:t>
            </a:r>
            <a:endParaRPr sz="999" dirty="0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254F0274-F099-C461-0F34-384A382172E3}"/>
              </a:ext>
            </a:extLst>
          </p:cNvPr>
          <p:cNvSpPr/>
          <p:nvPr/>
        </p:nvSpPr>
        <p:spPr>
          <a:xfrm>
            <a:off x="9154311" y="1995245"/>
            <a:ext cx="65761" cy="75156"/>
          </a:xfrm>
          <a:prstGeom prst="ellipse">
            <a:avLst/>
          </a:prstGeom>
          <a:solidFill>
            <a:srgbClr val="0052D9">
              <a:alpha val="100000"/>
            </a:srgb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endParaRPr sz="999"/>
          </a:p>
        </p:txBody>
      </p:sp>
      <p:sp>
        <p:nvSpPr>
          <p:cNvPr id="30" name="Text 1">
            <a:extLst>
              <a:ext uri="{FF2B5EF4-FFF2-40B4-BE49-F238E27FC236}">
                <a16:creationId xmlns:a16="http://schemas.microsoft.com/office/drawing/2014/main" id="{F58B9AD8-B335-3D81-FA4C-3E48093AD9C9}"/>
              </a:ext>
            </a:extLst>
          </p:cNvPr>
          <p:cNvSpPr/>
          <p:nvPr/>
        </p:nvSpPr>
        <p:spPr>
          <a:xfrm>
            <a:off x="9187191" y="1551718"/>
            <a:ext cx="2398108" cy="3679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zh-CN" altLang="en-US" sz="1798" dirty="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企业专享版</a:t>
            </a:r>
            <a:endParaRPr lang="zh-CN" altLang="en-US" sz="999" dirty="0"/>
          </a:p>
        </p:txBody>
      </p:sp>
      <p:sp>
        <p:nvSpPr>
          <p:cNvPr id="31" name="Shape 8">
            <a:extLst>
              <a:ext uri="{FF2B5EF4-FFF2-40B4-BE49-F238E27FC236}">
                <a16:creationId xmlns:a16="http://schemas.microsoft.com/office/drawing/2014/main" id="{5ED399D2-087A-F3EC-AF33-F6E9A03F0AA2}"/>
              </a:ext>
            </a:extLst>
          </p:cNvPr>
          <p:cNvSpPr/>
          <p:nvPr/>
        </p:nvSpPr>
        <p:spPr>
          <a:xfrm>
            <a:off x="6655672" y="2228801"/>
            <a:ext cx="2398122" cy="3215568"/>
          </a:xfrm>
          <a:prstGeom prst="roundRect">
            <a:avLst>
              <a:gd name="adj" fmla="val 5319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00D4FF"/>
            </a:solidFill>
            <a:prstDash val="solid"/>
          </a:ln>
        </p:spPr>
        <p:txBody>
          <a:bodyPr/>
          <a:lstStyle/>
          <a:p>
            <a:endParaRPr sz="1440"/>
          </a:p>
        </p:txBody>
      </p:sp>
      <p:sp>
        <p:nvSpPr>
          <p:cNvPr id="32" name="Shape 8">
            <a:extLst>
              <a:ext uri="{FF2B5EF4-FFF2-40B4-BE49-F238E27FC236}">
                <a16:creationId xmlns:a16="http://schemas.microsoft.com/office/drawing/2014/main" id="{36D3D498-85C9-1C7B-C6E9-74D81C5410C8}"/>
              </a:ext>
            </a:extLst>
          </p:cNvPr>
          <p:cNvSpPr/>
          <p:nvPr/>
        </p:nvSpPr>
        <p:spPr>
          <a:xfrm>
            <a:off x="9309097" y="2228800"/>
            <a:ext cx="2398122" cy="3215568"/>
          </a:xfrm>
          <a:prstGeom prst="roundRect">
            <a:avLst>
              <a:gd name="adj" fmla="val 5319"/>
            </a:avLst>
          </a:prstGeom>
          <a:solidFill>
            <a:srgbClr val="FFFFFF">
              <a:alpha val="5000"/>
            </a:srgbClr>
          </a:solidFill>
          <a:ln w="9525">
            <a:solidFill>
              <a:srgbClr val="00D4FF"/>
            </a:solidFill>
            <a:prstDash val="solid"/>
          </a:ln>
        </p:spPr>
        <p:txBody>
          <a:bodyPr/>
          <a:lstStyle/>
          <a:p>
            <a:endParaRPr sz="1440"/>
          </a:p>
        </p:txBody>
      </p:sp>
      <p:sp>
        <p:nvSpPr>
          <p:cNvPr id="33" name="圆角矩形 32">
            <a:extLst>
              <a:ext uri="{FF2B5EF4-FFF2-40B4-BE49-F238E27FC236}">
                <a16:creationId xmlns:a16="http://schemas.microsoft.com/office/drawing/2014/main" id="{9946DEEB-6D14-F3A7-2614-D57835AB8ABF}"/>
              </a:ext>
            </a:extLst>
          </p:cNvPr>
          <p:cNvSpPr/>
          <p:nvPr/>
        </p:nvSpPr>
        <p:spPr>
          <a:xfrm>
            <a:off x="7032707" y="2408931"/>
            <a:ext cx="1644040" cy="271226"/>
          </a:xfrm>
          <a:prstGeom prst="roundRect">
            <a:avLst/>
          </a:prstGeom>
          <a:solidFill>
            <a:srgbClr val="0052D9">
              <a:alpha val="72000"/>
            </a:srgbClr>
          </a:solidFill>
          <a:ln w="0">
            <a:noFill/>
          </a:ln>
        </p:spPr>
        <p:txBody>
          <a:bodyPr anchor="ctr"/>
          <a:lstStyle/>
          <a:p>
            <a:pPr algn="ctr"/>
            <a:r>
              <a:rPr lang="en-US" sz="1066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AI </a:t>
            </a:r>
            <a:r>
              <a:rPr lang="zh-CN" altLang="en-US" sz="1066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桌面办公</a:t>
            </a:r>
            <a:endParaRPr sz="999"/>
          </a:p>
        </p:txBody>
      </p:sp>
      <p:sp>
        <p:nvSpPr>
          <p:cNvPr id="34" name="圆角矩形 33">
            <a:extLst>
              <a:ext uri="{FF2B5EF4-FFF2-40B4-BE49-F238E27FC236}">
                <a16:creationId xmlns:a16="http://schemas.microsoft.com/office/drawing/2014/main" id="{74D2F955-07ED-7E04-6717-CA5010BB54E6}"/>
              </a:ext>
            </a:extLst>
          </p:cNvPr>
          <p:cNvSpPr/>
          <p:nvPr/>
        </p:nvSpPr>
        <p:spPr>
          <a:xfrm>
            <a:off x="7032707" y="2747978"/>
            <a:ext cx="1644040" cy="271226"/>
          </a:xfrm>
          <a:prstGeom prst="roundRect">
            <a:avLst/>
          </a:prstGeom>
          <a:solidFill>
            <a:srgbClr val="0052D9">
              <a:alpha val="72000"/>
            </a:srgbClr>
          </a:solidFill>
          <a:ln w="0">
            <a:noFill/>
          </a:ln>
        </p:spPr>
        <p:txBody>
          <a:bodyPr anchor="ctr"/>
          <a:lstStyle/>
          <a:p>
            <a:pPr algn="ctr"/>
            <a:r>
              <a:rPr lang="en-US" sz="1066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AI CODING </a:t>
            </a:r>
            <a:r>
              <a:rPr lang="zh-CN" altLang="en-US" sz="1066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编码</a:t>
            </a:r>
            <a:endParaRPr sz="999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3DC989B-E24C-CAD9-A169-FB38FF5A879E}"/>
              </a:ext>
            </a:extLst>
          </p:cNvPr>
          <p:cNvSpPr txBox="1"/>
          <p:nvPr/>
        </p:nvSpPr>
        <p:spPr>
          <a:xfrm>
            <a:off x="6719141" y="4200894"/>
            <a:ext cx="2334638" cy="802014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pPr marL="190310" indent="-190310" algn="l">
              <a:lnSpc>
                <a:spcPct val="150000"/>
              </a:lnSpc>
              <a:buFont typeface="Arial" charset="0"/>
              <a:buChar char="•"/>
            </a:pPr>
            <a:r>
              <a:rPr lang="zh-CN" altLang="en-US" sz="1066" dirty="0">
                <a:latin typeface="TencentSans W3"/>
                <a:ea typeface="TencentSans W3"/>
                <a:cs typeface="+mn-cs"/>
              </a:rPr>
              <a:t>每个</a:t>
            </a:r>
            <a:r>
              <a:rPr lang="en-US" sz="1066" dirty="0">
                <a:latin typeface="TencentSans W3"/>
                <a:ea typeface="TencentSans W3"/>
                <a:cs typeface="+mn-cs"/>
              </a:rPr>
              <a:t> License </a:t>
            </a:r>
            <a:r>
              <a:rPr lang="zh-CN" altLang="en-US" sz="1066" dirty="0">
                <a:latin typeface="TencentSans W3"/>
                <a:ea typeface="TencentSans W3"/>
                <a:cs typeface="+mn-cs"/>
              </a:rPr>
              <a:t>内置</a:t>
            </a:r>
            <a:r>
              <a:rPr lang="en-US" sz="1066" dirty="0">
                <a:latin typeface="TencentSans W3"/>
                <a:ea typeface="TencentSans W3"/>
                <a:cs typeface="+mn-cs"/>
              </a:rPr>
              <a:t> 2000 Credit</a:t>
            </a:r>
            <a:endParaRPr sz="999" dirty="0"/>
          </a:p>
          <a:p>
            <a:pPr marL="190310" indent="-190310" algn="l">
              <a:lnSpc>
                <a:spcPct val="150000"/>
              </a:lnSpc>
              <a:buFont typeface="Arial" charset="0"/>
              <a:buChar char="•"/>
            </a:pPr>
            <a:r>
              <a:rPr lang="en-US" sz="1066" dirty="0">
                <a:latin typeface="TencentSans W3"/>
                <a:ea typeface="TencentSans W3"/>
                <a:cs typeface="+mn-cs"/>
              </a:rPr>
              <a:t>License </a:t>
            </a:r>
            <a:r>
              <a:rPr lang="zh-CN" altLang="en-US" sz="1066" dirty="0">
                <a:latin typeface="TencentSans W3"/>
                <a:ea typeface="TencentSans W3"/>
                <a:cs typeface="+mn-cs"/>
              </a:rPr>
              <a:t>可以通用</a:t>
            </a:r>
            <a:r>
              <a:rPr lang="en-US" sz="1066" dirty="0">
                <a:latin typeface="TencentSans W3"/>
                <a:ea typeface="TencentSans W3"/>
                <a:cs typeface="+mn-cs"/>
              </a:rPr>
              <a:t> </a:t>
            </a:r>
            <a:r>
              <a:rPr lang="en-US" sz="1066" dirty="0" err="1">
                <a:latin typeface="TencentSans W3"/>
                <a:ea typeface="TencentSans W3"/>
                <a:cs typeface="+mn-cs"/>
              </a:rPr>
              <a:t>xbuddy</a:t>
            </a:r>
            <a:r>
              <a:rPr lang="en-US" sz="1066" dirty="0">
                <a:latin typeface="TencentSans W3"/>
                <a:ea typeface="TencentSans W3"/>
                <a:cs typeface="+mn-cs"/>
              </a:rPr>
              <a:t> </a:t>
            </a:r>
            <a:r>
              <a:rPr lang="zh-CN" altLang="en-US" sz="1066" dirty="0">
                <a:latin typeface="TencentSans W3"/>
                <a:ea typeface="TencentSans W3"/>
                <a:cs typeface="+mn-cs"/>
              </a:rPr>
              <a:t>产品</a:t>
            </a:r>
            <a:endParaRPr sz="999" dirty="0"/>
          </a:p>
          <a:p>
            <a:pPr marL="190310" indent="-190310" algn="l">
              <a:lnSpc>
                <a:spcPct val="150000"/>
              </a:lnSpc>
              <a:buFont typeface="Arial" charset="0"/>
              <a:buChar char="•"/>
            </a:pPr>
            <a:r>
              <a:rPr lang="zh-CN" altLang="en-US" sz="1066" dirty="0">
                <a:latin typeface="TencentSans W3"/>
                <a:ea typeface="TencentSans W3"/>
                <a:cs typeface="+mn-cs"/>
              </a:rPr>
              <a:t>提供</a:t>
            </a:r>
            <a:r>
              <a:rPr lang="en-US" sz="1066" dirty="0">
                <a:latin typeface="TencentSans W3"/>
                <a:ea typeface="TencentSans W3"/>
                <a:cs typeface="+mn-cs"/>
              </a:rPr>
              <a:t> admin </a:t>
            </a:r>
            <a:r>
              <a:rPr lang="zh-CN" altLang="en-US" sz="1066" dirty="0">
                <a:latin typeface="TencentSans W3"/>
                <a:ea typeface="TencentSans W3"/>
                <a:cs typeface="+mn-cs"/>
              </a:rPr>
              <a:t>企业管理后台</a:t>
            </a:r>
            <a:endParaRPr sz="999" dirty="0"/>
          </a:p>
        </p:txBody>
      </p:sp>
      <p:sp>
        <p:nvSpPr>
          <p:cNvPr id="36" name="圆角矩形 35">
            <a:extLst>
              <a:ext uri="{FF2B5EF4-FFF2-40B4-BE49-F238E27FC236}">
                <a16:creationId xmlns:a16="http://schemas.microsoft.com/office/drawing/2014/main" id="{B50B4C46-B6D2-5CA7-4171-FE66F50D9D98}"/>
              </a:ext>
            </a:extLst>
          </p:cNvPr>
          <p:cNvSpPr/>
          <p:nvPr/>
        </p:nvSpPr>
        <p:spPr>
          <a:xfrm>
            <a:off x="7032707" y="3087024"/>
            <a:ext cx="1644040" cy="271226"/>
          </a:xfrm>
          <a:prstGeom prst="roundRect">
            <a:avLst/>
          </a:prstGeom>
          <a:solidFill>
            <a:srgbClr val="0052D9">
              <a:alpha val="72000"/>
            </a:srgbClr>
          </a:solidFill>
          <a:ln w="0">
            <a:noFill/>
          </a:ln>
        </p:spPr>
        <p:txBody>
          <a:bodyPr anchor="ctr"/>
          <a:lstStyle/>
          <a:p>
            <a:pPr algn="ctr"/>
            <a:r>
              <a:rPr lang="zh-CN" altLang="en-US" sz="1066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企业</a:t>
            </a:r>
            <a:r>
              <a:rPr lang="en-US" sz="1066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 admin </a:t>
            </a:r>
            <a:r>
              <a:rPr lang="zh-CN" altLang="en-US" sz="1066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管理后台</a:t>
            </a:r>
            <a:endParaRPr sz="999"/>
          </a:p>
        </p:txBody>
      </p:sp>
      <p:sp>
        <p:nvSpPr>
          <p:cNvPr id="37" name="Text 1">
            <a:extLst>
              <a:ext uri="{FF2B5EF4-FFF2-40B4-BE49-F238E27FC236}">
                <a16:creationId xmlns:a16="http://schemas.microsoft.com/office/drawing/2014/main" id="{D09BB0E1-E831-07B9-8417-FC21F04E34CE}"/>
              </a:ext>
            </a:extLst>
          </p:cNvPr>
          <p:cNvSpPr/>
          <p:nvPr/>
        </p:nvSpPr>
        <p:spPr>
          <a:xfrm>
            <a:off x="6637738" y="3765116"/>
            <a:ext cx="2370558" cy="3679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sz="1332" dirty="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1</a:t>
            </a:r>
            <a:r>
              <a:rPr lang="en-US" altLang="zh-CN" sz="1332" dirty="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98</a:t>
            </a:r>
            <a:r>
              <a:rPr lang="en-US" sz="1332" dirty="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/</a:t>
            </a:r>
            <a:r>
              <a:rPr lang="zh-CN" altLang="en-US" sz="1332" dirty="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人</a:t>
            </a:r>
            <a:r>
              <a:rPr lang="en-US" sz="1332" dirty="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/</a:t>
            </a:r>
            <a:r>
              <a:rPr lang="zh-CN" altLang="en-US" sz="1332" dirty="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月，</a:t>
            </a:r>
            <a:r>
              <a:rPr lang="en-US" altLang="zh-CN" sz="1332" dirty="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1</a:t>
            </a:r>
            <a:r>
              <a:rPr lang="zh-CN" altLang="en-US" sz="1332" dirty="0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账号起售</a:t>
            </a:r>
            <a:endParaRPr sz="999" dirty="0"/>
          </a:p>
        </p:txBody>
      </p:sp>
      <p:sp>
        <p:nvSpPr>
          <p:cNvPr id="38" name="圆角矩形 37">
            <a:extLst>
              <a:ext uri="{FF2B5EF4-FFF2-40B4-BE49-F238E27FC236}">
                <a16:creationId xmlns:a16="http://schemas.microsoft.com/office/drawing/2014/main" id="{BB74D36D-D3FA-C58D-B2FF-200D0FF59BBF}"/>
              </a:ext>
            </a:extLst>
          </p:cNvPr>
          <p:cNvSpPr/>
          <p:nvPr/>
        </p:nvSpPr>
        <p:spPr>
          <a:xfrm>
            <a:off x="9686138" y="2408931"/>
            <a:ext cx="1644040" cy="271226"/>
          </a:xfrm>
          <a:prstGeom prst="roundRect">
            <a:avLst/>
          </a:prstGeom>
          <a:solidFill>
            <a:srgbClr val="0052D9">
              <a:alpha val="72000"/>
            </a:srgbClr>
          </a:solidFill>
          <a:ln w="0">
            <a:noFill/>
          </a:ln>
        </p:spPr>
        <p:txBody>
          <a:bodyPr anchor="ctr"/>
          <a:lstStyle/>
          <a:p>
            <a:pPr algn="ctr"/>
            <a:r>
              <a:rPr lang="en-US" sz="1066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AI </a:t>
            </a:r>
            <a:r>
              <a:rPr lang="zh-CN" altLang="en-US" sz="1066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桌面办公</a:t>
            </a:r>
            <a:endParaRPr sz="999"/>
          </a:p>
        </p:txBody>
      </p:sp>
      <p:sp>
        <p:nvSpPr>
          <p:cNvPr id="39" name="圆角矩形 38">
            <a:extLst>
              <a:ext uri="{FF2B5EF4-FFF2-40B4-BE49-F238E27FC236}">
                <a16:creationId xmlns:a16="http://schemas.microsoft.com/office/drawing/2014/main" id="{8E461132-1047-082F-5B7D-C465CA0C5009}"/>
              </a:ext>
            </a:extLst>
          </p:cNvPr>
          <p:cNvSpPr/>
          <p:nvPr/>
        </p:nvSpPr>
        <p:spPr>
          <a:xfrm>
            <a:off x="9686138" y="2747978"/>
            <a:ext cx="1644040" cy="271226"/>
          </a:xfrm>
          <a:prstGeom prst="roundRect">
            <a:avLst/>
          </a:prstGeom>
          <a:solidFill>
            <a:srgbClr val="0052D9">
              <a:alpha val="72000"/>
            </a:srgbClr>
          </a:solidFill>
          <a:ln w="0">
            <a:noFill/>
          </a:ln>
        </p:spPr>
        <p:txBody>
          <a:bodyPr anchor="ctr"/>
          <a:lstStyle/>
          <a:p>
            <a:pPr algn="ctr"/>
            <a:r>
              <a:rPr lang="en-US" sz="1066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AI CODING </a:t>
            </a:r>
            <a:r>
              <a:rPr lang="zh-CN" altLang="en-US" sz="1066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编码</a:t>
            </a:r>
            <a:endParaRPr sz="999"/>
          </a:p>
        </p:txBody>
      </p:sp>
      <p:sp>
        <p:nvSpPr>
          <p:cNvPr id="40" name="圆角矩形 39">
            <a:extLst>
              <a:ext uri="{FF2B5EF4-FFF2-40B4-BE49-F238E27FC236}">
                <a16:creationId xmlns:a16="http://schemas.microsoft.com/office/drawing/2014/main" id="{6593B942-6052-5A4F-D9EA-32AC3C860131}"/>
              </a:ext>
            </a:extLst>
          </p:cNvPr>
          <p:cNvSpPr/>
          <p:nvPr/>
        </p:nvSpPr>
        <p:spPr>
          <a:xfrm>
            <a:off x="9686138" y="3087024"/>
            <a:ext cx="1644040" cy="271226"/>
          </a:xfrm>
          <a:prstGeom prst="roundRect">
            <a:avLst/>
          </a:prstGeom>
          <a:solidFill>
            <a:srgbClr val="0052D9">
              <a:alpha val="72000"/>
            </a:srgbClr>
          </a:solidFill>
          <a:ln w="0">
            <a:noFill/>
          </a:ln>
        </p:spPr>
        <p:txBody>
          <a:bodyPr anchor="ctr"/>
          <a:lstStyle/>
          <a:p>
            <a:pPr algn="ctr"/>
            <a:r>
              <a:rPr lang="zh-CN" altLang="en-US" sz="1066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企业</a:t>
            </a:r>
            <a:r>
              <a:rPr lang="en-US" sz="1066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 admin </a:t>
            </a:r>
            <a:r>
              <a:rPr lang="zh-CN" altLang="en-US" sz="1066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管理后台</a:t>
            </a:r>
            <a:endParaRPr sz="999"/>
          </a:p>
        </p:txBody>
      </p:sp>
      <p:sp>
        <p:nvSpPr>
          <p:cNvPr id="41" name="圆角矩形 40">
            <a:extLst>
              <a:ext uri="{FF2B5EF4-FFF2-40B4-BE49-F238E27FC236}">
                <a16:creationId xmlns:a16="http://schemas.microsoft.com/office/drawing/2014/main" id="{F68DD1FF-360E-08DE-D92E-8CF97CAE15B2}"/>
              </a:ext>
            </a:extLst>
          </p:cNvPr>
          <p:cNvSpPr/>
          <p:nvPr/>
        </p:nvSpPr>
        <p:spPr>
          <a:xfrm>
            <a:off x="9686138" y="3426070"/>
            <a:ext cx="1644040" cy="271226"/>
          </a:xfrm>
          <a:prstGeom prst="roundRect">
            <a:avLst/>
          </a:prstGeom>
          <a:solidFill>
            <a:srgbClr val="17479E">
              <a:alpha val="100000"/>
            </a:srgbClr>
          </a:solidFill>
          <a:ln w="0">
            <a:noFill/>
          </a:ln>
        </p:spPr>
        <p:txBody>
          <a:bodyPr anchor="ctr"/>
          <a:lstStyle/>
          <a:p>
            <a:pPr algn="ctr"/>
            <a:r>
              <a:rPr lang="zh-CN" altLang="en-US" sz="1066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专属网络访问</a:t>
            </a:r>
            <a:endParaRPr sz="999"/>
          </a:p>
        </p:txBody>
      </p:sp>
      <p:sp>
        <p:nvSpPr>
          <p:cNvPr id="42" name="Text 1">
            <a:extLst>
              <a:ext uri="{FF2B5EF4-FFF2-40B4-BE49-F238E27FC236}">
                <a16:creationId xmlns:a16="http://schemas.microsoft.com/office/drawing/2014/main" id="{150DEC0F-D270-2FEA-FBD8-5D3D9CE4FEDC}"/>
              </a:ext>
            </a:extLst>
          </p:cNvPr>
          <p:cNvSpPr/>
          <p:nvPr/>
        </p:nvSpPr>
        <p:spPr>
          <a:xfrm>
            <a:off x="9260006" y="3765116"/>
            <a:ext cx="2370558" cy="3679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sz="1332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316/</a:t>
            </a:r>
            <a:r>
              <a:rPr lang="zh-CN" altLang="en-US" sz="1332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人</a:t>
            </a:r>
            <a:r>
              <a:rPr lang="en-US" sz="1332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/</a:t>
            </a:r>
            <a:r>
              <a:rPr lang="zh-CN" altLang="en-US" sz="1332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月，</a:t>
            </a:r>
            <a:r>
              <a:rPr lang="en-US" sz="1332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100</a:t>
            </a:r>
            <a:r>
              <a:rPr lang="zh-CN" altLang="en-US" sz="1332">
                <a:solidFill>
                  <a:srgbClr val="0060F0">
                    <a:alpha val="100000"/>
                  </a:srgbClr>
                </a:solidFill>
                <a:latin typeface="TencentSans W7"/>
                <a:ea typeface="TencentSans W7"/>
                <a:cs typeface="TencentSans W7"/>
              </a:rPr>
              <a:t>账号起售</a:t>
            </a:r>
            <a:endParaRPr sz="999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8049327A-73C9-74E3-31A6-265953D583A4}"/>
              </a:ext>
            </a:extLst>
          </p:cNvPr>
          <p:cNvSpPr txBox="1"/>
          <p:nvPr/>
        </p:nvSpPr>
        <p:spPr>
          <a:xfrm>
            <a:off x="9334881" y="4171288"/>
            <a:ext cx="2334638" cy="1048044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pPr marL="190310" indent="-190310" algn="l">
              <a:lnSpc>
                <a:spcPct val="150000"/>
              </a:lnSpc>
              <a:buFont typeface="Arial" charset="0"/>
              <a:buChar char="•"/>
            </a:pPr>
            <a:r>
              <a:rPr lang="zh-CN" altLang="en-US" sz="1066" dirty="0">
                <a:latin typeface="TencentSans W3"/>
                <a:ea typeface="TencentSans W3"/>
                <a:cs typeface="+mn-cs"/>
              </a:rPr>
              <a:t>每个</a:t>
            </a:r>
            <a:r>
              <a:rPr lang="en-US" sz="1066" dirty="0">
                <a:latin typeface="TencentSans W3"/>
                <a:ea typeface="TencentSans W3"/>
                <a:cs typeface="+mn-cs"/>
              </a:rPr>
              <a:t> License </a:t>
            </a:r>
            <a:r>
              <a:rPr lang="zh-CN" altLang="en-US" sz="1066" dirty="0">
                <a:latin typeface="TencentSans W3"/>
                <a:ea typeface="TencentSans W3"/>
                <a:cs typeface="+mn-cs"/>
              </a:rPr>
              <a:t>内置</a:t>
            </a:r>
            <a:r>
              <a:rPr lang="en-US" sz="1066" dirty="0">
                <a:latin typeface="TencentSans W3"/>
                <a:ea typeface="TencentSans W3"/>
                <a:cs typeface="+mn-cs"/>
              </a:rPr>
              <a:t> 2000 Credit</a:t>
            </a:r>
            <a:endParaRPr sz="999" dirty="0"/>
          </a:p>
          <a:p>
            <a:pPr marL="190310" indent="-190310" algn="l">
              <a:lnSpc>
                <a:spcPct val="150000"/>
              </a:lnSpc>
              <a:buFont typeface="Arial" charset="0"/>
              <a:buChar char="•"/>
            </a:pPr>
            <a:r>
              <a:rPr lang="en-US" sz="1066" dirty="0">
                <a:latin typeface="TencentSans W3"/>
                <a:ea typeface="TencentSans W3"/>
                <a:cs typeface="+mn-cs"/>
              </a:rPr>
              <a:t>License </a:t>
            </a:r>
            <a:r>
              <a:rPr lang="zh-CN" altLang="en-US" sz="1066" dirty="0">
                <a:latin typeface="TencentSans W3"/>
                <a:ea typeface="TencentSans W3"/>
                <a:cs typeface="+mn-cs"/>
              </a:rPr>
              <a:t>可以通用</a:t>
            </a:r>
            <a:r>
              <a:rPr lang="en-US" sz="1066" dirty="0">
                <a:latin typeface="TencentSans W3"/>
                <a:ea typeface="TencentSans W3"/>
                <a:cs typeface="+mn-cs"/>
              </a:rPr>
              <a:t> </a:t>
            </a:r>
            <a:r>
              <a:rPr lang="en-US" sz="1066" dirty="0" err="1">
                <a:latin typeface="TencentSans W3"/>
                <a:ea typeface="TencentSans W3"/>
                <a:cs typeface="+mn-cs"/>
              </a:rPr>
              <a:t>xbuddy</a:t>
            </a:r>
            <a:r>
              <a:rPr lang="en-US" sz="1066" dirty="0">
                <a:latin typeface="TencentSans W3"/>
                <a:ea typeface="TencentSans W3"/>
                <a:cs typeface="+mn-cs"/>
              </a:rPr>
              <a:t> </a:t>
            </a:r>
            <a:r>
              <a:rPr lang="zh-CN" altLang="en-US" sz="1066" dirty="0">
                <a:latin typeface="TencentSans W3"/>
                <a:ea typeface="TencentSans W3"/>
                <a:cs typeface="+mn-cs"/>
              </a:rPr>
              <a:t>产品</a:t>
            </a:r>
            <a:endParaRPr sz="999" dirty="0"/>
          </a:p>
          <a:p>
            <a:pPr marL="190310" indent="-190310" algn="l">
              <a:lnSpc>
                <a:spcPct val="150000"/>
              </a:lnSpc>
              <a:buFont typeface="Arial" charset="0"/>
              <a:buChar char="•"/>
            </a:pPr>
            <a:r>
              <a:rPr lang="zh-CN" altLang="en-US" sz="1066" dirty="0">
                <a:latin typeface="TencentSans W3"/>
                <a:ea typeface="TencentSans W3"/>
                <a:cs typeface="+mn-cs"/>
              </a:rPr>
              <a:t>提供</a:t>
            </a:r>
            <a:r>
              <a:rPr lang="en-US" sz="1066" dirty="0">
                <a:latin typeface="TencentSans W3"/>
                <a:ea typeface="TencentSans W3"/>
                <a:cs typeface="+mn-cs"/>
              </a:rPr>
              <a:t> admin </a:t>
            </a:r>
            <a:r>
              <a:rPr lang="zh-CN" altLang="en-US" sz="1066" dirty="0">
                <a:latin typeface="TencentSans W3"/>
                <a:ea typeface="TencentSans W3"/>
                <a:cs typeface="+mn-cs"/>
              </a:rPr>
              <a:t>企业管理后台，</a:t>
            </a:r>
            <a:r>
              <a:rPr lang="zh-CN" altLang="en-US" sz="1066" dirty="0">
                <a:solidFill>
                  <a:srgbClr val="C00000"/>
                </a:solidFill>
                <a:latin typeface="TencentSans W3"/>
                <a:ea typeface="TencentSans W3"/>
                <a:cs typeface="+mn-cs"/>
              </a:rPr>
              <a:t>支持专属网络访问</a:t>
            </a:r>
            <a:endParaRPr sz="999" dirty="0">
              <a:solidFill>
                <a:srgbClr val="C00000"/>
              </a:solidFill>
            </a:endParaRPr>
          </a:p>
        </p:txBody>
      </p:sp>
      <p:pic>
        <p:nvPicPr>
          <p:cNvPr id="171" name="图片 170">
            <a:extLst>
              <a:ext uri="{FF2B5EF4-FFF2-40B4-BE49-F238E27FC236}">
                <a16:creationId xmlns:a16="http://schemas.microsoft.com/office/drawing/2014/main" id="{1B8B8E77-EAF0-60E1-298E-5A0A8628D32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7719550" y="5880659"/>
            <a:ext cx="3184084" cy="990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2" name="tb_14">
            <a:extLst>
              <a:ext uri="{FF2B5EF4-FFF2-40B4-BE49-F238E27FC236}">
                <a16:creationId xmlns:a16="http://schemas.microsoft.com/office/drawing/2014/main" id="{85B3B9EC-7AA6-1B7B-C0DF-39D6CB3DC656}"/>
              </a:ext>
            </a:extLst>
          </p:cNvPr>
          <p:cNvSpPr txBox="1"/>
          <p:nvPr/>
        </p:nvSpPr>
        <p:spPr>
          <a:xfrm>
            <a:off x="8149683" y="6231833"/>
            <a:ext cx="2155377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1800"/>
              </a:lnSpc>
            </a:pPr>
            <a:r>
              <a:rPr lang="zh-CN" altLang="en-US" sz="1200" dirty="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个人生产力</a:t>
            </a:r>
            <a:r>
              <a:rPr lang="zh-CN" sz="1200" u="none" strike="noStrike" dirty="0">
                <a:solidFill>
                  <a:srgbClr val="FFFFFF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升级为团队基础设施</a:t>
            </a:r>
            <a:endParaRPr lang="en-US" sz="1200" u="none" strike="noStrike" dirty="0"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73" name="图片 172">
            <a:extLst>
              <a:ext uri="{FF2B5EF4-FFF2-40B4-BE49-F238E27FC236}">
                <a16:creationId xmlns:a16="http://schemas.microsoft.com/office/drawing/2014/main" id="{1A757EAD-205E-CC46-B36A-BDB9F1F270FF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0315026" y="6299699"/>
            <a:ext cx="152280" cy="152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2" name="图片 221">
            <a:extLst>
              <a:ext uri="{FF2B5EF4-FFF2-40B4-BE49-F238E27FC236}">
                <a16:creationId xmlns:a16="http://schemas.microsoft.com/office/drawing/2014/main" id="{C26C4920-30E0-5312-D004-F4A5DACD4D0D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542511" y="846606"/>
            <a:ext cx="11277360" cy="685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3" name="tb_2">
            <a:extLst>
              <a:ext uri="{FF2B5EF4-FFF2-40B4-BE49-F238E27FC236}">
                <a16:creationId xmlns:a16="http://schemas.microsoft.com/office/drawing/2014/main" id="{89458C81-8A43-5D2C-43A9-D9566C24E452}"/>
              </a:ext>
            </a:extLst>
          </p:cNvPr>
          <p:cNvSpPr txBox="1"/>
          <p:nvPr/>
        </p:nvSpPr>
        <p:spPr>
          <a:xfrm>
            <a:off x="771111" y="1051446"/>
            <a:ext cx="5108760" cy="31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400" kern="1200" dirty="0">
                <a:solidFill>
                  <a:srgbClr val="0052D9"/>
                </a:solidFill>
                <a:latin typeface="TencentSans"/>
                <a:ea typeface="TencentSans"/>
              </a:rPr>
              <a:t>核心问题</a:t>
            </a:r>
            <a:r>
              <a:rPr lang="en-US" sz="1800" b="0" kern="1200" dirty="0">
                <a:solidFill>
                  <a:srgbClr val="404040"/>
                </a:solidFill>
                <a:latin typeface="TencentSans"/>
                <a:ea typeface="TencentSans"/>
              </a:rPr>
              <a:t> </a:t>
            </a:r>
            <a:r>
              <a:rPr lang="en-US" sz="1300" b="0" kern="1200" dirty="0">
                <a:solidFill>
                  <a:srgbClr val="404040"/>
                </a:solidFill>
                <a:latin typeface="TencentSans"/>
                <a:ea typeface="TencentSans"/>
              </a:rPr>
              <a:t>AI</a:t>
            </a:r>
            <a:r>
              <a:rPr lang="zh-CN" altLang="en-US" sz="1300" b="0" kern="1200" dirty="0">
                <a:solidFill>
                  <a:srgbClr val="404040"/>
                </a:solidFill>
                <a:latin typeface="TencentSans"/>
                <a:ea typeface="TencentSans"/>
              </a:rPr>
              <a:t>落地陷入误区（成本失控、资产流失、风险暗藏）</a:t>
            </a:r>
            <a:endParaRPr lang="en-US" sz="1300" b="0" kern="1200" dirty="0">
              <a:latin typeface="Arial"/>
            </a:endParaRPr>
          </a:p>
        </p:txBody>
      </p:sp>
      <p:pic>
        <p:nvPicPr>
          <p:cNvPr id="224" name="图片 223">
            <a:extLst>
              <a:ext uri="{FF2B5EF4-FFF2-40B4-BE49-F238E27FC236}">
                <a16:creationId xmlns:a16="http://schemas.microsoft.com/office/drawing/2014/main" id="{7AD7BE6D-5A7A-19EC-2D6D-3A2E63957E76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5659209" y="1037406"/>
            <a:ext cx="9360" cy="304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5" name="tb_3">
            <a:extLst>
              <a:ext uri="{FF2B5EF4-FFF2-40B4-BE49-F238E27FC236}">
                <a16:creationId xmlns:a16="http://schemas.microsoft.com/office/drawing/2014/main" id="{C5128AFF-3EA4-1901-40C5-7B36ADB63C05}"/>
              </a:ext>
            </a:extLst>
          </p:cNvPr>
          <p:cNvSpPr txBox="1"/>
          <p:nvPr/>
        </p:nvSpPr>
        <p:spPr>
          <a:xfrm>
            <a:off x="5941959" y="1051446"/>
            <a:ext cx="5486400" cy="31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400" kern="1200" dirty="0">
                <a:solidFill>
                  <a:srgbClr val="0052D9"/>
                </a:solidFill>
                <a:latin typeface="TencentSans"/>
                <a:ea typeface="TencentSans"/>
              </a:rPr>
              <a:t>本质差距</a:t>
            </a:r>
            <a:r>
              <a:rPr lang="en-US" sz="1800" b="0" kern="1200" dirty="0">
                <a:solidFill>
                  <a:srgbClr val="404040"/>
                </a:solidFill>
                <a:latin typeface="TencentSans"/>
                <a:ea typeface="TencentSans"/>
              </a:rPr>
              <a:t> </a:t>
            </a:r>
            <a:r>
              <a:rPr lang="en-US" sz="1300" b="0" kern="1200" dirty="0" err="1">
                <a:solidFill>
                  <a:srgbClr val="404040"/>
                </a:solidFill>
                <a:latin typeface="TencentSans"/>
                <a:ea typeface="TencentSans"/>
              </a:rPr>
              <a:t>个人版重自由（服务个人</a:t>
            </a:r>
            <a:r>
              <a:rPr lang="en-US" sz="1300" b="0" kern="1200" dirty="0">
                <a:solidFill>
                  <a:srgbClr val="404040"/>
                </a:solidFill>
                <a:latin typeface="TencentSans"/>
                <a:ea typeface="TencentSans"/>
              </a:rPr>
              <a:t>），</a:t>
            </a:r>
            <a:r>
              <a:rPr lang="en-US" sz="1300" b="0" kern="1200" dirty="0" err="1">
                <a:solidFill>
                  <a:srgbClr val="404040"/>
                </a:solidFill>
                <a:latin typeface="TencentSans"/>
                <a:ea typeface="TencentSans"/>
              </a:rPr>
              <a:t>企业版重管控（服务团队</a:t>
            </a:r>
            <a:r>
              <a:rPr lang="en-US" sz="1300" b="0" kern="1200" dirty="0">
                <a:solidFill>
                  <a:srgbClr val="404040"/>
                </a:solidFill>
                <a:latin typeface="TencentSans"/>
                <a:ea typeface="TencentSans"/>
              </a:rPr>
              <a:t>）</a:t>
            </a:r>
            <a:endParaRPr lang="en-US" sz="1300" b="0" kern="1200" dirty="0">
              <a:latin typeface="Arial"/>
            </a:endParaRPr>
          </a:p>
        </p:txBody>
      </p:sp>
      <p:pic>
        <p:nvPicPr>
          <p:cNvPr id="315" name="图片 314">
            <a:extLst>
              <a:ext uri="{FF2B5EF4-FFF2-40B4-BE49-F238E27FC236}">
                <a16:creationId xmlns:a16="http://schemas.microsoft.com/office/drawing/2014/main" id="{B3814B79-3F9D-6286-EEA4-B73FF1960C27}"/>
              </a:ext>
            </a:extLst>
          </p:cNvPr>
          <p:cNvPicPr/>
          <p:nvPr/>
        </p:nvPicPr>
        <p:blipFill>
          <a:blip r:embed="rId7"/>
          <a:srcRect t="3774"/>
          <a:stretch>
            <a:fillRect/>
          </a:stretch>
        </p:blipFill>
        <p:spPr>
          <a:xfrm>
            <a:off x="727111" y="1740742"/>
            <a:ext cx="2647800" cy="2442561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6" name="图片 315">
            <a:extLst>
              <a:ext uri="{FF2B5EF4-FFF2-40B4-BE49-F238E27FC236}">
                <a16:creationId xmlns:a16="http://schemas.microsoft.com/office/drawing/2014/main" id="{3D54F419-7E0D-42CD-EEA9-BEF40FEAD6D9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1003231" y="1654664"/>
            <a:ext cx="2371680" cy="28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7" name="tb_4">
            <a:extLst>
              <a:ext uri="{FF2B5EF4-FFF2-40B4-BE49-F238E27FC236}">
                <a16:creationId xmlns:a16="http://schemas.microsoft.com/office/drawing/2014/main" id="{BA0D49BC-47C0-9D30-A757-F69C7D6078CC}"/>
              </a:ext>
            </a:extLst>
          </p:cNvPr>
          <p:cNvSpPr txBox="1"/>
          <p:nvPr/>
        </p:nvSpPr>
        <p:spPr>
          <a:xfrm>
            <a:off x="2536831" y="1806944"/>
            <a:ext cx="811080" cy="645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4799"/>
              </a:lnSpc>
            </a:pPr>
            <a:r>
              <a:rPr lang="en-US" sz="4800" kern="1200">
                <a:solidFill>
                  <a:srgbClr val="0052D9">
                    <a:alpha val="4000"/>
                  </a:srgbClr>
                </a:solidFill>
                <a:latin typeface="TencentSans"/>
                <a:ea typeface="TencentSans"/>
              </a:rPr>
              <a:t>01</a:t>
            </a:r>
            <a:endParaRPr lang="en-US" sz="4800" b="0" kern="1200">
              <a:latin typeface="Arial"/>
            </a:endParaRPr>
          </a:p>
        </p:txBody>
      </p:sp>
      <p:pic>
        <p:nvPicPr>
          <p:cNvPr id="318" name="图片 317">
            <a:extLst>
              <a:ext uri="{FF2B5EF4-FFF2-40B4-BE49-F238E27FC236}">
                <a16:creationId xmlns:a16="http://schemas.microsoft.com/office/drawing/2014/main" id="{C431EF3F-D2ED-F267-B996-B73A3C40C271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898471" y="1816304"/>
            <a:ext cx="742680" cy="49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9" name="tb_5">
            <a:extLst>
              <a:ext uri="{FF2B5EF4-FFF2-40B4-BE49-F238E27FC236}">
                <a16:creationId xmlns:a16="http://schemas.microsoft.com/office/drawing/2014/main" id="{F6092501-C5F6-B45E-6DF0-9B57EA40453D}"/>
              </a:ext>
            </a:extLst>
          </p:cNvPr>
          <p:cNvSpPr txBox="1"/>
          <p:nvPr/>
        </p:nvSpPr>
        <p:spPr>
          <a:xfrm>
            <a:off x="1003231" y="2400944"/>
            <a:ext cx="2526480" cy="3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475"/>
              </a:lnSpc>
            </a:pPr>
            <a:r>
              <a:rPr lang="zh-CN" altLang="en-US" sz="1650" kern="1200" spc="40">
                <a:solidFill>
                  <a:srgbClr val="404040"/>
                </a:solidFill>
                <a:latin typeface="TencentSans"/>
                <a:ea typeface="TencentSans"/>
              </a:rPr>
              <a:t>管人</a:t>
            </a:r>
            <a:endParaRPr lang="en-US" sz="1650" b="0" kern="1200">
              <a:latin typeface="Arial"/>
            </a:endParaRPr>
          </a:p>
        </p:txBody>
      </p:sp>
      <p:pic>
        <p:nvPicPr>
          <p:cNvPr id="320" name="图片 319">
            <a:extLst>
              <a:ext uri="{FF2B5EF4-FFF2-40B4-BE49-F238E27FC236}">
                <a16:creationId xmlns:a16="http://schemas.microsoft.com/office/drawing/2014/main" id="{776D4EC4-D6A1-D3B1-712F-750BE2D738CE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965071" y="2943824"/>
            <a:ext cx="133200" cy="133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1" name="tb_6">
            <a:extLst>
              <a:ext uri="{FF2B5EF4-FFF2-40B4-BE49-F238E27FC236}">
                <a16:creationId xmlns:a16="http://schemas.microsoft.com/office/drawing/2014/main" id="{D58BFF1E-7C6E-6260-D137-E022BF342477}"/>
              </a:ext>
            </a:extLst>
          </p:cNvPr>
          <p:cNvSpPr txBox="1"/>
          <p:nvPr/>
        </p:nvSpPr>
        <p:spPr>
          <a:xfrm>
            <a:off x="1174591" y="2905664"/>
            <a:ext cx="685440" cy="26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26"/>
              </a:lnSpc>
            </a:pPr>
            <a:r>
              <a:rPr lang="zh-CN" altLang="en-US" sz="1120" b="0" kern="1200">
                <a:solidFill>
                  <a:srgbClr val="404040"/>
                </a:solidFill>
                <a:latin typeface="TencentSans"/>
                <a:ea typeface="TencentSans"/>
              </a:rPr>
              <a:t>权限管控</a:t>
            </a:r>
            <a:endParaRPr lang="en-US" sz="1120" b="0" kern="1200">
              <a:latin typeface="Arial"/>
            </a:endParaRPr>
          </a:p>
        </p:txBody>
      </p:sp>
      <p:pic>
        <p:nvPicPr>
          <p:cNvPr id="322" name="图片 321">
            <a:extLst>
              <a:ext uri="{FF2B5EF4-FFF2-40B4-BE49-F238E27FC236}">
                <a16:creationId xmlns:a16="http://schemas.microsoft.com/office/drawing/2014/main" id="{E9D106EF-3AEE-CB7A-0FD1-CF894F57FB19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965071" y="3328664"/>
            <a:ext cx="133200" cy="133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3" name="tb_7">
            <a:extLst>
              <a:ext uri="{FF2B5EF4-FFF2-40B4-BE49-F238E27FC236}">
                <a16:creationId xmlns:a16="http://schemas.microsoft.com/office/drawing/2014/main" id="{775D2488-F690-4927-BC13-FBD8B97804E0}"/>
              </a:ext>
            </a:extLst>
          </p:cNvPr>
          <p:cNvSpPr txBox="1"/>
          <p:nvPr/>
        </p:nvSpPr>
        <p:spPr>
          <a:xfrm>
            <a:off x="1174591" y="3290504"/>
            <a:ext cx="1028520" cy="26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26"/>
              </a:lnSpc>
            </a:pPr>
            <a:r>
              <a:rPr lang="zh-CN" altLang="en-US" sz="1120" b="0" kern="1200">
                <a:solidFill>
                  <a:srgbClr val="404040"/>
                </a:solidFill>
                <a:latin typeface="TencentSans"/>
                <a:ea typeface="TencentSans"/>
              </a:rPr>
              <a:t>组织架构同步</a:t>
            </a:r>
            <a:endParaRPr lang="en-US" sz="1120" b="0" kern="1200">
              <a:latin typeface="Arial"/>
            </a:endParaRPr>
          </a:p>
        </p:txBody>
      </p:sp>
      <p:pic>
        <p:nvPicPr>
          <p:cNvPr id="324" name="图片 323">
            <a:extLst>
              <a:ext uri="{FF2B5EF4-FFF2-40B4-BE49-F238E27FC236}">
                <a16:creationId xmlns:a16="http://schemas.microsoft.com/office/drawing/2014/main" id="{EAFC8636-D559-D192-6FFD-758650C3A540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965071" y="3713144"/>
            <a:ext cx="133200" cy="133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5" name="tb_8">
            <a:extLst>
              <a:ext uri="{FF2B5EF4-FFF2-40B4-BE49-F238E27FC236}">
                <a16:creationId xmlns:a16="http://schemas.microsoft.com/office/drawing/2014/main" id="{3474CF1D-3AED-92BA-25FA-8DEB0E3B2031}"/>
              </a:ext>
            </a:extLst>
          </p:cNvPr>
          <p:cNvSpPr txBox="1"/>
          <p:nvPr/>
        </p:nvSpPr>
        <p:spPr>
          <a:xfrm>
            <a:off x="1174591" y="3674984"/>
            <a:ext cx="685440" cy="26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26"/>
              </a:lnSpc>
            </a:pPr>
            <a:r>
              <a:rPr lang="zh-CN" altLang="en-US" sz="1120" b="0" kern="1200">
                <a:solidFill>
                  <a:srgbClr val="404040"/>
                </a:solidFill>
                <a:latin typeface="TencentSans"/>
                <a:ea typeface="TencentSans"/>
              </a:rPr>
              <a:t>审批机制</a:t>
            </a:r>
            <a:endParaRPr lang="en-US" sz="1120" b="0" kern="1200">
              <a:latin typeface="Arial"/>
            </a:endParaRPr>
          </a:p>
        </p:txBody>
      </p:sp>
      <p:pic>
        <p:nvPicPr>
          <p:cNvPr id="326" name="图片 325">
            <a:extLst>
              <a:ext uri="{FF2B5EF4-FFF2-40B4-BE49-F238E27FC236}">
                <a16:creationId xmlns:a16="http://schemas.microsoft.com/office/drawing/2014/main" id="{7C4E377B-70CC-AB50-7342-160B5471D11D}"/>
              </a:ext>
            </a:extLst>
          </p:cNvPr>
          <p:cNvPicPr/>
          <p:nvPr/>
        </p:nvPicPr>
        <p:blipFill>
          <a:blip r:embed="rId13"/>
          <a:srcRect t="3744"/>
          <a:stretch>
            <a:fillRect/>
          </a:stretch>
        </p:blipFill>
        <p:spPr>
          <a:xfrm>
            <a:off x="3603511" y="1739984"/>
            <a:ext cx="2647800" cy="244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7" name="图片 326">
            <a:extLst>
              <a:ext uri="{FF2B5EF4-FFF2-40B4-BE49-F238E27FC236}">
                <a16:creationId xmlns:a16="http://schemas.microsoft.com/office/drawing/2014/main" id="{51114DA7-B373-27B1-BBD0-21FDB54D35B5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879631" y="1654664"/>
            <a:ext cx="2371680" cy="28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8" name="tb_9">
            <a:extLst>
              <a:ext uri="{FF2B5EF4-FFF2-40B4-BE49-F238E27FC236}">
                <a16:creationId xmlns:a16="http://schemas.microsoft.com/office/drawing/2014/main" id="{1C0C3031-63A1-F7CF-E635-059C13FED0EB}"/>
              </a:ext>
            </a:extLst>
          </p:cNvPr>
          <p:cNvSpPr txBox="1"/>
          <p:nvPr/>
        </p:nvSpPr>
        <p:spPr>
          <a:xfrm>
            <a:off x="5327551" y="1806944"/>
            <a:ext cx="914040" cy="645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4799"/>
              </a:lnSpc>
            </a:pPr>
            <a:r>
              <a:rPr lang="en-US" sz="4800" kern="1200">
                <a:solidFill>
                  <a:srgbClr val="0052D9">
                    <a:alpha val="4000"/>
                  </a:srgbClr>
                </a:solidFill>
                <a:latin typeface="TencentSans"/>
                <a:ea typeface="TencentSans"/>
              </a:rPr>
              <a:t>02</a:t>
            </a:r>
            <a:endParaRPr lang="en-US" sz="4800" b="0" kern="1200">
              <a:latin typeface="Arial"/>
            </a:endParaRPr>
          </a:p>
        </p:txBody>
      </p:sp>
      <p:pic>
        <p:nvPicPr>
          <p:cNvPr id="329" name="图片 328">
            <a:extLst>
              <a:ext uri="{FF2B5EF4-FFF2-40B4-BE49-F238E27FC236}">
                <a16:creationId xmlns:a16="http://schemas.microsoft.com/office/drawing/2014/main" id="{05808F11-67E5-BAB7-735A-B7A3DD82274F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3774871" y="1816304"/>
            <a:ext cx="742680" cy="49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0" name="tb_10">
            <a:extLst>
              <a:ext uri="{FF2B5EF4-FFF2-40B4-BE49-F238E27FC236}">
                <a16:creationId xmlns:a16="http://schemas.microsoft.com/office/drawing/2014/main" id="{107D11AC-355B-0FD5-8A8C-53F9A3C370F8}"/>
              </a:ext>
            </a:extLst>
          </p:cNvPr>
          <p:cNvSpPr txBox="1"/>
          <p:nvPr/>
        </p:nvSpPr>
        <p:spPr>
          <a:xfrm>
            <a:off x="3879631" y="2400944"/>
            <a:ext cx="2532960" cy="3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475"/>
              </a:lnSpc>
            </a:pPr>
            <a:r>
              <a:rPr lang="zh-CN" altLang="en-US" sz="1650" kern="1200" spc="40">
                <a:solidFill>
                  <a:srgbClr val="404040"/>
                </a:solidFill>
                <a:latin typeface="TencentSans"/>
                <a:ea typeface="TencentSans"/>
              </a:rPr>
              <a:t>管</a:t>
            </a:r>
            <a:r>
              <a:rPr lang="en-US" sz="1650" kern="1200" spc="40">
                <a:solidFill>
                  <a:srgbClr val="404040"/>
                </a:solidFill>
                <a:latin typeface="TencentSans"/>
                <a:ea typeface="TencentSans"/>
              </a:rPr>
              <a:t>AI</a:t>
            </a:r>
            <a:endParaRPr lang="en-US" sz="1650" b="0" kern="1200">
              <a:latin typeface="Arial"/>
            </a:endParaRPr>
          </a:p>
        </p:txBody>
      </p:sp>
      <p:pic>
        <p:nvPicPr>
          <p:cNvPr id="331" name="图片 330">
            <a:extLst>
              <a:ext uri="{FF2B5EF4-FFF2-40B4-BE49-F238E27FC236}">
                <a16:creationId xmlns:a16="http://schemas.microsoft.com/office/drawing/2014/main" id="{73D1EB1C-D367-8793-2ABE-F89405E4DA1C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3841471" y="2943824"/>
            <a:ext cx="133200" cy="133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2" name="tb_11">
            <a:extLst>
              <a:ext uri="{FF2B5EF4-FFF2-40B4-BE49-F238E27FC236}">
                <a16:creationId xmlns:a16="http://schemas.microsoft.com/office/drawing/2014/main" id="{74C2CE64-0A44-8602-75EF-C38F473C1B2E}"/>
              </a:ext>
            </a:extLst>
          </p:cNvPr>
          <p:cNvSpPr txBox="1"/>
          <p:nvPr/>
        </p:nvSpPr>
        <p:spPr>
          <a:xfrm>
            <a:off x="4050991" y="2905664"/>
            <a:ext cx="856800" cy="26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26"/>
              </a:lnSpc>
            </a:pPr>
            <a:r>
              <a:rPr lang="zh-CN" altLang="en-US" sz="1120" b="0" kern="1200">
                <a:solidFill>
                  <a:srgbClr val="404040"/>
                </a:solidFill>
                <a:latin typeface="TencentSans"/>
                <a:ea typeface="TencentSans"/>
              </a:rPr>
              <a:t>多模型调度</a:t>
            </a:r>
            <a:endParaRPr lang="en-US" sz="1120" b="0" kern="1200">
              <a:latin typeface="Arial"/>
            </a:endParaRPr>
          </a:p>
        </p:txBody>
      </p:sp>
      <p:pic>
        <p:nvPicPr>
          <p:cNvPr id="333" name="图片 332">
            <a:extLst>
              <a:ext uri="{FF2B5EF4-FFF2-40B4-BE49-F238E27FC236}">
                <a16:creationId xmlns:a16="http://schemas.microsoft.com/office/drawing/2014/main" id="{4DE6D7A3-68A9-8D33-AE85-8FCEF6D49B56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3841471" y="3328664"/>
            <a:ext cx="133200" cy="133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4" name="tb_12">
            <a:extLst>
              <a:ext uri="{FF2B5EF4-FFF2-40B4-BE49-F238E27FC236}">
                <a16:creationId xmlns:a16="http://schemas.microsoft.com/office/drawing/2014/main" id="{3CA67BCA-1BA9-74D3-65D5-5AA930E1F8C4}"/>
              </a:ext>
            </a:extLst>
          </p:cNvPr>
          <p:cNvSpPr txBox="1"/>
          <p:nvPr/>
        </p:nvSpPr>
        <p:spPr>
          <a:xfrm>
            <a:off x="4050991" y="3290504"/>
            <a:ext cx="856800" cy="26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26"/>
              </a:lnSpc>
            </a:pPr>
            <a:r>
              <a:rPr lang="zh-CN" altLang="en-US" sz="1120" b="0" kern="1200">
                <a:solidFill>
                  <a:srgbClr val="404040"/>
                </a:solidFill>
                <a:latin typeface="TencentSans"/>
                <a:ea typeface="TencentSans"/>
              </a:rPr>
              <a:t>专属知识库</a:t>
            </a:r>
            <a:endParaRPr lang="en-US" sz="1120" b="0" kern="1200">
              <a:latin typeface="Arial"/>
            </a:endParaRPr>
          </a:p>
        </p:txBody>
      </p:sp>
      <p:pic>
        <p:nvPicPr>
          <p:cNvPr id="335" name="图片 334">
            <a:extLst>
              <a:ext uri="{FF2B5EF4-FFF2-40B4-BE49-F238E27FC236}">
                <a16:creationId xmlns:a16="http://schemas.microsoft.com/office/drawing/2014/main" id="{F02AF56F-AB20-38F9-9CD0-F6074296FF89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3841471" y="3713144"/>
            <a:ext cx="133200" cy="133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6" name="tb_13">
            <a:extLst>
              <a:ext uri="{FF2B5EF4-FFF2-40B4-BE49-F238E27FC236}">
                <a16:creationId xmlns:a16="http://schemas.microsoft.com/office/drawing/2014/main" id="{E64C388C-376E-177C-3DDD-A08D18CDA2FD}"/>
              </a:ext>
            </a:extLst>
          </p:cNvPr>
          <p:cNvSpPr txBox="1"/>
          <p:nvPr/>
        </p:nvSpPr>
        <p:spPr>
          <a:xfrm>
            <a:off x="4050991" y="3674984"/>
            <a:ext cx="959760" cy="26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26"/>
              </a:lnSpc>
            </a:pPr>
            <a:r>
              <a:rPr lang="zh-CN" altLang="en-US" sz="1120" b="0" kern="1200">
                <a:solidFill>
                  <a:srgbClr val="404040"/>
                </a:solidFill>
                <a:latin typeface="TencentSans"/>
                <a:ea typeface="TencentSans"/>
              </a:rPr>
              <a:t>统一</a:t>
            </a:r>
            <a:r>
              <a:rPr lang="en-US" sz="1120" b="0" kern="1200">
                <a:solidFill>
                  <a:srgbClr val="404040"/>
                </a:solidFill>
                <a:latin typeface="TencentSans"/>
                <a:ea typeface="TencentSans"/>
              </a:rPr>
              <a:t>Prompt</a:t>
            </a:r>
            <a:endParaRPr lang="en-US" sz="1120" b="0" kern="1200">
              <a:latin typeface="Arial"/>
            </a:endParaRPr>
          </a:p>
        </p:txBody>
      </p:sp>
      <p:pic>
        <p:nvPicPr>
          <p:cNvPr id="337" name="图片 336">
            <a:extLst>
              <a:ext uri="{FF2B5EF4-FFF2-40B4-BE49-F238E27FC236}">
                <a16:creationId xmlns:a16="http://schemas.microsoft.com/office/drawing/2014/main" id="{6F6E5BFE-0B8A-D889-8747-470A4C82095F}"/>
              </a:ext>
            </a:extLst>
          </p:cNvPr>
          <p:cNvPicPr/>
          <p:nvPr/>
        </p:nvPicPr>
        <p:blipFill>
          <a:blip r:embed="rId15"/>
          <a:stretch/>
        </p:blipFill>
        <p:spPr>
          <a:xfrm>
            <a:off x="727096" y="3923515"/>
            <a:ext cx="2647800" cy="229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8" name="图片 337">
            <a:extLst>
              <a:ext uri="{FF2B5EF4-FFF2-40B4-BE49-F238E27FC236}">
                <a16:creationId xmlns:a16="http://schemas.microsoft.com/office/drawing/2014/main" id="{C9630DF7-C68D-D645-EEFA-9ED4B6663147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1003576" y="3933235"/>
            <a:ext cx="2371680" cy="28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9" name="tb_14">
            <a:extLst>
              <a:ext uri="{FF2B5EF4-FFF2-40B4-BE49-F238E27FC236}">
                <a16:creationId xmlns:a16="http://schemas.microsoft.com/office/drawing/2014/main" id="{ADFE1A66-C4B1-8773-748A-8293CE1C82A1}"/>
              </a:ext>
            </a:extLst>
          </p:cNvPr>
          <p:cNvSpPr txBox="1"/>
          <p:nvPr/>
        </p:nvSpPr>
        <p:spPr>
          <a:xfrm>
            <a:off x="2479936" y="4085515"/>
            <a:ext cx="879840" cy="645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4799"/>
              </a:lnSpc>
            </a:pPr>
            <a:r>
              <a:rPr lang="en-US" sz="4800" kern="1200">
                <a:solidFill>
                  <a:srgbClr val="0052D9">
                    <a:alpha val="4000"/>
                  </a:srgbClr>
                </a:solidFill>
                <a:latin typeface="TencentSans"/>
                <a:ea typeface="TencentSans"/>
              </a:rPr>
              <a:t>03</a:t>
            </a:r>
            <a:endParaRPr lang="en-US" sz="4800" b="0" kern="1200">
              <a:latin typeface="Arial"/>
            </a:endParaRPr>
          </a:p>
        </p:txBody>
      </p:sp>
      <p:pic>
        <p:nvPicPr>
          <p:cNvPr id="340" name="图片 339">
            <a:extLst>
              <a:ext uri="{FF2B5EF4-FFF2-40B4-BE49-F238E27FC236}">
                <a16:creationId xmlns:a16="http://schemas.microsoft.com/office/drawing/2014/main" id="{E86294D9-CB55-38A7-8684-BEE2F95D496C}"/>
              </a:ext>
            </a:extLst>
          </p:cNvPr>
          <p:cNvPicPr/>
          <p:nvPr/>
        </p:nvPicPr>
        <p:blipFill>
          <a:blip r:embed="rId16"/>
          <a:stretch/>
        </p:blipFill>
        <p:spPr>
          <a:xfrm>
            <a:off x="898816" y="4094875"/>
            <a:ext cx="742680" cy="49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1" name="tb_15">
            <a:extLst>
              <a:ext uri="{FF2B5EF4-FFF2-40B4-BE49-F238E27FC236}">
                <a16:creationId xmlns:a16="http://schemas.microsoft.com/office/drawing/2014/main" id="{4B109E48-03FC-4FF2-1E04-AC501F501E87}"/>
              </a:ext>
            </a:extLst>
          </p:cNvPr>
          <p:cNvSpPr txBox="1"/>
          <p:nvPr/>
        </p:nvSpPr>
        <p:spPr>
          <a:xfrm>
            <a:off x="1003576" y="4679515"/>
            <a:ext cx="2526480" cy="3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475"/>
              </a:lnSpc>
            </a:pPr>
            <a:r>
              <a:rPr lang="zh-CN" altLang="en-US" sz="1650" kern="1200" spc="40">
                <a:solidFill>
                  <a:srgbClr val="404040"/>
                </a:solidFill>
                <a:latin typeface="TencentSans"/>
                <a:ea typeface="TencentSans"/>
              </a:rPr>
              <a:t>管钱</a:t>
            </a:r>
            <a:endParaRPr lang="en-US" sz="1650" b="0" kern="1200">
              <a:latin typeface="Arial"/>
            </a:endParaRPr>
          </a:p>
        </p:txBody>
      </p:sp>
      <p:pic>
        <p:nvPicPr>
          <p:cNvPr id="342" name="图片 341">
            <a:extLst>
              <a:ext uri="{FF2B5EF4-FFF2-40B4-BE49-F238E27FC236}">
                <a16:creationId xmlns:a16="http://schemas.microsoft.com/office/drawing/2014/main" id="{32451651-5A3C-93BD-666F-8BDC0B63D7B2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965416" y="5222395"/>
            <a:ext cx="133200" cy="133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3" name="tb_16">
            <a:extLst>
              <a:ext uri="{FF2B5EF4-FFF2-40B4-BE49-F238E27FC236}">
                <a16:creationId xmlns:a16="http://schemas.microsoft.com/office/drawing/2014/main" id="{1433F6CE-FE81-0AD0-F96C-59159A0144E2}"/>
              </a:ext>
            </a:extLst>
          </p:cNvPr>
          <p:cNvSpPr txBox="1"/>
          <p:nvPr/>
        </p:nvSpPr>
        <p:spPr>
          <a:xfrm>
            <a:off x="1174936" y="5184235"/>
            <a:ext cx="685440" cy="26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26"/>
              </a:lnSpc>
            </a:pPr>
            <a:r>
              <a:rPr lang="zh-CN" altLang="en-US" sz="1120" b="0" kern="1200">
                <a:solidFill>
                  <a:srgbClr val="404040"/>
                </a:solidFill>
                <a:latin typeface="TencentSans"/>
                <a:ea typeface="TencentSans"/>
              </a:rPr>
              <a:t>用量追溯</a:t>
            </a:r>
            <a:endParaRPr lang="en-US" sz="1120" b="0" kern="1200">
              <a:latin typeface="Arial"/>
            </a:endParaRPr>
          </a:p>
        </p:txBody>
      </p:sp>
      <p:pic>
        <p:nvPicPr>
          <p:cNvPr id="344" name="图片 343">
            <a:extLst>
              <a:ext uri="{FF2B5EF4-FFF2-40B4-BE49-F238E27FC236}">
                <a16:creationId xmlns:a16="http://schemas.microsoft.com/office/drawing/2014/main" id="{2F5F25AD-0875-59E4-222D-8E16308735A7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965416" y="5607235"/>
            <a:ext cx="133200" cy="133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5" name="tb_17">
            <a:extLst>
              <a:ext uri="{FF2B5EF4-FFF2-40B4-BE49-F238E27FC236}">
                <a16:creationId xmlns:a16="http://schemas.microsoft.com/office/drawing/2014/main" id="{5BCDB2A2-3B86-DE08-F52D-E24230B72757}"/>
              </a:ext>
            </a:extLst>
          </p:cNvPr>
          <p:cNvSpPr txBox="1"/>
          <p:nvPr/>
        </p:nvSpPr>
        <p:spPr>
          <a:xfrm>
            <a:off x="1174936" y="5569075"/>
            <a:ext cx="685440" cy="26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26"/>
              </a:lnSpc>
            </a:pPr>
            <a:r>
              <a:rPr lang="zh-CN" altLang="en-US" sz="1120" b="0" kern="1200">
                <a:solidFill>
                  <a:srgbClr val="404040"/>
                </a:solidFill>
                <a:latin typeface="TencentSans"/>
                <a:ea typeface="TencentSans"/>
              </a:rPr>
              <a:t>明细管理</a:t>
            </a:r>
            <a:endParaRPr lang="en-US" sz="1120" b="0" kern="1200">
              <a:latin typeface="Arial"/>
            </a:endParaRPr>
          </a:p>
        </p:txBody>
      </p:sp>
      <p:pic>
        <p:nvPicPr>
          <p:cNvPr id="346" name="图片 345">
            <a:extLst>
              <a:ext uri="{FF2B5EF4-FFF2-40B4-BE49-F238E27FC236}">
                <a16:creationId xmlns:a16="http://schemas.microsoft.com/office/drawing/2014/main" id="{8560CC3D-B7FF-8D57-038D-947441178C86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965416" y="5991715"/>
            <a:ext cx="133200" cy="133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7" name="tb_18">
            <a:extLst>
              <a:ext uri="{FF2B5EF4-FFF2-40B4-BE49-F238E27FC236}">
                <a16:creationId xmlns:a16="http://schemas.microsoft.com/office/drawing/2014/main" id="{EE4B96E7-DD8A-831D-C459-C20B53C20356}"/>
              </a:ext>
            </a:extLst>
          </p:cNvPr>
          <p:cNvSpPr txBox="1"/>
          <p:nvPr/>
        </p:nvSpPr>
        <p:spPr>
          <a:xfrm>
            <a:off x="1174936" y="5953555"/>
            <a:ext cx="685440" cy="26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26"/>
              </a:lnSpc>
            </a:pPr>
            <a:r>
              <a:rPr lang="zh-CN" altLang="en-US" sz="1120" b="0" kern="1200">
                <a:solidFill>
                  <a:srgbClr val="404040"/>
                </a:solidFill>
                <a:latin typeface="TencentSans"/>
                <a:ea typeface="TencentSans"/>
              </a:rPr>
              <a:t>财务审计</a:t>
            </a:r>
            <a:endParaRPr lang="en-US" sz="1120" b="0" kern="1200">
              <a:latin typeface="Arial"/>
            </a:endParaRPr>
          </a:p>
        </p:txBody>
      </p:sp>
      <p:pic>
        <p:nvPicPr>
          <p:cNvPr id="348" name="图片 347">
            <a:extLst>
              <a:ext uri="{FF2B5EF4-FFF2-40B4-BE49-F238E27FC236}">
                <a16:creationId xmlns:a16="http://schemas.microsoft.com/office/drawing/2014/main" id="{50900778-4B05-ED3B-523A-848596647F45}"/>
              </a:ext>
            </a:extLst>
          </p:cNvPr>
          <p:cNvPicPr/>
          <p:nvPr/>
        </p:nvPicPr>
        <p:blipFill>
          <a:blip r:embed="rId17"/>
          <a:stretch/>
        </p:blipFill>
        <p:spPr>
          <a:xfrm>
            <a:off x="3603856" y="3923516"/>
            <a:ext cx="2647800" cy="229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9" name="图片 348">
            <a:extLst>
              <a:ext uri="{FF2B5EF4-FFF2-40B4-BE49-F238E27FC236}">
                <a16:creationId xmlns:a16="http://schemas.microsoft.com/office/drawing/2014/main" id="{E00C66F4-50FE-9B1F-3130-20AF903DD969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879976" y="3933235"/>
            <a:ext cx="2371680" cy="28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0" name="tb_19">
            <a:extLst>
              <a:ext uri="{FF2B5EF4-FFF2-40B4-BE49-F238E27FC236}">
                <a16:creationId xmlns:a16="http://schemas.microsoft.com/office/drawing/2014/main" id="{C85CB472-2CD9-C013-171A-B524E29250CB}"/>
              </a:ext>
            </a:extLst>
          </p:cNvPr>
          <p:cNvSpPr txBox="1"/>
          <p:nvPr/>
        </p:nvSpPr>
        <p:spPr>
          <a:xfrm>
            <a:off x="5299096" y="4085515"/>
            <a:ext cx="948600" cy="645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4799"/>
              </a:lnSpc>
            </a:pPr>
            <a:r>
              <a:rPr lang="en-US" sz="4800" kern="1200">
                <a:solidFill>
                  <a:srgbClr val="0052D9">
                    <a:alpha val="4000"/>
                  </a:srgbClr>
                </a:solidFill>
                <a:latin typeface="TencentSans"/>
                <a:ea typeface="TencentSans"/>
              </a:rPr>
              <a:t>04</a:t>
            </a:r>
            <a:endParaRPr lang="en-US" sz="4800" b="0" kern="1200">
              <a:latin typeface="Arial"/>
            </a:endParaRPr>
          </a:p>
        </p:txBody>
      </p:sp>
      <p:pic>
        <p:nvPicPr>
          <p:cNvPr id="351" name="图片 350">
            <a:extLst>
              <a:ext uri="{FF2B5EF4-FFF2-40B4-BE49-F238E27FC236}">
                <a16:creationId xmlns:a16="http://schemas.microsoft.com/office/drawing/2014/main" id="{188ED786-9B66-482C-FAB4-AB4CA680E353}"/>
              </a:ext>
            </a:extLst>
          </p:cNvPr>
          <p:cNvPicPr/>
          <p:nvPr/>
        </p:nvPicPr>
        <p:blipFill>
          <a:blip r:embed="rId18"/>
          <a:stretch/>
        </p:blipFill>
        <p:spPr>
          <a:xfrm>
            <a:off x="3775216" y="4094875"/>
            <a:ext cx="742680" cy="49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2" name="tb_20">
            <a:extLst>
              <a:ext uri="{FF2B5EF4-FFF2-40B4-BE49-F238E27FC236}">
                <a16:creationId xmlns:a16="http://schemas.microsoft.com/office/drawing/2014/main" id="{DF0F82D3-2CC1-421B-764F-0D0F5C5CBDA2}"/>
              </a:ext>
            </a:extLst>
          </p:cNvPr>
          <p:cNvSpPr txBox="1"/>
          <p:nvPr/>
        </p:nvSpPr>
        <p:spPr>
          <a:xfrm>
            <a:off x="3879976" y="4679515"/>
            <a:ext cx="2532960" cy="3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475"/>
              </a:lnSpc>
            </a:pPr>
            <a:r>
              <a:rPr lang="zh-CN" altLang="en-US" sz="1650" kern="1200" spc="40">
                <a:solidFill>
                  <a:srgbClr val="404040"/>
                </a:solidFill>
                <a:latin typeface="TencentSans"/>
                <a:ea typeface="TencentSans"/>
              </a:rPr>
              <a:t>管安全</a:t>
            </a:r>
            <a:endParaRPr lang="en-US" sz="1650" b="0" kern="1200">
              <a:latin typeface="Arial"/>
            </a:endParaRPr>
          </a:p>
        </p:txBody>
      </p:sp>
      <p:pic>
        <p:nvPicPr>
          <p:cNvPr id="353" name="图片 352">
            <a:extLst>
              <a:ext uri="{FF2B5EF4-FFF2-40B4-BE49-F238E27FC236}">
                <a16:creationId xmlns:a16="http://schemas.microsoft.com/office/drawing/2014/main" id="{CC48845B-A108-2318-2C6C-5ECF1B6F2BFA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3841816" y="5222395"/>
            <a:ext cx="133200" cy="133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4" name="tb_21">
            <a:extLst>
              <a:ext uri="{FF2B5EF4-FFF2-40B4-BE49-F238E27FC236}">
                <a16:creationId xmlns:a16="http://schemas.microsoft.com/office/drawing/2014/main" id="{C130C7C5-3BE4-6AD3-3128-5D7CAC37AEC2}"/>
              </a:ext>
            </a:extLst>
          </p:cNvPr>
          <p:cNvSpPr txBox="1"/>
          <p:nvPr/>
        </p:nvSpPr>
        <p:spPr>
          <a:xfrm>
            <a:off x="4051336" y="5184235"/>
            <a:ext cx="674280" cy="26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26"/>
              </a:lnSpc>
            </a:pPr>
            <a:r>
              <a:rPr lang="en-US" sz="1120" b="0" kern="1200">
                <a:solidFill>
                  <a:srgbClr val="404040"/>
                </a:solidFill>
                <a:latin typeface="TencentSans"/>
                <a:ea typeface="TencentSans"/>
              </a:rPr>
              <a:t>IP</a:t>
            </a:r>
            <a:r>
              <a:rPr lang="zh-CN" altLang="en-US" sz="1120" b="0" kern="1200">
                <a:solidFill>
                  <a:srgbClr val="404040"/>
                </a:solidFill>
                <a:latin typeface="TencentSans"/>
                <a:ea typeface="TencentSans"/>
              </a:rPr>
              <a:t>白名单</a:t>
            </a:r>
            <a:endParaRPr lang="en-US" sz="1120" b="0" kern="1200">
              <a:latin typeface="Arial"/>
            </a:endParaRPr>
          </a:p>
        </p:txBody>
      </p:sp>
      <p:pic>
        <p:nvPicPr>
          <p:cNvPr id="355" name="图片 354">
            <a:extLst>
              <a:ext uri="{FF2B5EF4-FFF2-40B4-BE49-F238E27FC236}">
                <a16:creationId xmlns:a16="http://schemas.microsoft.com/office/drawing/2014/main" id="{8BF8B9B7-B292-8A3B-74AE-6AECEB4E5538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3841816" y="5607235"/>
            <a:ext cx="133200" cy="133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6" name="tb_22">
            <a:extLst>
              <a:ext uri="{FF2B5EF4-FFF2-40B4-BE49-F238E27FC236}">
                <a16:creationId xmlns:a16="http://schemas.microsoft.com/office/drawing/2014/main" id="{36A71D99-F0FF-A5ED-7A28-700A33B2A89D}"/>
              </a:ext>
            </a:extLst>
          </p:cNvPr>
          <p:cNvSpPr txBox="1"/>
          <p:nvPr/>
        </p:nvSpPr>
        <p:spPr>
          <a:xfrm>
            <a:off x="4051336" y="5569075"/>
            <a:ext cx="685440" cy="26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26"/>
              </a:lnSpc>
            </a:pPr>
            <a:r>
              <a:rPr lang="zh-CN" altLang="en-US" sz="1120" b="0" kern="1200">
                <a:solidFill>
                  <a:srgbClr val="404040"/>
                </a:solidFill>
                <a:latin typeface="TencentSans"/>
                <a:ea typeface="TencentSans"/>
              </a:rPr>
              <a:t>日志留存</a:t>
            </a:r>
            <a:endParaRPr lang="en-US" sz="1120" b="0" kern="1200">
              <a:latin typeface="Arial"/>
            </a:endParaRPr>
          </a:p>
        </p:txBody>
      </p:sp>
      <p:pic>
        <p:nvPicPr>
          <p:cNvPr id="357" name="图片 356">
            <a:extLst>
              <a:ext uri="{FF2B5EF4-FFF2-40B4-BE49-F238E27FC236}">
                <a16:creationId xmlns:a16="http://schemas.microsoft.com/office/drawing/2014/main" id="{28678F4F-EF38-74C0-9B71-5A79DB61B940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3841816" y="5991715"/>
            <a:ext cx="133200" cy="133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8" name="tb_23">
            <a:extLst>
              <a:ext uri="{FF2B5EF4-FFF2-40B4-BE49-F238E27FC236}">
                <a16:creationId xmlns:a16="http://schemas.microsoft.com/office/drawing/2014/main" id="{4A6AA544-4F3A-A91B-D8C1-69EC92398E71}"/>
              </a:ext>
            </a:extLst>
          </p:cNvPr>
          <p:cNvSpPr txBox="1"/>
          <p:nvPr/>
        </p:nvSpPr>
        <p:spPr>
          <a:xfrm>
            <a:off x="4051336" y="5953555"/>
            <a:ext cx="616680" cy="26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26"/>
              </a:lnSpc>
            </a:pPr>
            <a:r>
              <a:rPr lang="en-US" sz="1120" b="0" kern="1200">
                <a:solidFill>
                  <a:srgbClr val="404040"/>
                </a:solidFill>
                <a:latin typeface="TencentSans"/>
                <a:ea typeface="TencentSans"/>
              </a:rPr>
              <a:t>API</a:t>
            </a:r>
            <a:r>
              <a:rPr lang="zh-CN" altLang="en-US" sz="1120" b="0" kern="1200">
                <a:solidFill>
                  <a:srgbClr val="404040"/>
                </a:solidFill>
                <a:latin typeface="TencentSans"/>
                <a:ea typeface="TencentSans"/>
              </a:rPr>
              <a:t>管理</a:t>
            </a:r>
            <a:endParaRPr lang="en-US" sz="1120" b="0" kern="1200">
              <a:latin typeface="Arial"/>
            </a:endParaRPr>
          </a:p>
        </p:txBody>
      </p:sp>
      <p:pic>
        <p:nvPicPr>
          <p:cNvPr id="370" name="图片 369">
            <a:extLst>
              <a:ext uri="{FF2B5EF4-FFF2-40B4-BE49-F238E27FC236}">
                <a16:creationId xmlns:a16="http://schemas.microsoft.com/office/drawing/2014/main" id="{44904798-CD40-F0A5-9CD5-0E736E802263}"/>
              </a:ext>
            </a:extLst>
          </p:cNvPr>
          <p:cNvPicPr/>
          <p:nvPr/>
        </p:nvPicPr>
        <p:blipFill>
          <a:blip r:embed="rId19"/>
          <a:stretch/>
        </p:blipFill>
        <p:spPr>
          <a:xfrm>
            <a:off x="6637738" y="5697205"/>
            <a:ext cx="171360" cy="171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1" name="tb_24">
            <a:extLst>
              <a:ext uri="{FF2B5EF4-FFF2-40B4-BE49-F238E27FC236}">
                <a16:creationId xmlns:a16="http://schemas.microsoft.com/office/drawing/2014/main" id="{4141AB54-F5F6-5279-9C08-98ACB362EDEC}"/>
              </a:ext>
            </a:extLst>
          </p:cNvPr>
          <p:cNvSpPr txBox="1"/>
          <p:nvPr/>
        </p:nvSpPr>
        <p:spPr>
          <a:xfrm>
            <a:off x="6885058" y="5654365"/>
            <a:ext cx="822960" cy="29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2024"/>
              </a:lnSpc>
            </a:pPr>
            <a:r>
              <a:rPr lang="zh-CN" sz="1350" b="1" u="none" strike="noStrike">
                <a:solidFill>
                  <a:srgbClr val="0052D9"/>
                </a:solidFill>
                <a:effectLst/>
                <a:uFillTx/>
                <a:latin typeface="TencentSans"/>
                <a:ea typeface="TencentSans"/>
              </a:rPr>
              <a:t>效率放开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72" name="图片 371">
            <a:extLst>
              <a:ext uri="{FF2B5EF4-FFF2-40B4-BE49-F238E27FC236}">
                <a16:creationId xmlns:a16="http://schemas.microsoft.com/office/drawing/2014/main" id="{7C683813-68F5-0E7E-171B-AB9B77C82004}"/>
              </a:ext>
            </a:extLst>
          </p:cNvPr>
          <p:cNvPicPr/>
          <p:nvPr/>
        </p:nvPicPr>
        <p:blipFill>
          <a:blip r:embed="rId20"/>
          <a:stretch/>
        </p:blipFill>
        <p:spPr>
          <a:xfrm>
            <a:off x="7761658" y="5754445"/>
            <a:ext cx="56880" cy="56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3" name="图片 372">
            <a:extLst>
              <a:ext uri="{FF2B5EF4-FFF2-40B4-BE49-F238E27FC236}">
                <a16:creationId xmlns:a16="http://schemas.microsoft.com/office/drawing/2014/main" id="{BDC2FBE1-26E7-B5D1-15B7-75B2C657D87A}"/>
              </a:ext>
            </a:extLst>
          </p:cNvPr>
          <p:cNvPicPr/>
          <p:nvPr/>
        </p:nvPicPr>
        <p:blipFill>
          <a:blip r:embed="rId19"/>
          <a:stretch/>
        </p:blipFill>
        <p:spPr>
          <a:xfrm>
            <a:off x="8009338" y="5697205"/>
            <a:ext cx="171360" cy="171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4" name="tb_25">
            <a:extLst>
              <a:ext uri="{FF2B5EF4-FFF2-40B4-BE49-F238E27FC236}">
                <a16:creationId xmlns:a16="http://schemas.microsoft.com/office/drawing/2014/main" id="{D79956EC-0E70-689C-0B0B-C70E95721516}"/>
              </a:ext>
            </a:extLst>
          </p:cNvPr>
          <p:cNvSpPr txBox="1"/>
          <p:nvPr/>
        </p:nvSpPr>
        <p:spPr>
          <a:xfrm>
            <a:off x="8256658" y="5654365"/>
            <a:ext cx="822960" cy="29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2024"/>
              </a:lnSpc>
            </a:pPr>
            <a:r>
              <a:rPr lang="zh-CN" sz="1350" b="1" u="none" strike="noStrike">
                <a:solidFill>
                  <a:srgbClr val="0052D9"/>
                </a:solidFill>
                <a:effectLst/>
                <a:uFillTx/>
                <a:latin typeface="TencentSans"/>
                <a:ea typeface="TencentSans"/>
              </a:rPr>
              <a:t>风险管住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75" name="图片 374">
            <a:extLst>
              <a:ext uri="{FF2B5EF4-FFF2-40B4-BE49-F238E27FC236}">
                <a16:creationId xmlns:a16="http://schemas.microsoft.com/office/drawing/2014/main" id="{AF25922D-8A9E-70B5-AB3F-6279B1573456}"/>
              </a:ext>
            </a:extLst>
          </p:cNvPr>
          <p:cNvPicPr/>
          <p:nvPr/>
        </p:nvPicPr>
        <p:blipFill>
          <a:blip r:embed="rId20"/>
          <a:stretch/>
        </p:blipFill>
        <p:spPr>
          <a:xfrm>
            <a:off x="9133258" y="5754445"/>
            <a:ext cx="56880" cy="56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6" name="图片 375">
            <a:extLst>
              <a:ext uri="{FF2B5EF4-FFF2-40B4-BE49-F238E27FC236}">
                <a16:creationId xmlns:a16="http://schemas.microsoft.com/office/drawing/2014/main" id="{F9C81F73-25E8-F828-F8AF-6A42D925177C}"/>
              </a:ext>
            </a:extLst>
          </p:cNvPr>
          <p:cNvPicPr/>
          <p:nvPr/>
        </p:nvPicPr>
        <p:blipFill>
          <a:blip r:embed="rId19"/>
          <a:stretch/>
        </p:blipFill>
        <p:spPr>
          <a:xfrm>
            <a:off x="9380938" y="5697205"/>
            <a:ext cx="171360" cy="171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7" name="tb_26">
            <a:extLst>
              <a:ext uri="{FF2B5EF4-FFF2-40B4-BE49-F238E27FC236}">
                <a16:creationId xmlns:a16="http://schemas.microsoft.com/office/drawing/2014/main" id="{BCE867EC-6FCD-B207-26ED-E6B84FE682D0}"/>
              </a:ext>
            </a:extLst>
          </p:cNvPr>
          <p:cNvSpPr txBox="1"/>
          <p:nvPr/>
        </p:nvSpPr>
        <p:spPr>
          <a:xfrm>
            <a:off x="9628258" y="5654365"/>
            <a:ext cx="822960" cy="29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2024"/>
              </a:lnSpc>
            </a:pPr>
            <a:r>
              <a:rPr lang="zh-CN" sz="1350" b="1" u="none" strike="noStrike" dirty="0">
                <a:solidFill>
                  <a:srgbClr val="0052D9"/>
                </a:solidFill>
                <a:effectLst/>
                <a:uFillTx/>
                <a:latin typeface="TencentSans"/>
                <a:ea typeface="TencentSans"/>
              </a:rPr>
              <a:t>资产留下</a:t>
            </a:r>
            <a:endParaRPr lang="en-US" sz="13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78" name="图片 377">
            <a:extLst>
              <a:ext uri="{FF2B5EF4-FFF2-40B4-BE49-F238E27FC236}">
                <a16:creationId xmlns:a16="http://schemas.microsoft.com/office/drawing/2014/main" id="{61FA0F1E-6001-82BF-BB1D-46AF6F250107}"/>
              </a:ext>
            </a:extLst>
          </p:cNvPr>
          <p:cNvPicPr/>
          <p:nvPr/>
        </p:nvPicPr>
        <p:blipFill>
          <a:blip r:embed="rId20"/>
          <a:stretch/>
        </p:blipFill>
        <p:spPr>
          <a:xfrm>
            <a:off x="10504858" y="5754445"/>
            <a:ext cx="56880" cy="56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9" name="图片 378">
            <a:extLst>
              <a:ext uri="{FF2B5EF4-FFF2-40B4-BE49-F238E27FC236}">
                <a16:creationId xmlns:a16="http://schemas.microsoft.com/office/drawing/2014/main" id="{FDCFCEF3-7215-4B23-618F-2245CA78F570}"/>
              </a:ext>
            </a:extLst>
          </p:cNvPr>
          <p:cNvPicPr/>
          <p:nvPr/>
        </p:nvPicPr>
        <p:blipFill>
          <a:blip r:embed="rId19"/>
          <a:stretch/>
        </p:blipFill>
        <p:spPr>
          <a:xfrm>
            <a:off x="10752538" y="5697205"/>
            <a:ext cx="171360" cy="171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0" name="tb_27">
            <a:extLst>
              <a:ext uri="{FF2B5EF4-FFF2-40B4-BE49-F238E27FC236}">
                <a16:creationId xmlns:a16="http://schemas.microsoft.com/office/drawing/2014/main" id="{9CAD3203-995F-89B1-4940-FFBC67DA285E}"/>
              </a:ext>
            </a:extLst>
          </p:cNvPr>
          <p:cNvSpPr txBox="1"/>
          <p:nvPr/>
        </p:nvSpPr>
        <p:spPr>
          <a:xfrm>
            <a:off x="10999858" y="5654365"/>
            <a:ext cx="822960" cy="29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2024"/>
              </a:lnSpc>
            </a:pPr>
            <a:r>
              <a:rPr lang="zh-CN" sz="1350" b="1" u="none" strike="noStrike">
                <a:solidFill>
                  <a:srgbClr val="0052D9"/>
                </a:solidFill>
                <a:effectLst/>
                <a:uFillTx/>
                <a:latin typeface="TencentSans"/>
                <a:ea typeface="TencentSans"/>
              </a:rPr>
              <a:t>价值算清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BD34514-EA1D-0B06-18EA-0A7BAD88026D}"/>
              </a:ext>
            </a:extLst>
          </p:cNvPr>
          <p:cNvSpPr/>
          <p:nvPr/>
        </p:nvSpPr>
        <p:spPr>
          <a:xfrm>
            <a:off x="6542337" y="1521500"/>
            <a:ext cx="2647800" cy="4052073"/>
          </a:xfrm>
          <a:prstGeom prst="rect">
            <a:avLst/>
          </a:prstGeom>
          <a:noFill/>
          <a:ln w="12700">
            <a:solidFill>
              <a:schemeClr val="accent1"/>
            </a:solidFill>
            <a:prstDash val="sysDash"/>
            <a:miter lim="400000"/>
          </a:ln>
        </p:spPr>
        <p:txBody>
          <a:bodyPr lIns="50800" tIns="50800" rIns="50800" bIns="50800" rtlCol="0" anchor="ctr"/>
          <a:lstStyle/>
          <a:p>
            <a:pPr algn="l"/>
            <a:endParaRPr kumimoji="1" lang="zh-CN" altLang="en-US" sz="3200" b="0">
              <a:solidFill>
                <a:srgbClr val="FFFFFF"/>
              </a:solidFill>
              <a:latin typeface="Helvetica Neue Medium" panose="02000503000000020004"/>
              <a:ea typeface="Helvetica Neue Medium" panose="02000503000000020004"/>
              <a:cs typeface="Helvetica Neue Medium" panose="02000503000000020004"/>
              <a:sym typeface="Helvetica Neue Medium" panose="02000503000000020004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21007A2-4822-80A1-ADAD-011EA85A809D}"/>
              </a:ext>
            </a:extLst>
          </p:cNvPr>
          <p:cNvPicPr/>
          <p:nvPr/>
        </p:nvPicPr>
        <p:blipFill>
          <a:blip r:embed="rId21"/>
          <a:stretch/>
        </p:blipFill>
        <p:spPr>
          <a:xfrm>
            <a:off x="8686713" y="1621457"/>
            <a:ext cx="38088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" name="tb_9">
            <a:extLst>
              <a:ext uri="{FF2B5EF4-FFF2-40B4-BE49-F238E27FC236}">
                <a16:creationId xmlns:a16="http://schemas.microsoft.com/office/drawing/2014/main" id="{91D1FC84-81EB-C83A-2933-ADE479BC9CB6}"/>
              </a:ext>
            </a:extLst>
          </p:cNvPr>
          <p:cNvSpPr txBox="1"/>
          <p:nvPr/>
        </p:nvSpPr>
        <p:spPr>
          <a:xfrm>
            <a:off x="8697471" y="1599941"/>
            <a:ext cx="456840" cy="264600"/>
          </a:xfrm>
          <a:prstGeom prst="rect">
            <a:avLst/>
          </a:prstGeom>
          <a:noFill/>
          <a:ln w="0">
            <a:noFill/>
          </a:ln>
        </p:spPr>
        <p:txBody>
          <a:bodyPr lIns="75960" tIns="37800" rIns="75960" bIns="37800" anchor="ctr">
            <a:noAutofit/>
          </a:bodyPr>
          <a:lstStyle/>
          <a:p>
            <a:pPr algn="l" defTabSz="914400" hangingPunct="1">
              <a:lnSpc>
                <a:spcPts val="1199"/>
              </a:lnSpc>
            </a:pPr>
            <a:r>
              <a:rPr lang="en-US" sz="900" kern="1200" dirty="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HOT</a:t>
            </a:r>
            <a:endParaRPr lang="en-US" sz="9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803555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63B0B-969B-21F2-0322-7A6EF0CD8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标题文本">
            <a:extLst>
              <a:ext uri="{FF2B5EF4-FFF2-40B4-BE49-F238E27FC236}">
                <a16:creationId xmlns:a16="http://schemas.microsoft.com/office/drawing/2014/main" id="{C5599ED6-84C7-BD77-A786-93C1320A4A9E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近期高价值应用场景梳理</a:t>
            </a:r>
          </a:p>
        </p:txBody>
      </p:sp>
      <p:sp>
        <p:nvSpPr>
          <p:cNvPr id="5" name="Text 48">
            <a:extLst>
              <a:ext uri="{FF2B5EF4-FFF2-40B4-BE49-F238E27FC236}">
                <a16:creationId xmlns:a16="http://schemas.microsoft.com/office/drawing/2014/main" id="{ED71790E-ADB9-D768-782B-0BF45869016E}"/>
              </a:ext>
            </a:extLst>
          </p:cNvPr>
          <p:cNvSpPr/>
          <p:nvPr/>
        </p:nvSpPr>
        <p:spPr>
          <a:xfrm>
            <a:off x="297580" y="6461801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en-US" sz="1000" b="0" i="1" kern="1200" dirty="0">
                <a:solidFill>
                  <a:srgbClr val="4A58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★ </a:t>
            </a:r>
            <a:r>
              <a:rPr lang="en-US" altLang="zh-CN" sz="1000" b="0" i="1" kern="1200" dirty="0">
                <a:solidFill>
                  <a:srgbClr val="4A58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数据来源</a:t>
            </a:r>
            <a:r>
              <a:rPr lang="en-US" sz="1000" b="0" i="1" kern="1200" dirty="0">
                <a:solidFill>
                  <a:srgbClr val="4A58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</a:t>
            </a:r>
            <a:r>
              <a:rPr lang="zh-CN" altLang="en-US" sz="1000" b="0" i="1" kern="1200" dirty="0">
                <a:solidFill>
                  <a:srgbClr val="4A58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：</a:t>
            </a:r>
            <a:r>
              <a:rPr lang="en-US" sz="1000" b="0" i="1" kern="1200" dirty="0">
                <a:solidFill>
                  <a:srgbClr val="4A58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r>
              <a:rPr lang="en-US" sz="1000" b="0" i="1" kern="1200" dirty="0" err="1">
                <a:solidFill>
                  <a:srgbClr val="4A58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腾讯云近期真实落单案例</a:t>
            </a:r>
            <a:endParaRPr lang="en-US" sz="1000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b_1">
            <a:extLst>
              <a:ext uri="{FF2B5EF4-FFF2-40B4-BE49-F238E27FC236}">
                <a16:creationId xmlns:a16="http://schemas.microsoft.com/office/drawing/2014/main" id="{008803BC-9C90-735B-B89C-33D3B0BA1B9E}"/>
              </a:ext>
            </a:extLst>
          </p:cNvPr>
          <p:cNvSpPr txBox="1"/>
          <p:nvPr/>
        </p:nvSpPr>
        <p:spPr>
          <a:xfrm>
            <a:off x="457200" y="781170"/>
            <a:ext cx="539748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en-US" sz="1350" b="0" kern="1200" dirty="0">
                <a:solidFill>
                  <a:srgbClr val="64748B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WorkBuddy</a:t>
            </a:r>
            <a:r>
              <a:rPr lang="zh-CN" altLang="en-US" sz="1350" b="0" kern="1200" dirty="0">
                <a:solidFill>
                  <a:srgbClr val="64748B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</a:t>
            </a:r>
            <a:r>
              <a:rPr lang="en-US" sz="1350" b="0" kern="1200" dirty="0">
                <a:solidFill>
                  <a:srgbClr val="64748B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企业旗舰版</a:t>
            </a:r>
            <a:r>
              <a:rPr lang="en-US" altLang="zh-CN" sz="1350" b="0" kern="1200" dirty="0">
                <a:solidFill>
                  <a:srgbClr val="64748B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/</a:t>
            </a:r>
            <a:r>
              <a:rPr lang="zh-CN" altLang="en-US" sz="1350" b="0" kern="1200" dirty="0">
                <a:solidFill>
                  <a:srgbClr val="64748B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企业专享版</a:t>
            </a:r>
            <a:endParaRPr lang="en-US" sz="1350" b="0" kern="12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CA666E1-6841-963A-1A2A-1D24AC7A2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708" y="1384365"/>
            <a:ext cx="4529103" cy="419095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84AF959-CA57-6DFC-C899-179670B0DC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910" y="590988"/>
            <a:ext cx="4631477" cy="296561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742B189-87C0-6D1B-53DF-EB7922659E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8910" y="3572944"/>
            <a:ext cx="4683249" cy="3119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5749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7D6B0-EB20-C050-16E3-D08925467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51D62FB-300F-8AEA-B096-235D7BE867F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94930" y="885599"/>
            <a:ext cx="11627896" cy="5491449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8" name="标题文本">
            <a:extLst>
              <a:ext uri="{FF2B5EF4-FFF2-40B4-BE49-F238E27FC236}">
                <a16:creationId xmlns:a16="http://schemas.microsoft.com/office/drawing/2014/main" id="{8C900D4E-FB1D-C199-B466-685A49C83119}"/>
              </a:ext>
            </a:extLst>
          </p:cNvPr>
          <p:cNvSpPr txBox="1"/>
          <p:nvPr/>
        </p:nvSpPr>
        <p:spPr>
          <a:xfrm>
            <a:off x="826184" y="259039"/>
            <a:ext cx="3621992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近期高价值应用场景梳理</a:t>
            </a:r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00297273-A6CC-C389-F710-52B3CA3D0F73}"/>
              </a:ext>
            </a:extLst>
          </p:cNvPr>
          <p:cNvSpPr/>
          <p:nvPr/>
        </p:nvSpPr>
        <p:spPr>
          <a:xfrm>
            <a:off x="495700" y="1141220"/>
            <a:ext cx="11247120" cy="457200"/>
          </a:xfrm>
          <a:prstGeom prst="rect">
            <a:avLst/>
          </a:prstGeom>
          <a:solidFill>
            <a:srgbClr val="1F4FC7"/>
          </a:solidFill>
          <a:ln/>
        </p:spPr>
        <p:txBody>
          <a:bodyPr/>
          <a:lstStyle/>
          <a:p>
            <a:pPr algn="l" defTabSz="914400" hangingPunct="1"/>
            <a:endParaRPr lang="zh-CN" altLang="en-US" sz="1600" kern="1200">
              <a:solidFill>
                <a:srgbClr val="1F4FC7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D35FD71D-28D1-EC82-EAB9-6FC641B660ED}"/>
              </a:ext>
            </a:extLst>
          </p:cNvPr>
          <p:cNvSpPr/>
          <p:nvPr/>
        </p:nvSpPr>
        <p:spPr>
          <a:xfrm>
            <a:off x="678580" y="1141220"/>
            <a:ext cx="1463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en-US" sz="1200" kern="1200" dirty="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行业</a:t>
            </a:r>
            <a:endParaRPr lang="en-US" sz="12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8D1A8DBE-E45B-26FD-9239-D89C89CB4E96}"/>
              </a:ext>
            </a:extLst>
          </p:cNvPr>
          <p:cNvSpPr/>
          <p:nvPr/>
        </p:nvSpPr>
        <p:spPr>
          <a:xfrm>
            <a:off x="2324500" y="114122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en-US" sz="1200" kern="1200" dirty="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真实落单场景</a:t>
            </a:r>
            <a:endParaRPr lang="en-US" sz="12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EE64BBC6-0571-F15C-22F6-63168400A308}"/>
              </a:ext>
            </a:extLst>
          </p:cNvPr>
          <p:cNvSpPr/>
          <p:nvPr/>
        </p:nvSpPr>
        <p:spPr>
          <a:xfrm>
            <a:off x="6896500" y="11412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en-US" sz="1200" kern="1200" dirty="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核心价值</a:t>
            </a:r>
            <a:endParaRPr lang="en-US" sz="12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26" name="Text 7">
            <a:extLst>
              <a:ext uri="{FF2B5EF4-FFF2-40B4-BE49-F238E27FC236}">
                <a16:creationId xmlns:a16="http://schemas.microsoft.com/office/drawing/2014/main" id="{147206BA-14F1-9AF2-D662-02E450DA1CF8}"/>
              </a:ext>
            </a:extLst>
          </p:cNvPr>
          <p:cNvSpPr/>
          <p:nvPr/>
        </p:nvSpPr>
        <p:spPr>
          <a:xfrm>
            <a:off x="9898780" y="1141220"/>
            <a:ext cx="1463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en-US" sz="1200" kern="1200" dirty="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关键提效</a:t>
            </a:r>
            <a:endParaRPr lang="en-US" sz="12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32" name="Shape 8">
            <a:extLst>
              <a:ext uri="{FF2B5EF4-FFF2-40B4-BE49-F238E27FC236}">
                <a16:creationId xmlns:a16="http://schemas.microsoft.com/office/drawing/2014/main" id="{81021577-CC95-2AA5-AA3A-E90FE2BE7FC5}"/>
              </a:ext>
            </a:extLst>
          </p:cNvPr>
          <p:cNvSpPr/>
          <p:nvPr/>
        </p:nvSpPr>
        <p:spPr>
          <a:xfrm>
            <a:off x="495700" y="1598420"/>
            <a:ext cx="112471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0E8F2"/>
            </a:solidFill>
            <a:prstDash val="solid"/>
          </a:ln>
        </p:spPr>
        <p:txBody>
          <a:bodyPr/>
          <a:lstStyle/>
          <a:p>
            <a:pPr algn="l" defTabSz="914400" hangingPunct="1"/>
            <a:endParaRPr lang="zh-CN" altLang="en-US" sz="1600" kern="120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38" name="Text 9">
            <a:extLst>
              <a:ext uri="{FF2B5EF4-FFF2-40B4-BE49-F238E27FC236}">
                <a16:creationId xmlns:a16="http://schemas.microsoft.com/office/drawing/2014/main" id="{B8DC795C-FC3A-13B9-CDCE-4D7B275A42D1}"/>
              </a:ext>
            </a:extLst>
          </p:cNvPr>
          <p:cNvSpPr/>
          <p:nvPr/>
        </p:nvSpPr>
        <p:spPr>
          <a:xfrm>
            <a:off x="678580" y="1598420"/>
            <a:ext cx="1463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en-US" sz="1200" kern="1200" dirty="0">
                <a:solidFill>
                  <a:srgbClr val="FF7A0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★</a:t>
            </a:r>
            <a:r>
              <a:rPr lang="zh-CN" altLang="en-US" sz="1200" kern="1200" dirty="0">
                <a:solidFill>
                  <a:srgbClr val="FF7A0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 制造业</a:t>
            </a:r>
            <a:endParaRPr lang="en-US" sz="12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44" name="Text 10">
            <a:extLst>
              <a:ext uri="{FF2B5EF4-FFF2-40B4-BE49-F238E27FC236}">
                <a16:creationId xmlns:a16="http://schemas.microsoft.com/office/drawing/2014/main" id="{AF158175-61AE-5770-B669-6FEADD43AD0D}"/>
              </a:ext>
            </a:extLst>
          </p:cNvPr>
          <p:cNvSpPr/>
          <p:nvPr/>
        </p:nvSpPr>
        <p:spPr>
          <a:xfrm>
            <a:off x="2324500" y="1598420"/>
            <a:ext cx="3636913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生产报表自动汇总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ERP·SRM·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钉钉打通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战略提案撰写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代码开发辅助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知识库构建</a:t>
            </a:r>
            <a:endParaRPr lang="en-US" sz="11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50" name="Text 11">
            <a:extLst>
              <a:ext uri="{FF2B5EF4-FFF2-40B4-BE49-F238E27FC236}">
                <a16:creationId xmlns:a16="http://schemas.microsoft.com/office/drawing/2014/main" id="{6DF62D84-3D99-D8B2-9668-027E0D393C80}"/>
              </a:ext>
            </a:extLst>
          </p:cNvPr>
          <p:cNvSpPr/>
          <p:nvPr/>
        </p:nvSpPr>
        <p:spPr>
          <a:xfrm>
            <a:off x="6896500" y="159842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管理层从事务性工作中解放，</a:t>
            </a:r>
            <a:r>
              <a:rPr 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AI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代码生成承接人员精简</a:t>
            </a:r>
            <a:endParaRPr lang="en-US" sz="11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56" name="Text 12">
            <a:extLst>
              <a:ext uri="{FF2B5EF4-FFF2-40B4-BE49-F238E27FC236}">
                <a16:creationId xmlns:a16="http://schemas.microsoft.com/office/drawing/2014/main" id="{A760E9DC-8144-505B-6844-F2440438B365}"/>
              </a:ext>
            </a:extLst>
          </p:cNvPr>
          <p:cNvSpPr/>
          <p:nvPr/>
        </p:nvSpPr>
        <p:spPr>
          <a:xfrm>
            <a:off x="9898780" y="159842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100" kern="1200" dirty="0">
                <a:solidFill>
                  <a:srgbClr val="0060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事务性时间省 </a:t>
            </a:r>
            <a:r>
              <a:rPr lang="en-US" altLang="zh-CN" sz="1100" kern="1200" dirty="0">
                <a:solidFill>
                  <a:srgbClr val="0060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70%</a:t>
            </a:r>
            <a:endParaRPr lang="en-US" sz="1100" kern="1200" dirty="0">
              <a:solidFill>
                <a:srgbClr val="0060FF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62" name="Shape 13">
            <a:extLst>
              <a:ext uri="{FF2B5EF4-FFF2-40B4-BE49-F238E27FC236}">
                <a16:creationId xmlns:a16="http://schemas.microsoft.com/office/drawing/2014/main" id="{E36B57CA-C7C4-1A1B-B938-E09F89B114E3}"/>
              </a:ext>
            </a:extLst>
          </p:cNvPr>
          <p:cNvSpPr/>
          <p:nvPr/>
        </p:nvSpPr>
        <p:spPr>
          <a:xfrm>
            <a:off x="495700" y="2101340"/>
            <a:ext cx="11247120" cy="502920"/>
          </a:xfrm>
          <a:prstGeom prst="rect">
            <a:avLst/>
          </a:prstGeom>
          <a:solidFill>
            <a:srgbClr val="F6F9FD"/>
          </a:solidFill>
          <a:ln w="6350">
            <a:solidFill>
              <a:srgbClr val="E0E8F2"/>
            </a:solidFill>
            <a:prstDash val="solid"/>
          </a:ln>
        </p:spPr>
        <p:txBody>
          <a:bodyPr/>
          <a:lstStyle/>
          <a:p>
            <a:pPr algn="l" defTabSz="914400" hangingPunct="1"/>
            <a:endParaRPr lang="zh-CN" altLang="en-US" sz="1600" kern="120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68" name="Text 14">
            <a:extLst>
              <a:ext uri="{FF2B5EF4-FFF2-40B4-BE49-F238E27FC236}">
                <a16:creationId xmlns:a16="http://schemas.microsoft.com/office/drawing/2014/main" id="{79689401-A710-BB27-3F94-BB837187A6F1}"/>
              </a:ext>
            </a:extLst>
          </p:cNvPr>
          <p:cNvSpPr/>
          <p:nvPr/>
        </p:nvSpPr>
        <p:spPr>
          <a:xfrm>
            <a:off x="678580" y="210134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en-US" sz="1200" kern="1200" dirty="0">
                <a:solidFill>
                  <a:srgbClr val="FF7A0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★ IT / ISV / </a:t>
            </a:r>
            <a:r>
              <a:rPr lang="zh-CN" altLang="en-US" sz="1200" kern="1200" dirty="0">
                <a:solidFill>
                  <a:srgbClr val="FF7A0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技术服务</a:t>
            </a:r>
            <a:endParaRPr lang="en-US" sz="12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74" name="Text 15">
            <a:extLst>
              <a:ext uri="{FF2B5EF4-FFF2-40B4-BE49-F238E27FC236}">
                <a16:creationId xmlns:a16="http://schemas.microsoft.com/office/drawing/2014/main" id="{B528E83D-4F3A-8B87-A187-ED9AEA931796}"/>
              </a:ext>
            </a:extLst>
          </p:cNvPr>
          <p:cNvSpPr/>
          <p:nvPr/>
        </p:nvSpPr>
        <p:spPr>
          <a:xfrm>
            <a:off x="2324500" y="2101340"/>
            <a:ext cx="3636913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Code Review 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测试用例自动构建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自定义 </a:t>
            </a:r>
            <a:r>
              <a:rPr 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MCP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对接业务系统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研发文档与方案撰写</a:t>
            </a:r>
            <a:endParaRPr lang="en-US" sz="11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77" name="Text 16">
            <a:extLst>
              <a:ext uri="{FF2B5EF4-FFF2-40B4-BE49-F238E27FC236}">
                <a16:creationId xmlns:a16="http://schemas.microsoft.com/office/drawing/2014/main" id="{BFC3C70A-82C4-6A87-3787-DFDB1D3018FB}"/>
              </a:ext>
            </a:extLst>
          </p:cNvPr>
          <p:cNvSpPr/>
          <p:nvPr/>
        </p:nvSpPr>
        <p:spPr>
          <a:xfrm>
            <a:off x="6896500" y="210134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en-US" sz="1100" kern="1200" dirty="0" err="1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Codebuddy</a:t>
            </a:r>
            <a:r>
              <a:rPr 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 + </a:t>
            </a:r>
            <a:r>
              <a:rPr lang="en-US" sz="1100" kern="1200" dirty="0" err="1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Workbuddy</a:t>
            </a:r>
            <a:r>
              <a:rPr 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组合落地，开发提效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+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内部工具自研</a:t>
            </a:r>
            <a:endParaRPr lang="en-US" sz="11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79" name="Text 17">
            <a:extLst>
              <a:ext uri="{FF2B5EF4-FFF2-40B4-BE49-F238E27FC236}">
                <a16:creationId xmlns:a16="http://schemas.microsoft.com/office/drawing/2014/main" id="{5490A2BA-878D-7FC9-2D36-547276FEB36D}"/>
              </a:ext>
            </a:extLst>
          </p:cNvPr>
          <p:cNvSpPr/>
          <p:nvPr/>
        </p:nvSpPr>
        <p:spPr>
          <a:xfrm>
            <a:off x="9898780" y="2101340"/>
            <a:ext cx="1463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100" kern="1200" dirty="0">
                <a:solidFill>
                  <a:srgbClr val="0060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研发提效 </a:t>
            </a:r>
            <a:r>
              <a:rPr lang="en-US" altLang="zh-CN" sz="1100" kern="1200" dirty="0">
                <a:solidFill>
                  <a:srgbClr val="0060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50%+</a:t>
            </a:r>
            <a:endParaRPr lang="en-US" sz="1100" kern="1200" dirty="0">
              <a:solidFill>
                <a:srgbClr val="0060FF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80" name="Shape 18">
            <a:extLst>
              <a:ext uri="{FF2B5EF4-FFF2-40B4-BE49-F238E27FC236}">
                <a16:creationId xmlns:a16="http://schemas.microsoft.com/office/drawing/2014/main" id="{C04172F2-A3AD-0B87-A3F0-D6D3295E2252}"/>
              </a:ext>
            </a:extLst>
          </p:cNvPr>
          <p:cNvSpPr/>
          <p:nvPr/>
        </p:nvSpPr>
        <p:spPr>
          <a:xfrm>
            <a:off x="495700" y="2604260"/>
            <a:ext cx="112471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0E8F2"/>
            </a:solidFill>
            <a:prstDash val="solid"/>
          </a:ln>
        </p:spPr>
        <p:txBody>
          <a:bodyPr/>
          <a:lstStyle/>
          <a:p>
            <a:pPr algn="l" defTabSz="914400" hangingPunct="1"/>
            <a:endParaRPr lang="zh-CN" altLang="en-US" sz="1600" kern="120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81" name="Text 19">
            <a:extLst>
              <a:ext uri="{FF2B5EF4-FFF2-40B4-BE49-F238E27FC236}">
                <a16:creationId xmlns:a16="http://schemas.microsoft.com/office/drawing/2014/main" id="{B054E39E-6763-3AC1-4DC1-F47F859AD16C}"/>
              </a:ext>
            </a:extLst>
          </p:cNvPr>
          <p:cNvSpPr/>
          <p:nvPr/>
        </p:nvSpPr>
        <p:spPr>
          <a:xfrm>
            <a:off x="678580" y="2604260"/>
            <a:ext cx="1463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200" kern="1200" dirty="0">
                <a:solidFill>
                  <a:srgbClr val="006E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电商 </a:t>
            </a:r>
            <a:r>
              <a:rPr lang="en-US" altLang="zh-CN" sz="1200" kern="1200" dirty="0">
                <a:solidFill>
                  <a:srgbClr val="006E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200" kern="1200" dirty="0">
                <a:solidFill>
                  <a:srgbClr val="006E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跨境电商</a:t>
            </a:r>
            <a:endParaRPr lang="en-US" sz="12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82" name="Text 20">
            <a:extLst>
              <a:ext uri="{FF2B5EF4-FFF2-40B4-BE49-F238E27FC236}">
                <a16:creationId xmlns:a16="http://schemas.microsoft.com/office/drawing/2014/main" id="{FAA44267-EA91-B729-3226-89BDC08B374F}"/>
              </a:ext>
            </a:extLst>
          </p:cNvPr>
          <p:cNvSpPr/>
          <p:nvPr/>
        </p:nvSpPr>
        <p:spPr>
          <a:xfrm>
            <a:off x="2324500" y="2604260"/>
            <a:ext cx="3636913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多语种客服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产品详情与文案生成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单据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·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报价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·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库存表整理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财税申报对接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多平台数据回收</a:t>
            </a:r>
            <a:endParaRPr lang="en-US" sz="11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83" name="Text 21">
            <a:extLst>
              <a:ext uri="{FF2B5EF4-FFF2-40B4-BE49-F238E27FC236}">
                <a16:creationId xmlns:a16="http://schemas.microsoft.com/office/drawing/2014/main" id="{5826484D-AF82-8CE1-5793-B0181D6F42E0}"/>
              </a:ext>
            </a:extLst>
          </p:cNvPr>
          <p:cNvSpPr/>
          <p:nvPr/>
        </p:nvSpPr>
        <p:spPr>
          <a:xfrm>
            <a:off x="6896500" y="260426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全部门 </a:t>
            </a:r>
            <a:r>
              <a:rPr 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AI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化，系统数据贯通</a:t>
            </a:r>
            <a:endParaRPr lang="en-US" sz="11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84" name="Text 22">
            <a:extLst>
              <a:ext uri="{FF2B5EF4-FFF2-40B4-BE49-F238E27FC236}">
                <a16:creationId xmlns:a16="http://schemas.microsoft.com/office/drawing/2014/main" id="{45F4991B-9374-87BD-D487-2FF665C747FB}"/>
              </a:ext>
            </a:extLst>
          </p:cNvPr>
          <p:cNvSpPr/>
          <p:nvPr/>
        </p:nvSpPr>
        <p:spPr>
          <a:xfrm>
            <a:off x="9898780" y="2604260"/>
            <a:ext cx="1645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100" kern="1200" dirty="0">
                <a:solidFill>
                  <a:srgbClr val="0060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跨部门协同提效</a:t>
            </a:r>
            <a:endParaRPr lang="en-US" sz="1100" kern="1200" dirty="0">
              <a:solidFill>
                <a:srgbClr val="0060FF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85" name="Shape 23">
            <a:extLst>
              <a:ext uri="{FF2B5EF4-FFF2-40B4-BE49-F238E27FC236}">
                <a16:creationId xmlns:a16="http://schemas.microsoft.com/office/drawing/2014/main" id="{1B96AD50-9858-AE59-71B7-13EADFE29BD8}"/>
              </a:ext>
            </a:extLst>
          </p:cNvPr>
          <p:cNvSpPr/>
          <p:nvPr/>
        </p:nvSpPr>
        <p:spPr>
          <a:xfrm>
            <a:off x="495700" y="3107180"/>
            <a:ext cx="11247120" cy="502920"/>
          </a:xfrm>
          <a:prstGeom prst="rect">
            <a:avLst/>
          </a:prstGeom>
          <a:solidFill>
            <a:srgbClr val="F5F8FC"/>
          </a:solidFill>
          <a:ln w="6350">
            <a:solidFill>
              <a:srgbClr val="E0E8F2"/>
            </a:solidFill>
            <a:prstDash val="solid"/>
          </a:ln>
        </p:spPr>
        <p:txBody>
          <a:bodyPr/>
          <a:lstStyle/>
          <a:p>
            <a:pPr algn="l" defTabSz="914400" hangingPunct="1"/>
            <a:endParaRPr lang="zh-CN" altLang="en-US" sz="1600" kern="120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86" name="Text 24">
            <a:extLst>
              <a:ext uri="{FF2B5EF4-FFF2-40B4-BE49-F238E27FC236}">
                <a16:creationId xmlns:a16="http://schemas.microsoft.com/office/drawing/2014/main" id="{B5838884-25E6-18A1-CE58-BDDECE0A5663}"/>
              </a:ext>
            </a:extLst>
          </p:cNvPr>
          <p:cNvSpPr/>
          <p:nvPr/>
        </p:nvSpPr>
        <p:spPr>
          <a:xfrm>
            <a:off x="678580" y="3107180"/>
            <a:ext cx="1463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200" kern="1200" dirty="0">
                <a:solidFill>
                  <a:srgbClr val="006E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医疗医药</a:t>
            </a:r>
            <a:endParaRPr lang="en-US" sz="12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87" name="Text 25">
            <a:extLst>
              <a:ext uri="{FF2B5EF4-FFF2-40B4-BE49-F238E27FC236}">
                <a16:creationId xmlns:a16="http://schemas.microsoft.com/office/drawing/2014/main" id="{08D8434F-BAB3-0F3D-A950-78FC60BA2610}"/>
              </a:ext>
            </a:extLst>
          </p:cNvPr>
          <p:cNvSpPr/>
          <p:nvPr/>
        </p:nvSpPr>
        <p:spPr>
          <a:xfrm>
            <a:off x="2324500" y="3107180"/>
            <a:ext cx="3636913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GMP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合规文档生成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批生产记录与检验报告自动填充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法务合同初审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营销文案合规审核</a:t>
            </a:r>
            <a:endParaRPr lang="en-US" sz="11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88" name="Text 26">
            <a:extLst>
              <a:ext uri="{FF2B5EF4-FFF2-40B4-BE49-F238E27FC236}">
                <a16:creationId xmlns:a16="http://schemas.microsoft.com/office/drawing/2014/main" id="{1C14302A-CE76-8750-3305-22A831697EF9}"/>
              </a:ext>
            </a:extLst>
          </p:cNvPr>
          <p:cNvSpPr/>
          <p:nvPr/>
        </p:nvSpPr>
        <p:spPr>
          <a:xfrm>
            <a:off x="6896500" y="310718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替代人工誊抄，规避合规风险，员工聚焦高价值环节</a:t>
            </a:r>
            <a:endParaRPr lang="en-US" sz="11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89" name="Text 27">
            <a:extLst>
              <a:ext uri="{FF2B5EF4-FFF2-40B4-BE49-F238E27FC236}">
                <a16:creationId xmlns:a16="http://schemas.microsoft.com/office/drawing/2014/main" id="{781A5585-E5CD-A2C5-5A4B-9243979486E1}"/>
              </a:ext>
            </a:extLst>
          </p:cNvPr>
          <p:cNvSpPr/>
          <p:nvPr/>
        </p:nvSpPr>
        <p:spPr>
          <a:xfrm>
            <a:off x="9898780" y="3107180"/>
            <a:ext cx="161622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100" kern="1200" dirty="0">
                <a:solidFill>
                  <a:srgbClr val="0060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单文档耗时降至分钟级</a:t>
            </a:r>
            <a:endParaRPr lang="en-US" sz="1100" kern="1200" dirty="0">
              <a:solidFill>
                <a:srgbClr val="0060FF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90" name="Shape 28">
            <a:extLst>
              <a:ext uri="{FF2B5EF4-FFF2-40B4-BE49-F238E27FC236}">
                <a16:creationId xmlns:a16="http://schemas.microsoft.com/office/drawing/2014/main" id="{25215224-54A8-E18A-08CE-6A3628FD004E}"/>
              </a:ext>
            </a:extLst>
          </p:cNvPr>
          <p:cNvSpPr/>
          <p:nvPr/>
        </p:nvSpPr>
        <p:spPr>
          <a:xfrm>
            <a:off x="495700" y="3610100"/>
            <a:ext cx="112471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0E8F2"/>
            </a:solidFill>
            <a:prstDash val="solid"/>
          </a:ln>
        </p:spPr>
        <p:txBody>
          <a:bodyPr/>
          <a:lstStyle/>
          <a:p>
            <a:pPr algn="l" defTabSz="914400" hangingPunct="1"/>
            <a:endParaRPr lang="zh-CN" altLang="en-US" sz="1600" kern="120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91" name="Text 29">
            <a:extLst>
              <a:ext uri="{FF2B5EF4-FFF2-40B4-BE49-F238E27FC236}">
                <a16:creationId xmlns:a16="http://schemas.microsoft.com/office/drawing/2014/main" id="{4A49E79F-352D-98DA-279D-AFF5A8CA76DE}"/>
              </a:ext>
            </a:extLst>
          </p:cNvPr>
          <p:cNvSpPr/>
          <p:nvPr/>
        </p:nvSpPr>
        <p:spPr>
          <a:xfrm>
            <a:off x="678580" y="3610100"/>
            <a:ext cx="1463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200" kern="1200" dirty="0">
                <a:solidFill>
                  <a:srgbClr val="006E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文化传媒 </a:t>
            </a:r>
            <a:r>
              <a:rPr lang="en-US" altLang="zh-CN" sz="1200" kern="1200" dirty="0">
                <a:solidFill>
                  <a:srgbClr val="006E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200" kern="1200" dirty="0">
                <a:solidFill>
                  <a:srgbClr val="006E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广告</a:t>
            </a:r>
            <a:endParaRPr lang="en-US" sz="12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92" name="Text 30">
            <a:extLst>
              <a:ext uri="{FF2B5EF4-FFF2-40B4-BE49-F238E27FC236}">
                <a16:creationId xmlns:a16="http://schemas.microsoft.com/office/drawing/2014/main" id="{637BC1FD-0348-D0C1-8646-19ADD1BC58ED}"/>
              </a:ext>
            </a:extLst>
          </p:cNvPr>
          <p:cNvSpPr/>
          <p:nvPr/>
        </p:nvSpPr>
        <p:spPr>
          <a:xfrm>
            <a:off x="2324501" y="3610100"/>
            <a:ext cx="354191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直播脚本与短视频文案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海报与配图批量生成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投放报告与竞品监测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24</a:t>
            </a:r>
            <a:r>
              <a:rPr 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h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自动化工作流</a:t>
            </a:r>
            <a:endParaRPr lang="en-US" sz="11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93" name="Text 31">
            <a:extLst>
              <a:ext uri="{FF2B5EF4-FFF2-40B4-BE49-F238E27FC236}">
                <a16:creationId xmlns:a16="http://schemas.microsoft.com/office/drawing/2014/main" id="{CC213C2C-24C5-DB3B-2646-44AC4D87FE85}"/>
              </a:ext>
            </a:extLst>
          </p:cNvPr>
          <p:cNvSpPr/>
          <p:nvPr/>
        </p:nvSpPr>
        <p:spPr>
          <a:xfrm>
            <a:off x="6896500" y="361010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一句话生成多版本素材，内容产出从几小时压缩至几十分钟</a:t>
            </a:r>
            <a:endParaRPr lang="en-US" sz="11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94" name="Text 32">
            <a:extLst>
              <a:ext uri="{FF2B5EF4-FFF2-40B4-BE49-F238E27FC236}">
                <a16:creationId xmlns:a16="http://schemas.microsoft.com/office/drawing/2014/main" id="{632CD87E-53F2-5CB5-DE49-DC3C07F4ED48}"/>
              </a:ext>
            </a:extLst>
          </p:cNvPr>
          <p:cNvSpPr/>
          <p:nvPr/>
        </p:nvSpPr>
        <p:spPr>
          <a:xfrm>
            <a:off x="9898780" y="3610100"/>
            <a:ext cx="1463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100" kern="1200" dirty="0">
                <a:solidFill>
                  <a:srgbClr val="0060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内容产出快 </a:t>
            </a:r>
            <a:r>
              <a:rPr lang="en-US" altLang="zh-CN" sz="1100" kern="1200" dirty="0">
                <a:solidFill>
                  <a:srgbClr val="0060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10 </a:t>
            </a:r>
            <a:r>
              <a:rPr lang="zh-CN" altLang="en-US" sz="1100" kern="1200" dirty="0">
                <a:solidFill>
                  <a:srgbClr val="0060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倍</a:t>
            </a:r>
            <a:endParaRPr lang="en-US" sz="1100" kern="1200" dirty="0">
              <a:solidFill>
                <a:srgbClr val="0060FF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95" name="Shape 33">
            <a:extLst>
              <a:ext uri="{FF2B5EF4-FFF2-40B4-BE49-F238E27FC236}">
                <a16:creationId xmlns:a16="http://schemas.microsoft.com/office/drawing/2014/main" id="{BB26ACB3-27A5-8478-714C-925D44A22B61}"/>
              </a:ext>
            </a:extLst>
          </p:cNvPr>
          <p:cNvSpPr/>
          <p:nvPr/>
        </p:nvSpPr>
        <p:spPr>
          <a:xfrm>
            <a:off x="495700" y="4113020"/>
            <a:ext cx="11247120" cy="502920"/>
          </a:xfrm>
          <a:prstGeom prst="rect">
            <a:avLst/>
          </a:prstGeom>
          <a:solidFill>
            <a:srgbClr val="F5F8FC"/>
          </a:solidFill>
          <a:ln w="6350">
            <a:solidFill>
              <a:srgbClr val="E0E8F2"/>
            </a:solidFill>
            <a:prstDash val="solid"/>
          </a:ln>
        </p:spPr>
        <p:txBody>
          <a:bodyPr/>
          <a:lstStyle/>
          <a:p>
            <a:pPr algn="l" defTabSz="914400" hangingPunct="1"/>
            <a:endParaRPr lang="zh-CN" altLang="en-US" sz="1600" kern="120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96" name="Text 34">
            <a:extLst>
              <a:ext uri="{FF2B5EF4-FFF2-40B4-BE49-F238E27FC236}">
                <a16:creationId xmlns:a16="http://schemas.microsoft.com/office/drawing/2014/main" id="{9476E5F1-C957-9676-C040-2975EC5E1F1E}"/>
              </a:ext>
            </a:extLst>
          </p:cNvPr>
          <p:cNvSpPr/>
          <p:nvPr/>
        </p:nvSpPr>
        <p:spPr>
          <a:xfrm>
            <a:off x="678580" y="4113020"/>
            <a:ext cx="1463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200" kern="1200" dirty="0">
                <a:solidFill>
                  <a:srgbClr val="006E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金融</a:t>
            </a:r>
            <a:endParaRPr lang="en-US" sz="12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97" name="Text 35">
            <a:extLst>
              <a:ext uri="{FF2B5EF4-FFF2-40B4-BE49-F238E27FC236}">
                <a16:creationId xmlns:a16="http://schemas.microsoft.com/office/drawing/2014/main" id="{8683D2C4-E541-E6AB-6877-4A030D17F852}"/>
              </a:ext>
            </a:extLst>
          </p:cNvPr>
          <p:cNvSpPr/>
          <p:nvPr/>
        </p:nvSpPr>
        <p:spPr>
          <a:xfrm>
            <a:off x="2324500" y="4113020"/>
            <a:ext cx="3636913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行业资讯抓取与研报撰写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金融走势分析与选股 </a:t>
            </a:r>
            <a:r>
              <a:rPr 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Skill 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客服标准回复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合同自动生成</a:t>
            </a:r>
            <a:endParaRPr lang="en-US" sz="11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98" name="Text 36">
            <a:extLst>
              <a:ext uri="{FF2B5EF4-FFF2-40B4-BE49-F238E27FC236}">
                <a16:creationId xmlns:a16="http://schemas.microsoft.com/office/drawing/2014/main" id="{191117E0-6B73-02DD-95AE-70E338C697B6}"/>
              </a:ext>
            </a:extLst>
          </p:cNvPr>
          <p:cNvSpPr/>
          <p:nvPr/>
        </p:nvSpPr>
        <p:spPr>
          <a:xfrm>
            <a:off x="6896500" y="411302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客观、实时、并发的系统级流水线，辅助投资决策</a:t>
            </a:r>
            <a:endParaRPr lang="en-US" sz="11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99" name="Text 37">
            <a:extLst>
              <a:ext uri="{FF2B5EF4-FFF2-40B4-BE49-F238E27FC236}">
                <a16:creationId xmlns:a16="http://schemas.microsoft.com/office/drawing/2014/main" id="{BABBBE45-275E-B558-1509-F3454E53BA44}"/>
              </a:ext>
            </a:extLst>
          </p:cNvPr>
          <p:cNvSpPr/>
          <p:nvPr/>
        </p:nvSpPr>
        <p:spPr>
          <a:xfrm>
            <a:off x="9898780" y="4113020"/>
            <a:ext cx="179910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100" kern="1200" dirty="0">
                <a:solidFill>
                  <a:srgbClr val="0060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合同制作 </a:t>
            </a:r>
            <a:r>
              <a:rPr lang="en-US" altLang="zh-CN" sz="1100" kern="1200" dirty="0">
                <a:solidFill>
                  <a:srgbClr val="0060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30</a:t>
            </a:r>
            <a:r>
              <a:rPr lang="en-US" sz="1100" kern="1200" dirty="0">
                <a:solidFill>
                  <a:srgbClr val="0060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min → 3min</a:t>
            </a:r>
            <a:endParaRPr lang="en-US" sz="1100" kern="1200" dirty="0">
              <a:solidFill>
                <a:srgbClr val="0060FF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100" name="Shape 38">
            <a:extLst>
              <a:ext uri="{FF2B5EF4-FFF2-40B4-BE49-F238E27FC236}">
                <a16:creationId xmlns:a16="http://schemas.microsoft.com/office/drawing/2014/main" id="{9B80A78B-1EA9-AD26-3222-6E2652542672}"/>
              </a:ext>
            </a:extLst>
          </p:cNvPr>
          <p:cNvSpPr/>
          <p:nvPr/>
        </p:nvSpPr>
        <p:spPr>
          <a:xfrm>
            <a:off x="495700" y="4615940"/>
            <a:ext cx="112471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0E8F2"/>
            </a:solidFill>
            <a:prstDash val="solid"/>
          </a:ln>
        </p:spPr>
        <p:txBody>
          <a:bodyPr/>
          <a:lstStyle/>
          <a:p>
            <a:pPr algn="l" defTabSz="914400" hangingPunct="1"/>
            <a:endParaRPr lang="zh-CN" altLang="en-US" sz="1600" kern="120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101" name="Text 39">
            <a:extLst>
              <a:ext uri="{FF2B5EF4-FFF2-40B4-BE49-F238E27FC236}">
                <a16:creationId xmlns:a16="http://schemas.microsoft.com/office/drawing/2014/main" id="{90028CE9-14AE-BFAE-7288-C8B924433D37}"/>
              </a:ext>
            </a:extLst>
          </p:cNvPr>
          <p:cNvSpPr/>
          <p:nvPr/>
        </p:nvSpPr>
        <p:spPr>
          <a:xfrm>
            <a:off x="678580" y="4615940"/>
            <a:ext cx="1463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200" kern="1200" dirty="0">
                <a:solidFill>
                  <a:srgbClr val="006E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税务 </a:t>
            </a:r>
            <a:r>
              <a:rPr lang="en-US" altLang="zh-CN" sz="1200" kern="1200" dirty="0">
                <a:solidFill>
                  <a:srgbClr val="006E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200" kern="1200" dirty="0">
                <a:solidFill>
                  <a:srgbClr val="006E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财税</a:t>
            </a:r>
            <a:endParaRPr lang="en-US" sz="12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102" name="Text 40">
            <a:extLst>
              <a:ext uri="{FF2B5EF4-FFF2-40B4-BE49-F238E27FC236}">
                <a16:creationId xmlns:a16="http://schemas.microsoft.com/office/drawing/2014/main" id="{1A1A6C87-96CD-1E65-77DB-76DD79C0FDB6}"/>
              </a:ext>
            </a:extLst>
          </p:cNvPr>
          <p:cNvSpPr/>
          <p:nvPr/>
        </p:nvSpPr>
        <p:spPr>
          <a:xfrm>
            <a:off x="2324500" y="4615940"/>
            <a:ext cx="3636913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出口退税数据处理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单据 </a:t>
            </a:r>
            <a:r>
              <a:rPr 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OCR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录入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申报材料整理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数据汇总分析</a:t>
            </a:r>
            <a:endParaRPr lang="en-US" sz="11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103" name="Text 41">
            <a:extLst>
              <a:ext uri="{FF2B5EF4-FFF2-40B4-BE49-F238E27FC236}">
                <a16:creationId xmlns:a16="http://schemas.microsoft.com/office/drawing/2014/main" id="{56C3F322-6CD6-A523-8A4C-AA3BAA835E94}"/>
              </a:ext>
            </a:extLst>
          </p:cNvPr>
          <p:cNvSpPr/>
          <p:nvPr/>
        </p:nvSpPr>
        <p:spPr>
          <a:xfrm>
            <a:off x="6896500" y="461594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自动化解决录入计算，提升数据精准度</a:t>
            </a:r>
            <a:endParaRPr lang="en-US" sz="11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104" name="Text 42">
            <a:extLst>
              <a:ext uri="{FF2B5EF4-FFF2-40B4-BE49-F238E27FC236}">
                <a16:creationId xmlns:a16="http://schemas.microsoft.com/office/drawing/2014/main" id="{D4CF8968-18AB-A5B5-D28A-9D1A7377DED4}"/>
              </a:ext>
            </a:extLst>
          </p:cNvPr>
          <p:cNvSpPr/>
          <p:nvPr/>
        </p:nvSpPr>
        <p:spPr>
          <a:xfrm>
            <a:off x="9898780" y="4615940"/>
            <a:ext cx="1463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100" kern="1200" dirty="0">
                <a:solidFill>
                  <a:srgbClr val="0060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办公效率显著提升</a:t>
            </a:r>
            <a:endParaRPr lang="en-US" sz="1100" kern="1200" dirty="0">
              <a:solidFill>
                <a:srgbClr val="0060FF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105" name="Shape 43">
            <a:extLst>
              <a:ext uri="{FF2B5EF4-FFF2-40B4-BE49-F238E27FC236}">
                <a16:creationId xmlns:a16="http://schemas.microsoft.com/office/drawing/2014/main" id="{3B03ECCE-8AD6-D80E-E2D5-A3D86A93B899}"/>
              </a:ext>
            </a:extLst>
          </p:cNvPr>
          <p:cNvSpPr/>
          <p:nvPr/>
        </p:nvSpPr>
        <p:spPr>
          <a:xfrm>
            <a:off x="495700" y="5118860"/>
            <a:ext cx="11247120" cy="502920"/>
          </a:xfrm>
          <a:prstGeom prst="rect">
            <a:avLst/>
          </a:prstGeom>
          <a:solidFill>
            <a:srgbClr val="F5F8FC"/>
          </a:solidFill>
          <a:ln w="6350">
            <a:solidFill>
              <a:srgbClr val="E0E8F2"/>
            </a:solidFill>
            <a:prstDash val="solid"/>
          </a:ln>
        </p:spPr>
        <p:txBody>
          <a:bodyPr/>
          <a:lstStyle/>
          <a:p>
            <a:pPr algn="l" defTabSz="914400" hangingPunct="1"/>
            <a:endParaRPr lang="zh-CN" altLang="en-US" sz="1600" kern="120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106" name="Text 44">
            <a:extLst>
              <a:ext uri="{FF2B5EF4-FFF2-40B4-BE49-F238E27FC236}">
                <a16:creationId xmlns:a16="http://schemas.microsoft.com/office/drawing/2014/main" id="{3C557D2F-3F4A-C224-4476-8D228FE837FA}"/>
              </a:ext>
            </a:extLst>
          </p:cNvPr>
          <p:cNvSpPr/>
          <p:nvPr/>
        </p:nvSpPr>
        <p:spPr>
          <a:xfrm>
            <a:off x="678580" y="5118860"/>
            <a:ext cx="1641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200" kern="1200" dirty="0">
                <a:solidFill>
                  <a:srgbClr val="006E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建筑装饰 </a:t>
            </a:r>
            <a:r>
              <a:rPr lang="en-US" altLang="zh-CN" sz="1200" kern="1200" dirty="0">
                <a:solidFill>
                  <a:srgbClr val="006E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200" kern="1200" dirty="0">
                <a:solidFill>
                  <a:srgbClr val="006E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科技服务</a:t>
            </a:r>
            <a:endParaRPr lang="en-US" sz="12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107" name="Text 45">
            <a:extLst>
              <a:ext uri="{FF2B5EF4-FFF2-40B4-BE49-F238E27FC236}">
                <a16:creationId xmlns:a16="http://schemas.microsoft.com/office/drawing/2014/main" id="{53CB995A-4393-0279-AFA3-9071E5513A63}"/>
              </a:ext>
            </a:extLst>
          </p:cNvPr>
          <p:cNvSpPr/>
          <p:nvPr/>
        </p:nvSpPr>
        <p:spPr>
          <a:xfrm>
            <a:off x="2324500" y="5118860"/>
            <a:ext cx="3634933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标书与报价单自动生成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项目方案书撰写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周报纪要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数据扒取与条款校验</a:t>
            </a:r>
            <a:endParaRPr lang="en-US" sz="11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108" name="Text 46">
            <a:extLst>
              <a:ext uri="{FF2B5EF4-FFF2-40B4-BE49-F238E27FC236}">
                <a16:creationId xmlns:a16="http://schemas.microsoft.com/office/drawing/2014/main" id="{090B9CC2-330B-000D-7155-F1092478FC33}"/>
              </a:ext>
            </a:extLst>
          </p:cNvPr>
          <p:cNvSpPr/>
          <p:nvPr/>
        </p:nvSpPr>
        <p:spPr>
          <a:xfrm>
            <a:off x="6896500" y="5118860"/>
            <a:ext cx="2743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几十块月费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=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不占工位的数字员工</a:t>
            </a:r>
            <a:endParaRPr lang="en-US" sz="11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109" name="Text 47">
            <a:extLst>
              <a:ext uri="{FF2B5EF4-FFF2-40B4-BE49-F238E27FC236}">
                <a16:creationId xmlns:a16="http://schemas.microsoft.com/office/drawing/2014/main" id="{6D84DDEF-9278-5506-A832-54F340D0CFE2}"/>
              </a:ext>
            </a:extLst>
          </p:cNvPr>
          <p:cNvSpPr/>
          <p:nvPr/>
        </p:nvSpPr>
        <p:spPr>
          <a:xfrm>
            <a:off x="9898780" y="5118860"/>
            <a:ext cx="1463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100" kern="1200" dirty="0">
                <a:solidFill>
                  <a:srgbClr val="0060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投标响应提速 </a:t>
            </a:r>
            <a:r>
              <a:rPr lang="en-US" altLang="zh-CN" sz="1100" kern="1200" dirty="0">
                <a:solidFill>
                  <a:srgbClr val="0060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70%</a:t>
            </a:r>
            <a:endParaRPr lang="en-US" sz="1100" kern="1200" dirty="0">
              <a:solidFill>
                <a:srgbClr val="0060FF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112" name="Text 48">
            <a:extLst>
              <a:ext uri="{FF2B5EF4-FFF2-40B4-BE49-F238E27FC236}">
                <a16:creationId xmlns:a16="http://schemas.microsoft.com/office/drawing/2014/main" id="{F7A4FEC4-91E1-51CC-5738-6D6C46FDB6A2}"/>
              </a:ext>
            </a:extLst>
          </p:cNvPr>
          <p:cNvSpPr/>
          <p:nvPr/>
        </p:nvSpPr>
        <p:spPr>
          <a:xfrm>
            <a:off x="297580" y="6461801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en-US" sz="1000" b="0" i="1" kern="1200" dirty="0">
                <a:solidFill>
                  <a:srgbClr val="4A58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★ </a:t>
            </a:r>
            <a:r>
              <a:rPr lang="en-US" altLang="zh-CN" sz="1000" b="0" i="1" kern="1200" dirty="0">
                <a:solidFill>
                  <a:srgbClr val="4A58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数据来源</a:t>
            </a:r>
            <a:r>
              <a:rPr lang="en-US" sz="1000" b="0" i="1" kern="1200" dirty="0">
                <a:solidFill>
                  <a:srgbClr val="4A58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</a:t>
            </a:r>
            <a:r>
              <a:rPr lang="zh-CN" altLang="en-US" sz="1000" b="0" i="1" kern="1200" dirty="0">
                <a:solidFill>
                  <a:srgbClr val="4A58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：</a:t>
            </a:r>
            <a:r>
              <a:rPr lang="en-US" sz="1000" b="0" i="1" kern="1200" dirty="0">
                <a:solidFill>
                  <a:srgbClr val="4A58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腾讯云真实落单案例</a:t>
            </a:r>
            <a:endParaRPr lang="en-US" sz="1000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8">
            <a:extLst>
              <a:ext uri="{FF2B5EF4-FFF2-40B4-BE49-F238E27FC236}">
                <a16:creationId xmlns:a16="http://schemas.microsoft.com/office/drawing/2014/main" id="{A7C25AE6-FE76-3264-3578-5E6E52FEF58A}"/>
              </a:ext>
            </a:extLst>
          </p:cNvPr>
          <p:cNvSpPr/>
          <p:nvPr/>
        </p:nvSpPr>
        <p:spPr>
          <a:xfrm>
            <a:off x="493720" y="5623365"/>
            <a:ext cx="1124712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0E8F2"/>
            </a:solidFill>
            <a:prstDash val="solid"/>
          </a:ln>
        </p:spPr>
        <p:txBody>
          <a:bodyPr/>
          <a:lstStyle/>
          <a:p>
            <a:pPr algn="l" defTabSz="914400" hangingPunct="1"/>
            <a:endParaRPr lang="zh-CN" altLang="en-US" sz="1600" kern="120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6" name="Text 39">
            <a:extLst>
              <a:ext uri="{FF2B5EF4-FFF2-40B4-BE49-F238E27FC236}">
                <a16:creationId xmlns:a16="http://schemas.microsoft.com/office/drawing/2014/main" id="{D112154E-97A7-D197-1A9C-1940182D50B9}"/>
              </a:ext>
            </a:extLst>
          </p:cNvPr>
          <p:cNvSpPr/>
          <p:nvPr/>
        </p:nvSpPr>
        <p:spPr>
          <a:xfrm>
            <a:off x="676600" y="5623365"/>
            <a:ext cx="1463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200" kern="1200" dirty="0">
                <a:solidFill>
                  <a:srgbClr val="006E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人力资源 </a:t>
            </a:r>
            <a:r>
              <a:rPr lang="en-US" altLang="zh-CN" sz="1200" kern="1200" dirty="0">
                <a:solidFill>
                  <a:srgbClr val="006E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200" kern="1200" dirty="0">
                <a:solidFill>
                  <a:srgbClr val="006E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教育</a:t>
            </a:r>
            <a:endParaRPr lang="en-US" sz="12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7" name="Text 40">
            <a:extLst>
              <a:ext uri="{FF2B5EF4-FFF2-40B4-BE49-F238E27FC236}">
                <a16:creationId xmlns:a16="http://schemas.microsoft.com/office/drawing/2014/main" id="{E3ABB22E-2412-B5FA-725A-ED7F6AF1D03B}"/>
              </a:ext>
            </a:extLst>
          </p:cNvPr>
          <p:cNvSpPr/>
          <p:nvPr/>
        </p:nvSpPr>
        <p:spPr>
          <a:xfrm>
            <a:off x="2322520" y="5623365"/>
            <a:ext cx="3636913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简历批量解析与候选人评分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Boss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直聘自动化沟通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课后学情报告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个性化学习方案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/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招生文案</a:t>
            </a:r>
            <a:endParaRPr lang="en-US" sz="11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8" name="Text 41">
            <a:extLst>
              <a:ext uri="{FF2B5EF4-FFF2-40B4-BE49-F238E27FC236}">
                <a16:creationId xmlns:a16="http://schemas.microsoft.com/office/drawing/2014/main" id="{4106C9A9-DE31-52FA-F1BD-0F514FC372AB}"/>
              </a:ext>
            </a:extLst>
          </p:cNvPr>
          <p:cNvSpPr/>
          <p:nvPr/>
        </p:nvSpPr>
        <p:spPr>
          <a:xfrm>
            <a:off x="6894520" y="5623365"/>
            <a:ext cx="297654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小团队也能跑专业人效，</a:t>
            </a:r>
            <a:r>
              <a:rPr 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AI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当 </a:t>
            </a:r>
            <a:r>
              <a:rPr lang="en-US" altLang="zh-CN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1 </a:t>
            </a:r>
            <a:r>
              <a:rPr lang="zh-CN" altLang="en-US" sz="1100" kern="1200" dirty="0">
                <a:solidFill>
                  <a:srgbClr val="1A2840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名兼职专员</a:t>
            </a:r>
            <a:endParaRPr lang="en-US" sz="1100" kern="1200" dirty="0">
              <a:solidFill>
                <a:prstClr val="black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  <p:sp>
        <p:nvSpPr>
          <p:cNvPr id="9" name="Text 42">
            <a:extLst>
              <a:ext uri="{FF2B5EF4-FFF2-40B4-BE49-F238E27FC236}">
                <a16:creationId xmlns:a16="http://schemas.microsoft.com/office/drawing/2014/main" id="{93BB33D9-C549-F6AC-2C64-6BAE2CD8A02A}"/>
              </a:ext>
            </a:extLst>
          </p:cNvPr>
          <p:cNvSpPr/>
          <p:nvPr/>
        </p:nvSpPr>
        <p:spPr>
          <a:xfrm>
            <a:off x="9896800" y="5623365"/>
            <a:ext cx="1463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zh-CN" altLang="en-US" sz="1100" kern="1200" dirty="0">
                <a:solidFill>
                  <a:srgbClr val="0060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单任务耗时降 </a:t>
            </a:r>
            <a:r>
              <a:rPr lang="en-US" altLang="zh-CN" sz="1100" kern="1200" dirty="0">
                <a:solidFill>
                  <a:srgbClr val="0060FF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cs typeface="Microsoft YaHei" pitchFamily="34" charset="-120"/>
              </a:rPr>
              <a:t>80%</a:t>
            </a:r>
            <a:endParaRPr lang="en-US" sz="1100" kern="1200" dirty="0">
              <a:solidFill>
                <a:srgbClr val="0060FF"/>
              </a:solidFill>
              <a:latin typeface="TencentSans W7" panose="020C04030202040F0204" pitchFamily="34" charset="-122"/>
              <a:ea typeface="TencentSans W7" panose="020C04030202040F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084725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58E74-B4A4-DCA3-EC6C-63966E006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标题文本">
            <a:extLst>
              <a:ext uri="{FF2B5EF4-FFF2-40B4-BE49-F238E27FC236}">
                <a16:creationId xmlns:a16="http://schemas.microsoft.com/office/drawing/2014/main" id="{216F5CF1-382C-598A-2EF9-DFD110A84CB8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近期高价值应用场景洞察</a:t>
            </a:r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id="{A44170BB-0DAC-CE58-9653-53F2605FA405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457200" y="1199910"/>
            <a:ext cx="190440" cy="19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7" name="tb_2">
            <a:extLst>
              <a:ext uri="{FF2B5EF4-FFF2-40B4-BE49-F238E27FC236}">
                <a16:creationId xmlns:a16="http://schemas.microsoft.com/office/drawing/2014/main" id="{69E87529-2DB4-FFF1-1C59-CADCD450E2C2}"/>
              </a:ext>
            </a:extLst>
          </p:cNvPr>
          <p:cNvSpPr txBox="1"/>
          <p:nvPr/>
        </p:nvSpPr>
        <p:spPr>
          <a:xfrm>
            <a:off x="723600" y="1133175"/>
            <a:ext cx="137160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 dirty="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标杆案例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79" name="图片 78">
            <a:extLst>
              <a:ext uri="{FF2B5EF4-FFF2-40B4-BE49-F238E27FC236}">
                <a16:creationId xmlns:a16="http://schemas.microsoft.com/office/drawing/2014/main" id="{2288B3D9-DCBA-D94D-0252-98E346A1AB1F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428399" y="1552349"/>
            <a:ext cx="5520961" cy="143338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0" name="图片 79">
            <a:extLst>
              <a:ext uri="{FF2B5EF4-FFF2-40B4-BE49-F238E27FC236}">
                <a16:creationId xmlns:a16="http://schemas.microsoft.com/office/drawing/2014/main" id="{1F81A6B8-836D-466F-444C-97FD6FC5236C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657000" y="1742790"/>
            <a:ext cx="43812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1" name="tb_3">
            <a:extLst>
              <a:ext uri="{FF2B5EF4-FFF2-40B4-BE49-F238E27FC236}">
                <a16:creationId xmlns:a16="http://schemas.microsoft.com/office/drawing/2014/main" id="{5E62E876-CAED-FF87-248A-326EA31326D9}"/>
              </a:ext>
            </a:extLst>
          </p:cNvPr>
          <p:cNvSpPr txBox="1"/>
          <p:nvPr/>
        </p:nvSpPr>
        <p:spPr>
          <a:xfrm>
            <a:off x="1180800" y="1804720"/>
            <a:ext cx="4467524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en-US" sz="1350" kern="1200" dirty="0" err="1">
                <a:solidFill>
                  <a:srgbClr val="1F4FC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制造业</a:t>
            </a:r>
            <a:r>
              <a:rPr lang="zh-CN" altLang="en-US" sz="1350" kern="1200" dirty="0">
                <a:solidFill>
                  <a:srgbClr val="1E293B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：自动化任务</a:t>
            </a:r>
            <a:r>
              <a:rPr lang="en-US" altLang="zh-CN" sz="1350" kern="1200" dirty="0">
                <a:solidFill>
                  <a:srgbClr val="1E293B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(</a:t>
            </a:r>
            <a:r>
              <a:rPr lang="zh-CN" altLang="en-US" sz="1350" kern="1200" dirty="0">
                <a:solidFill>
                  <a:srgbClr val="1E293B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定时拉取邮件并回复等</a:t>
            </a:r>
            <a:r>
              <a:rPr lang="en-US" altLang="zh-CN" sz="1350" kern="1200" dirty="0">
                <a:solidFill>
                  <a:srgbClr val="1E293B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)+</a:t>
            </a:r>
            <a:r>
              <a:rPr lang="zh-CN" altLang="en-US" sz="1350" kern="1200" dirty="0">
                <a:solidFill>
                  <a:srgbClr val="1E293B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日常办公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82" name="tb_4">
            <a:extLst>
              <a:ext uri="{FF2B5EF4-FFF2-40B4-BE49-F238E27FC236}">
                <a16:creationId xmlns:a16="http://schemas.microsoft.com/office/drawing/2014/main" id="{EE594618-CC56-0BEA-65AA-2E2E32A5CF0C}"/>
              </a:ext>
            </a:extLst>
          </p:cNvPr>
          <p:cNvSpPr txBox="1"/>
          <p:nvPr/>
        </p:nvSpPr>
        <p:spPr>
          <a:xfrm>
            <a:off x="685799" y="2195700"/>
            <a:ext cx="4962525" cy="63286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 algn="l" defTabSz="914400" hangingPunct="1">
              <a:lnSpc>
                <a:spcPts val="1704"/>
              </a:lnSpc>
            </a:pP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核心价值：安装使用简单，普通员工</a:t>
            </a:r>
            <a:r>
              <a:rPr lang="zh-CN" altLang="en-US" sz="1050" kern="1200" dirty="0">
                <a:solidFill>
                  <a:srgbClr val="C0000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上手简单</a:t>
            </a: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；用于数据分析、信息总结，支持</a:t>
            </a:r>
            <a:r>
              <a:rPr lang="zh-CN" altLang="en-US" sz="1050" kern="1200" dirty="0">
                <a:solidFill>
                  <a:srgbClr val="C0000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丰富的</a:t>
            </a:r>
            <a:r>
              <a:rPr lang="en-US" altLang="zh-CN" sz="1050" kern="1200" dirty="0">
                <a:solidFill>
                  <a:srgbClr val="C0000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skill</a:t>
            </a: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；有研发部门，可以从</a:t>
            </a:r>
            <a:r>
              <a:rPr lang="en-US" altLang="zh-CN" sz="1050" kern="1200" dirty="0" err="1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claude</a:t>
            </a:r>
            <a:r>
              <a:rPr lang="en-US" altLang="zh-CN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 code</a:t>
            </a: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切换到</a:t>
            </a:r>
            <a:r>
              <a:rPr lang="en-US" altLang="zh-CN" sz="1050" kern="1200" dirty="0" err="1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codebuddy</a:t>
            </a: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，</a:t>
            </a:r>
            <a:r>
              <a:rPr lang="zh-CN" altLang="en-US" sz="1050" kern="1200" dirty="0">
                <a:solidFill>
                  <a:srgbClr val="C0000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一次付费，享受两种工具形态</a:t>
            </a: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；支持对接企微架构和</a:t>
            </a:r>
            <a:r>
              <a:rPr lang="en-US" altLang="zh-CN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SSO</a:t>
            </a: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认证，可以快速对接现有组织架构，</a:t>
            </a:r>
            <a:r>
              <a:rPr lang="zh-CN" altLang="en-US" sz="1050" kern="1200" dirty="0">
                <a:solidFill>
                  <a:srgbClr val="C0000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方便管理</a:t>
            </a: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；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83" name="图片 82">
            <a:extLst>
              <a:ext uri="{FF2B5EF4-FFF2-40B4-BE49-F238E27FC236}">
                <a16:creationId xmlns:a16="http://schemas.microsoft.com/office/drawing/2014/main" id="{85CD0224-A8D2-0E5F-AF7E-D425B4901595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6234037" y="1552350"/>
            <a:ext cx="5520961" cy="1433384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4" name="图片 83">
            <a:extLst>
              <a:ext uri="{FF2B5EF4-FFF2-40B4-BE49-F238E27FC236}">
                <a16:creationId xmlns:a16="http://schemas.microsoft.com/office/drawing/2014/main" id="{22E0EDC7-77EC-74D5-624D-EE4AFCED6328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6462638" y="1742790"/>
            <a:ext cx="43812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5" name="tb_5">
            <a:extLst>
              <a:ext uri="{FF2B5EF4-FFF2-40B4-BE49-F238E27FC236}">
                <a16:creationId xmlns:a16="http://schemas.microsoft.com/office/drawing/2014/main" id="{141832D7-8563-DC94-3E08-EEDB3787BEA1}"/>
              </a:ext>
            </a:extLst>
          </p:cNvPr>
          <p:cNvSpPr txBox="1"/>
          <p:nvPr/>
        </p:nvSpPr>
        <p:spPr>
          <a:xfrm>
            <a:off x="6986436" y="1804720"/>
            <a:ext cx="4526723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1F4FC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跨境电商</a:t>
            </a:r>
            <a:r>
              <a:rPr lang="zh-CN" altLang="en-US" sz="1350" kern="1200" dirty="0">
                <a:solidFill>
                  <a:srgbClr val="1E293B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：辅助跨境电商日常办公</a:t>
            </a:r>
            <a:r>
              <a:rPr lang="en-US" altLang="zh-CN" sz="1350" kern="1200" dirty="0">
                <a:solidFill>
                  <a:srgbClr val="1E293B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+</a:t>
            </a:r>
            <a:r>
              <a:rPr lang="zh-CN" altLang="en-US" sz="1350" kern="1200" dirty="0">
                <a:solidFill>
                  <a:srgbClr val="1E293B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内容生成</a:t>
            </a:r>
            <a:r>
              <a:rPr lang="en-US" altLang="zh-CN" sz="1350" kern="1200" dirty="0">
                <a:solidFill>
                  <a:srgbClr val="1E293B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+</a:t>
            </a:r>
            <a:r>
              <a:rPr lang="zh-CN" altLang="en-US" sz="1350" kern="1200" dirty="0">
                <a:solidFill>
                  <a:srgbClr val="1E293B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单据整理等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86" name="tb_6">
            <a:extLst>
              <a:ext uri="{FF2B5EF4-FFF2-40B4-BE49-F238E27FC236}">
                <a16:creationId xmlns:a16="http://schemas.microsoft.com/office/drawing/2014/main" id="{D37488C2-0D2B-1B90-3FF4-E43D1ABC0F50}"/>
              </a:ext>
            </a:extLst>
          </p:cNvPr>
          <p:cNvSpPr txBox="1"/>
          <p:nvPr/>
        </p:nvSpPr>
        <p:spPr>
          <a:xfrm>
            <a:off x="6491078" y="2219450"/>
            <a:ext cx="4978910" cy="63286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 algn="l" defTabSz="914400" hangingPunct="1">
              <a:lnSpc>
                <a:spcPts val="1704"/>
              </a:lnSpc>
            </a:pP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核心价值：</a:t>
            </a:r>
            <a:r>
              <a:rPr lang="zh-CN" altLang="en-US" sz="1050" kern="1200" dirty="0">
                <a:solidFill>
                  <a:srgbClr val="C0000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研发</a:t>
            </a: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可用</a:t>
            </a:r>
            <a:r>
              <a:rPr lang="en" altLang="zh-CN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AI</a:t>
            </a: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整理产品开发资料、工厂沟通内容和需求文档；</a:t>
            </a:r>
            <a:r>
              <a:rPr lang="zh-CN" altLang="en-US" sz="1050" kern="1200" dirty="0">
                <a:solidFill>
                  <a:srgbClr val="C0000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设计</a:t>
            </a: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可用</a:t>
            </a:r>
            <a:r>
              <a:rPr lang="en" altLang="zh-CN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AI</a:t>
            </a: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辅助做产品设计和图片生成；</a:t>
            </a:r>
            <a:r>
              <a:rPr lang="zh-CN" altLang="en-US" sz="1050" kern="1200" dirty="0">
                <a:solidFill>
                  <a:srgbClr val="C0000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供应链</a:t>
            </a: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可用</a:t>
            </a:r>
            <a:r>
              <a:rPr lang="en" altLang="zh-CN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AI</a:t>
            </a: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生成出货资料、单据和货代沟通内容；</a:t>
            </a:r>
            <a:r>
              <a:rPr lang="zh-CN" altLang="en-US" sz="1050" kern="1200" dirty="0">
                <a:solidFill>
                  <a:srgbClr val="C0000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财务</a:t>
            </a: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可用</a:t>
            </a:r>
            <a:r>
              <a:rPr lang="en" altLang="zh-CN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AI</a:t>
            </a: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整理申报所需材料。同时</a:t>
            </a:r>
            <a:r>
              <a:rPr lang="zh-CN" altLang="en-US" sz="1050" kern="1200" dirty="0">
                <a:solidFill>
                  <a:srgbClr val="C0000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支持接入第三方平台</a:t>
            </a: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，结合企业系统数据使用。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95" name="图片 94">
            <a:extLst>
              <a:ext uri="{FF2B5EF4-FFF2-40B4-BE49-F238E27FC236}">
                <a16:creationId xmlns:a16="http://schemas.microsoft.com/office/drawing/2014/main" id="{6B421A4F-9099-0DAB-085A-A2E630A28491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457200" y="3233550"/>
            <a:ext cx="190440" cy="19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6" name="tb_11">
            <a:extLst>
              <a:ext uri="{FF2B5EF4-FFF2-40B4-BE49-F238E27FC236}">
                <a16:creationId xmlns:a16="http://schemas.microsoft.com/office/drawing/2014/main" id="{CAC51771-A8B4-34F3-B594-0672DF24FF0B}"/>
              </a:ext>
            </a:extLst>
          </p:cNvPr>
          <p:cNvSpPr txBox="1"/>
          <p:nvPr/>
        </p:nvSpPr>
        <p:spPr>
          <a:xfrm>
            <a:off x="723600" y="3166815"/>
            <a:ext cx="137160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 dirty="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高需求场景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97" name="图片 96">
            <a:extLst>
              <a:ext uri="{FF2B5EF4-FFF2-40B4-BE49-F238E27FC236}">
                <a16:creationId xmlns:a16="http://schemas.microsoft.com/office/drawing/2014/main" id="{01D2293F-589C-4AE7-239A-6AB2E3D5DE19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428400" y="3585990"/>
            <a:ext cx="5543280" cy="852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8" name="图片 97">
            <a:extLst>
              <a:ext uri="{FF2B5EF4-FFF2-40B4-BE49-F238E27FC236}">
                <a16:creationId xmlns:a16="http://schemas.microsoft.com/office/drawing/2014/main" id="{2E075364-3A94-E2A2-CE7E-D86EBD282C28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647640" y="3897750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9" name="tb_12">
            <a:extLst>
              <a:ext uri="{FF2B5EF4-FFF2-40B4-BE49-F238E27FC236}">
                <a16:creationId xmlns:a16="http://schemas.microsoft.com/office/drawing/2014/main" id="{C870D638-67D6-A892-078C-9B798A713A00}"/>
              </a:ext>
            </a:extLst>
          </p:cNvPr>
          <p:cNvSpPr txBox="1"/>
          <p:nvPr/>
        </p:nvSpPr>
        <p:spPr>
          <a:xfrm>
            <a:off x="647640" y="3897750"/>
            <a:ext cx="23292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199"/>
              </a:lnSpc>
            </a:pPr>
            <a:r>
              <a:rPr lang="en-US" sz="900" kern="120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1</a:t>
            </a:r>
            <a:endParaRPr lang="en-US" sz="9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00" name="图片 99">
            <a:extLst>
              <a:ext uri="{FF2B5EF4-FFF2-40B4-BE49-F238E27FC236}">
                <a16:creationId xmlns:a16="http://schemas.microsoft.com/office/drawing/2014/main" id="{C9A4AE54-2BB5-5BDA-6551-C5EF7E71D706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1000080" y="3792990"/>
            <a:ext cx="43812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1" name="tb_13">
            <a:extLst>
              <a:ext uri="{FF2B5EF4-FFF2-40B4-BE49-F238E27FC236}">
                <a16:creationId xmlns:a16="http://schemas.microsoft.com/office/drawing/2014/main" id="{E62E8F58-DBB7-50A5-A2CA-3BB3CA8BB843}"/>
              </a:ext>
            </a:extLst>
          </p:cNvPr>
          <p:cNvSpPr txBox="1"/>
          <p:nvPr/>
        </p:nvSpPr>
        <p:spPr>
          <a:xfrm>
            <a:off x="1562040" y="3772230"/>
            <a:ext cx="400032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1E293B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数据文件处理</a:t>
            </a:r>
            <a:r>
              <a:rPr lang="en-US" altLang="zh-CN" sz="1200" kern="1200" dirty="0">
                <a:solidFill>
                  <a:srgbClr val="1E293B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/</a:t>
            </a:r>
            <a:r>
              <a:rPr lang="zh-CN" altLang="en-US" sz="1200" kern="1200" dirty="0">
                <a:solidFill>
                  <a:srgbClr val="1E293B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智能办公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02" name="tb_14">
            <a:extLst>
              <a:ext uri="{FF2B5EF4-FFF2-40B4-BE49-F238E27FC236}">
                <a16:creationId xmlns:a16="http://schemas.microsoft.com/office/drawing/2014/main" id="{5E506E1B-6E79-3278-C428-BE4719D47CBD}"/>
              </a:ext>
            </a:extLst>
          </p:cNvPr>
          <p:cNvSpPr txBox="1"/>
          <p:nvPr/>
        </p:nvSpPr>
        <p:spPr>
          <a:xfrm>
            <a:off x="1562039" y="4000830"/>
            <a:ext cx="4086285" cy="25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涉及到大量数据分析处理任务、传递</a:t>
            </a:r>
            <a:r>
              <a:rPr lang="en-US" altLang="zh-CN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WorkBuddy</a:t>
            </a: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智能办公助手的价值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03" name="图片 102">
            <a:extLst>
              <a:ext uri="{FF2B5EF4-FFF2-40B4-BE49-F238E27FC236}">
                <a16:creationId xmlns:a16="http://schemas.microsoft.com/office/drawing/2014/main" id="{C03D0477-40D5-0D7D-0878-77F1F69737D4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428400" y="4495710"/>
            <a:ext cx="5543280" cy="852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4" name="图片 103">
            <a:extLst>
              <a:ext uri="{FF2B5EF4-FFF2-40B4-BE49-F238E27FC236}">
                <a16:creationId xmlns:a16="http://schemas.microsoft.com/office/drawing/2014/main" id="{7F521FC6-4611-73D1-4935-2FE22B2231B6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647640" y="4807470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5" name="tb_15">
            <a:extLst>
              <a:ext uri="{FF2B5EF4-FFF2-40B4-BE49-F238E27FC236}">
                <a16:creationId xmlns:a16="http://schemas.microsoft.com/office/drawing/2014/main" id="{1397607B-385D-F113-EBE9-94E247930036}"/>
              </a:ext>
            </a:extLst>
          </p:cNvPr>
          <p:cNvSpPr txBox="1"/>
          <p:nvPr/>
        </p:nvSpPr>
        <p:spPr>
          <a:xfrm>
            <a:off x="647640" y="4807470"/>
            <a:ext cx="23292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199"/>
              </a:lnSpc>
            </a:pPr>
            <a:r>
              <a:rPr lang="en-US" sz="900" kern="120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2</a:t>
            </a:r>
            <a:endParaRPr lang="en-US" sz="9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06" name="图片 105">
            <a:extLst>
              <a:ext uri="{FF2B5EF4-FFF2-40B4-BE49-F238E27FC236}">
                <a16:creationId xmlns:a16="http://schemas.microsoft.com/office/drawing/2014/main" id="{216CFF6B-B70D-74DE-980E-457DAF405684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1000080" y="4702710"/>
            <a:ext cx="43812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7" name="tb_16">
            <a:extLst>
              <a:ext uri="{FF2B5EF4-FFF2-40B4-BE49-F238E27FC236}">
                <a16:creationId xmlns:a16="http://schemas.microsoft.com/office/drawing/2014/main" id="{0BAD9B33-D157-CF73-77A3-8D62EA7AE514}"/>
              </a:ext>
            </a:extLst>
          </p:cNvPr>
          <p:cNvSpPr txBox="1"/>
          <p:nvPr/>
        </p:nvSpPr>
        <p:spPr>
          <a:xfrm>
            <a:off x="1562040" y="4681950"/>
            <a:ext cx="438732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1E293B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重复事务自动化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08" name="tb_17">
            <a:extLst>
              <a:ext uri="{FF2B5EF4-FFF2-40B4-BE49-F238E27FC236}">
                <a16:creationId xmlns:a16="http://schemas.microsoft.com/office/drawing/2014/main" id="{A719BF2A-ABB4-02B1-EF9E-416F32D0699F}"/>
              </a:ext>
            </a:extLst>
          </p:cNvPr>
          <p:cNvSpPr txBox="1"/>
          <p:nvPr/>
        </p:nvSpPr>
        <p:spPr>
          <a:xfrm>
            <a:off x="1562040" y="4910550"/>
            <a:ext cx="438732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替代高频低效人工操作，快速展现可量化的投资回报率</a:t>
            </a:r>
            <a:r>
              <a:rPr 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(ROI)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09" name="图片 108">
            <a:extLst>
              <a:ext uri="{FF2B5EF4-FFF2-40B4-BE49-F238E27FC236}">
                <a16:creationId xmlns:a16="http://schemas.microsoft.com/office/drawing/2014/main" id="{5F9A6BAF-1411-3CAA-6DCE-52769552F97A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428400" y="5405430"/>
            <a:ext cx="5543280" cy="852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0" name="图片 109">
            <a:extLst>
              <a:ext uri="{FF2B5EF4-FFF2-40B4-BE49-F238E27FC236}">
                <a16:creationId xmlns:a16="http://schemas.microsoft.com/office/drawing/2014/main" id="{3493610D-9AE1-9503-BDA5-9748003C0503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647640" y="5717190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1" name="tb_18">
            <a:extLst>
              <a:ext uri="{FF2B5EF4-FFF2-40B4-BE49-F238E27FC236}">
                <a16:creationId xmlns:a16="http://schemas.microsoft.com/office/drawing/2014/main" id="{7A506A4E-E345-5EB4-3B71-BB139018FB39}"/>
              </a:ext>
            </a:extLst>
          </p:cNvPr>
          <p:cNvSpPr txBox="1"/>
          <p:nvPr/>
        </p:nvSpPr>
        <p:spPr>
          <a:xfrm>
            <a:off x="647640" y="5717190"/>
            <a:ext cx="23292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199"/>
              </a:lnSpc>
            </a:pPr>
            <a:r>
              <a:rPr lang="en-US" sz="900" kern="120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3</a:t>
            </a:r>
            <a:endParaRPr lang="en-US" sz="9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12" name="图片 111">
            <a:extLst>
              <a:ext uri="{FF2B5EF4-FFF2-40B4-BE49-F238E27FC236}">
                <a16:creationId xmlns:a16="http://schemas.microsoft.com/office/drawing/2014/main" id="{B7CF48D5-4A9D-4AC4-1AA8-22DAD80F7533}"/>
              </a:ext>
            </a:extLst>
          </p:cNvPr>
          <p:cNvPicPr/>
          <p:nvPr/>
        </p:nvPicPr>
        <p:blipFill>
          <a:blip r:embed="rId15"/>
          <a:stretch/>
        </p:blipFill>
        <p:spPr>
          <a:xfrm>
            <a:off x="1000080" y="5612430"/>
            <a:ext cx="43812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3" name="tb_19">
            <a:extLst>
              <a:ext uri="{FF2B5EF4-FFF2-40B4-BE49-F238E27FC236}">
                <a16:creationId xmlns:a16="http://schemas.microsoft.com/office/drawing/2014/main" id="{178EA38B-FDCD-CDBE-1A9F-94A22DAEB9D6}"/>
              </a:ext>
            </a:extLst>
          </p:cNvPr>
          <p:cNvSpPr txBox="1"/>
          <p:nvPr/>
        </p:nvSpPr>
        <p:spPr>
          <a:xfrm>
            <a:off x="1562040" y="5591310"/>
            <a:ext cx="447984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1E293B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海外</a:t>
            </a:r>
            <a:r>
              <a:rPr lang="en-US" sz="1200" kern="1200" dirty="0">
                <a:solidFill>
                  <a:srgbClr val="1E293B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AI</a:t>
            </a:r>
            <a:r>
              <a:rPr lang="zh-CN" altLang="en-US" sz="1200" kern="1200" dirty="0">
                <a:solidFill>
                  <a:srgbClr val="1E293B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替代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14" name="tb_20">
            <a:extLst>
              <a:ext uri="{FF2B5EF4-FFF2-40B4-BE49-F238E27FC236}">
                <a16:creationId xmlns:a16="http://schemas.microsoft.com/office/drawing/2014/main" id="{BB60BD3A-84EE-B796-0D81-A8694A750CD1}"/>
              </a:ext>
            </a:extLst>
          </p:cNvPr>
          <p:cNvSpPr txBox="1"/>
          <p:nvPr/>
        </p:nvSpPr>
        <p:spPr>
          <a:xfrm>
            <a:off x="1562040" y="5819910"/>
            <a:ext cx="447984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把握出海合规与降本需求，提供安全可靠的国产化</a:t>
            </a:r>
            <a:r>
              <a:rPr 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AI</a:t>
            </a: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平替方案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15" name="图片 114">
            <a:extLst>
              <a:ext uri="{FF2B5EF4-FFF2-40B4-BE49-F238E27FC236}">
                <a16:creationId xmlns:a16="http://schemas.microsoft.com/office/drawing/2014/main" id="{36B77751-E276-9EC0-5AEA-E849079732DC}"/>
              </a:ext>
            </a:extLst>
          </p:cNvPr>
          <p:cNvPicPr/>
          <p:nvPr/>
        </p:nvPicPr>
        <p:blipFill>
          <a:blip r:embed="rId16"/>
          <a:stretch/>
        </p:blipFill>
        <p:spPr>
          <a:xfrm>
            <a:off x="6248160" y="3233550"/>
            <a:ext cx="190440" cy="19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tb_21">
            <a:extLst>
              <a:ext uri="{FF2B5EF4-FFF2-40B4-BE49-F238E27FC236}">
                <a16:creationId xmlns:a16="http://schemas.microsoft.com/office/drawing/2014/main" id="{4D00B9D3-037A-F774-072F-4F33FBDAA2BA}"/>
              </a:ext>
            </a:extLst>
          </p:cNvPr>
          <p:cNvSpPr txBox="1"/>
          <p:nvPr/>
        </p:nvSpPr>
        <p:spPr>
          <a:xfrm>
            <a:off x="6514920" y="3166815"/>
            <a:ext cx="137160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 dirty="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长约特征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17" name="图片 116">
            <a:extLst>
              <a:ext uri="{FF2B5EF4-FFF2-40B4-BE49-F238E27FC236}">
                <a16:creationId xmlns:a16="http://schemas.microsoft.com/office/drawing/2014/main" id="{578B6616-E6E7-7E11-D442-26F41F9A95DD}"/>
              </a:ext>
            </a:extLst>
          </p:cNvPr>
          <p:cNvPicPr/>
          <p:nvPr/>
        </p:nvPicPr>
        <p:blipFill>
          <a:blip r:embed="rId17"/>
          <a:stretch/>
        </p:blipFill>
        <p:spPr>
          <a:xfrm>
            <a:off x="6219720" y="3585990"/>
            <a:ext cx="5543280" cy="852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8" name="图片 117">
            <a:extLst>
              <a:ext uri="{FF2B5EF4-FFF2-40B4-BE49-F238E27FC236}">
                <a16:creationId xmlns:a16="http://schemas.microsoft.com/office/drawing/2014/main" id="{C5EC2EDC-5B14-3F7A-1161-9B00F642B5B1}"/>
              </a:ext>
            </a:extLst>
          </p:cNvPr>
          <p:cNvPicPr/>
          <p:nvPr/>
        </p:nvPicPr>
        <p:blipFill>
          <a:blip r:embed="rId18"/>
          <a:stretch/>
        </p:blipFill>
        <p:spPr>
          <a:xfrm>
            <a:off x="6438600" y="3897750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9" name="tb_22">
            <a:extLst>
              <a:ext uri="{FF2B5EF4-FFF2-40B4-BE49-F238E27FC236}">
                <a16:creationId xmlns:a16="http://schemas.microsoft.com/office/drawing/2014/main" id="{4763E036-22E6-88DC-EF23-E5C5C997906F}"/>
              </a:ext>
            </a:extLst>
          </p:cNvPr>
          <p:cNvSpPr txBox="1"/>
          <p:nvPr/>
        </p:nvSpPr>
        <p:spPr>
          <a:xfrm>
            <a:off x="6438600" y="3897750"/>
            <a:ext cx="23292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199"/>
              </a:lnSpc>
            </a:pPr>
            <a:r>
              <a:rPr lang="en-US" sz="900" kern="120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1</a:t>
            </a:r>
            <a:endParaRPr lang="en-US" sz="9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20" name="图片 119">
            <a:extLst>
              <a:ext uri="{FF2B5EF4-FFF2-40B4-BE49-F238E27FC236}">
                <a16:creationId xmlns:a16="http://schemas.microsoft.com/office/drawing/2014/main" id="{59EC3D58-16A6-863B-5BEE-78FD5FD4AAB8}"/>
              </a:ext>
            </a:extLst>
          </p:cNvPr>
          <p:cNvPicPr/>
          <p:nvPr/>
        </p:nvPicPr>
        <p:blipFill>
          <a:blip r:embed="rId19"/>
          <a:stretch/>
        </p:blipFill>
        <p:spPr>
          <a:xfrm>
            <a:off x="6791040" y="3792990"/>
            <a:ext cx="43812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1" name="tb_23">
            <a:extLst>
              <a:ext uri="{FF2B5EF4-FFF2-40B4-BE49-F238E27FC236}">
                <a16:creationId xmlns:a16="http://schemas.microsoft.com/office/drawing/2014/main" id="{BDA9568A-E96F-513A-1181-8758DDA71720}"/>
              </a:ext>
            </a:extLst>
          </p:cNvPr>
          <p:cNvSpPr txBox="1"/>
          <p:nvPr/>
        </p:nvSpPr>
        <p:spPr>
          <a:xfrm>
            <a:off x="7353000" y="3792550"/>
            <a:ext cx="416016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1E293B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核心业务流深度集成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22" name="tb_24">
            <a:extLst>
              <a:ext uri="{FF2B5EF4-FFF2-40B4-BE49-F238E27FC236}">
                <a16:creationId xmlns:a16="http://schemas.microsoft.com/office/drawing/2014/main" id="{0B2FA0E5-2BB0-D986-3472-0182D1B4E7F9}"/>
              </a:ext>
            </a:extLst>
          </p:cNvPr>
          <p:cNvSpPr txBox="1"/>
          <p:nvPr/>
        </p:nvSpPr>
        <p:spPr>
          <a:xfrm>
            <a:off x="7353000" y="4021150"/>
            <a:ext cx="416016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en-US" altLang="zh-CN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WorkBuddy</a:t>
            </a: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可触及客户核心业务流程，进一步降本增效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23" name="图片 122">
            <a:extLst>
              <a:ext uri="{FF2B5EF4-FFF2-40B4-BE49-F238E27FC236}">
                <a16:creationId xmlns:a16="http://schemas.microsoft.com/office/drawing/2014/main" id="{E950A5A2-A6D5-4F77-A718-233A1E392196}"/>
              </a:ext>
            </a:extLst>
          </p:cNvPr>
          <p:cNvPicPr/>
          <p:nvPr/>
        </p:nvPicPr>
        <p:blipFill>
          <a:blip r:embed="rId20"/>
          <a:stretch/>
        </p:blipFill>
        <p:spPr>
          <a:xfrm>
            <a:off x="6219720" y="4495710"/>
            <a:ext cx="5543280" cy="852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4" name="图片 123">
            <a:extLst>
              <a:ext uri="{FF2B5EF4-FFF2-40B4-BE49-F238E27FC236}">
                <a16:creationId xmlns:a16="http://schemas.microsoft.com/office/drawing/2014/main" id="{F8D2147D-CF81-76EF-2B98-C0F49088CFE4}"/>
              </a:ext>
            </a:extLst>
          </p:cNvPr>
          <p:cNvPicPr/>
          <p:nvPr/>
        </p:nvPicPr>
        <p:blipFill>
          <a:blip r:embed="rId21"/>
          <a:stretch/>
        </p:blipFill>
        <p:spPr>
          <a:xfrm>
            <a:off x="6438600" y="4807470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5" name="tb_25">
            <a:extLst>
              <a:ext uri="{FF2B5EF4-FFF2-40B4-BE49-F238E27FC236}">
                <a16:creationId xmlns:a16="http://schemas.microsoft.com/office/drawing/2014/main" id="{AC83A73A-A75E-867E-B9E7-B8F707A91B1C}"/>
              </a:ext>
            </a:extLst>
          </p:cNvPr>
          <p:cNvSpPr txBox="1"/>
          <p:nvPr/>
        </p:nvSpPr>
        <p:spPr>
          <a:xfrm>
            <a:off x="6438600" y="4807470"/>
            <a:ext cx="23292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199"/>
              </a:lnSpc>
            </a:pPr>
            <a:r>
              <a:rPr lang="en-US" sz="900" kern="120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2</a:t>
            </a:r>
            <a:endParaRPr lang="en-US" sz="9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26" name="图片 125">
            <a:extLst>
              <a:ext uri="{FF2B5EF4-FFF2-40B4-BE49-F238E27FC236}">
                <a16:creationId xmlns:a16="http://schemas.microsoft.com/office/drawing/2014/main" id="{634C5F66-7800-55AB-20CE-E4640C5194BB}"/>
              </a:ext>
            </a:extLst>
          </p:cNvPr>
          <p:cNvPicPr/>
          <p:nvPr/>
        </p:nvPicPr>
        <p:blipFill>
          <a:blip r:embed="rId22"/>
          <a:stretch/>
        </p:blipFill>
        <p:spPr>
          <a:xfrm>
            <a:off x="6791040" y="4702710"/>
            <a:ext cx="43812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7" name="tb_26">
            <a:extLst>
              <a:ext uri="{FF2B5EF4-FFF2-40B4-BE49-F238E27FC236}">
                <a16:creationId xmlns:a16="http://schemas.microsoft.com/office/drawing/2014/main" id="{89571B6F-21D0-B5D1-1AB1-87AB3B9A2329}"/>
              </a:ext>
            </a:extLst>
          </p:cNvPr>
          <p:cNvSpPr txBox="1"/>
          <p:nvPr/>
        </p:nvSpPr>
        <p:spPr>
          <a:xfrm>
            <a:off x="7353000" y="4702270"/>
            <a:ext cx="432036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1E293B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跨部门协同扩展需求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28" name="tb_27">
            <a:extLst>
              <a:ext uri="{FF2B5EF4-FFF2-40B4-BE49-F238E27FC236}">
                <a16:creationId xmlns:a16="http://schemas.microsoft.com/office/drawing/2014/main" id="{4A0B3E55-E746-4100-6556-6684F1CDE2B2}"/>
              </a:ext>
            </a:extLst>
          </p:cNvPr>
          <p:cNvSpPr txBox="1"/>
          <p:nvPr/>
        </p:nvSpPr>
        <p:spPr>
          <a:xfrm>
            <a:off x="7353000" y="4930870"/>
            <a:ext cx="432036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具备从单点部门向全公司应用的潜力，具备公司全面</a:t>
            </a:r>
            <a:r>
              <a:rPr lang="en-US" altLang="zh-CN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AI</a:t>
            </a: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化的潜力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29" name="图片 128">
            <a:extLst>
              <a:ext uri="{FF2B5EF4-FFF2-40B4-BE49-F238E27FC236}">
                <a16:creationId xmlns:a16="http://schemas.microsoft.com/office/drawing/2014/main" id="{B3FD025E-E9D0-6FB5-8586-141371B334FF}"/>
              </a:ext>
            </a:extLst>
          </p:cNvPr>
          <p:cNvPicPr/>
          <p:nvPr/>
        </p:nvPicPr>
        <p:blipFill>
          <a:blip r:embed="rId17"/>
          <a:stretch/>
        </p:blipFill>
        <p:spPr>
          <a:xfrm>
            <a:off x="6219720" y="5405430"/>
            <a:ext cx="5543280" cy="852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0" name="图片 129">
            <a:extLst>
              <a:ext uri="{FF2B5EF4-FFF2-40B4-BE49-F238E27FC236}">
                <a16:creationId xmlns:a16="http://schemas.microsoft.com/office/drawing/2014/main" id="{EFEC520E-8BC8-19B2-F7D0-99E32D30260D}"/>
              </a:ext>
            </a:extLst>
          </p:cNvPr>
          <p:cNvPicPr/>
          <p:nvPr/>
        </p:nvPicPr>
        <p:blipFill>
          <a:blip r:embed="rId23"/>
          <a:stretch/>
        </p:blipFill>
        <p:spPr>
          <a:xfrm>
            <a:off x="6438600" y="5717190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1" name="tb_28">
            <a:extLst>
              <a:ext uri="{FF2B5EF4-FFF2-40B4-BE49-F238E27FC236}">
                <a16:creationId xmlns:a16="http://schemas.microsoft.com/office/drawing/2014/main" id="{C60F2961-62FF-6C70-7AE1-D44081D68BC5}"/>
              </a:ext>
            </a:extLst>
          </p:cNvPr>
          <p:cNvSpPr txBox="1"/>
          <p:nvPr/>
        </p:nvSpPr>
        <p:spPr>
          <a:xfrm>
            <a:off x="6438600" y="5717190"/>
            <a:ext cx="23292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199"/>
              </a:lnSpc>
            </a:pPr>
            <a:r>
              <a:rPr lang="en-US" sz="900" kern="120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3</a:t>
            </a:r>
            <a:endParaRPr lang="en-US" sz="9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32" name="图片 131">
            <a:extLst>
              <a:ext uri="{FF2B5EF4-FFF2-40B4-BE49-F238E27FC236}">
                <a16:creationId xmlns:a16="http://schemas.microsoft.com/office/drawing/2014/main" id="{EA951F0B-F101-E645-0FBC-9ED30BAA8872}"/>
              </a:ext>
            </a:extLst>
          </p:cNvPr>
          <p:cNvPicPr/>
          <p:nvPr/>
        </p:nvPicPr>
        <p:blipFill>
          <a:blip r:embed="rId24"/>
          <a:stretch/>
        </p:blipFill>
        <p:spPr>
          <a:xfrm>
            <a:off x="6791040" y="5612430"/>
            <a:ext cx="43812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3" name="tb_29">
            <a:extLst>
              <a:ext uri="{FF2B5EF4-FFF2-40B4-BE49-F238E27FC236}">
                <a16:creationId xmlns:a16="http://schemas.microsoft.com/office/drawing/2014/main" id="{357367A0-BD05-48AC-CF1B-DE4E87899414}"/>
              </a:ext>
            </a:extLst>
          </p:cNvPr>
          <p:cNvSpPr txBox="1"/>
          <p:nvPr/>
        </p:nvSpPr>
        <p:spPr>
          <a:xfrm>
            <a:off x="7353000" y="5611630"/>
            <a:ext cx="445896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1E293B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明确的年度数字化转型规划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34" name="tb_30">
            <a:extLst>
              <a:ext uri="{FF2B5EF4-FFF2-40B4-BE49-F238E27FC236}">
                <a16:creationId xmlns:a16="http://schemas.microsoft.com/office/drawing/2014/main" id="{00F0C06C-607A-EFA6-BF5B-2CD253A9419B}"/>
              </a:ext>
            </a:extLst>
          </p:cNvPr>
          <p:cNvSpPr txBox="1"/>
          <p:nvPr/>
        </p:nvSpPr>
        <p:spPr>
          <a:xfrm>
            <a:off x="7353000" y="5840230"/>
            <a:ext cx="445896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已将相关系统列入年度</a:t>
            </a:r>
            <a:r>
              <a:rPr 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IT</a:t>
            </a:r>
            <a:r>
              <a:rPr lang="zh-CN" altLang="en-US" sz="1050" kern="1200" dirty="0">
                <a:solidFill>
                  <a:srgbClr val="47556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规划，具备持续投入的资源保障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37" name="tb_1">
            <a:extLst>
              <a:ext uri="{FF2B5EF4-FFF2-40B4-BE49-F238E27FC236}">
                <a16:creationId xmlns:a16="http://schemas.microsoft.com/office/drawing/2014/main" id="{2E194B26-4696-AD4B-FE8D-BACFD756FB87}"/>
              </a:ext>
            </a:extLst>
          </p:cNvPr>
          <p:cNvSpPr txBox="1"/>
          <p:nvPr/>
        </p:nvSpPr>
        <p:spPr>
          <a:xfrm>
            <a:off x="457200" y="781170"/>
            <a:ext cx="539748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b="0" kern="1200" dirty="0">
                <a:solidFill>
                  <a:srgbClr val="64748B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深度剖析近期</a:t>
            </a:r>
            <a:r>
              <a:rPr lang="en-US" altLang="zh-CN" sz="1350" b="0" kern="1200" dirty="0">
                <a:solidFill>
                  <a:srgbClr val="64748B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WorkBuddy</a:t>
            </a:r>
            <a:r>
              <a:rPr lang="zh-CN" altLang="en-US" sz="1350" b="0" kern="1200" dirty="0">
                <a:solidFill>
                  <a:srgbClr val="64748B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场景共性，为更多客户提供案例参考</a:t>
            </a:r>
            <a:endParaRPr lang="en-US" sz="1350" b="0" kern="12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23B425C-70F0-4F39-92E3-ED455F64D56F}"/>
              </a:ext>
            </a:extLst>
          </p:cNvPr>
          <p:cNvPicPr/>
          <p:nvPr/>
        </p:nvPicPr>
        <p:blipFill>
          <a:blip r:embed="rId25"/>
          <a:stretch/>
        </p:blipFill>
        <p:spPr>
          <a:xfrm>
            <a:off x="9645578" y="704329"/>
            <a:ext cx="43812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tb_15">
            <a:extLst>
              <a:ext uri="{FF2B5EF4-FFF2-40B4-BE49-F238E27FC236}">
                <a16:creationId xmlns:a16="http://schemas.microsoft.com/office/drawing/2014/main" id="{D7A4F06C-830D-0721-7A50-6005E8998AF3}"/>
              </a:ext>
            </a:extLst>
          </p:cNvPr>
          <p:cNvSpPr txBox="1"/>
          <p:nvPr/>
        </p:nvSpPr>
        <p:spPr>
          <a:xfrm>
            <a:off x="10169737" y="768493"/>
            <a:ext cx="1343421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hlinkClick r:id="rId26"/>
              </a:rPr>
              <a:t>高价值落单场景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4" name="tb_15">
            <a:extLst>
              <a:ext uri="{FF2B5EF4-FFF2-40B4-BE49-F238E27FC236}">
                <a16:creationId xmlns:a16="http://schemas.microsoft.com/office/drawing/2014/main" id="{A99AF6D8-69B5-B1EF-4095-EB67F7B1A3F2}"/>
              </a:ext>
            </a:extLst>
          </p:cNvPr>
          <p:cNvSpPr txBox="1"/>
          <p:nvPr/>
        </p:nvSpPr>
        <p:spPr>
          <a:xfrm>
            <a:off x="8221973" y="778482"/>
            <a:ext cx="14198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点击了解更多→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5" name="Text 48">
            <a:extLst>
              <a:ext uri="{FF2B5EF4-FFF2-40B4-BE49-F238E27FC236}">
                <a16:creationId xmlns:a16="http://schemas.microsoft.com/office/drawing/2014/main" id="{325F0A0D-B4AE-C505-6EA1-CF44CD1C235A}"/>
              </a:ext>
            </a:extLst>
          </p:cNvPr>
          <p:cNvSpPr/>
          <p:nvPr/>
        </p:nvSpPr>
        <p:spPr>
          <a:xfrm>
            <a:off x="297580" y="6461801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defTabSz="914400" hangingPunct="1"/>
            <a:r>
              <a:rPr lang="en-US" sz="1000" b="0" i="1" kern="1200" dirty="0">
                <a:solidFill>
                  <a:srgbClr val="4A58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★ </a:t>
            </a:r>
            <a:r>
              <a:rPr lang="en-US" altLang="zh-CN" sz="1000" b="0" i="1" kern="1200" dirty="0">
                <a:solidFill>
                  <a:srgbClr val="4A58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数据来源</a:t>
            </a:r>
            <a:r>
              <a:rPr lang="en-US" sz="1000" b="0" i="1" kern="1200" dirty="0">
                <a:solidFill>
                  <a:srgbClr val="4A58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</a:t>
            </a:r>
            <a:r>
              <a:rPr lang="zh-CN" altLang="en-US" sz="1000" b="0" i="1" kern="1200" dirty="0">
                <a:solidFill>
                  <a:srgbClr val="4A58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：</a:t>
            </a:r>
            <a:r>
              <a:rPr lang="en-US" sz="1000" b="0" i="1" kern="1200" dirty="0">
                <a:solidFill>
                  <a:srgbClr val="4A58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r>
              <a:rPr lang="en-US" sz="1000" b="0" i="1" kern="1200" dirty="0" err="1">
                <a:solidFill>
                  <a:srgbClr val="4A587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腾讯云近期真实落单案例</a:t>
            </a:r>
            <a:endParaRPr lang="en-US" sz="1000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0720584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13320-6ACE-CCB5-69C6-4AAB23EFD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标题文本">
            <a:extLst>
              <a:ext uri="{FF2B5EF4-FFF2-40B4-BE49-F238E27FC236}">
                <a16:creationId xmlns:a16="http://schemas.microsoft.com/office/drawing/2014/main" id="{218016B5-11CC-CABE-14E4-622887952F61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WorkBuddy Demo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案例演示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5EBC347-C033-93E3-918B-5EEA87453647}"/>
              </a:ext>
            </a:extLst>
          </p:cNvPr>
          <p:cNvGrpSpPr/>
          <p:nvPr/>
        </p:nvGrpSpPr>
        <p:grpSpPr>
          <a:xfrm>
            <a:off x="10498171" y="667741"/>
            <a:ext cx="1371600" cy="495000"/>
            <a:chOff x="10111020" y="5723955"/>
            <a:chExt cx="1371600" cy="495000"/>
          </a:xfrm>
        </p:grpSpPr>
        <p:pic>
          <p:nvPicPr>
            <p:cNvPr id="7" name="图片 6">
              <a:hlinkClick r:id="rId3"/>
              <a:extLst>
                <a:ext uri="{FF2B5EF4-FFF2-40B4-BE49-F238E27FC236}">
                  <a16:creationId xmlns:a16="http://schemas.microsoft.com/office/drawing/2014/main" id="{BC5C11B3-C241-7EDD-F056-95F55CF4611E}"/>
                </a:ext>
              </a:extLst>
            </p:cNvPr>
            <p:cNvPicPr/>
            <p:nvPr/>
          </p:nvPicPr>
          <p:blipFill>
            <a:blip r:embed="rId4"/>
            <a:stretch/>
          </p:blipFill>
          <p:spPr>
            <a:xfrm>
              <a:off x="10111020" y="5723955"/>
              <a:ext cx="1371600" cy="495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5481F4A4-EBF0-2E7F-6FC9-989F40F6D366}"/>
                </a:ext>
              </a:extLst>
            </p:cNvPr>
            <p:cNvPicPr/>
            <p:nvPr/>
          </p:nvPicPr>
          <p:blipFill>
            <a:blip r:embed="rId5"/>
            <a:stretch/>
          </p:blipFill>
          <p:spPr>
            <a:xfrm>
              <a:off x="10339620" y="5857155"/>
              <a:ext cx="228600" cy="2286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9" name="tb_2">
              <a:hlinkClick r:id="rId6"/>
              <a:extLst>
                <a:ext uri="{FF2B5EF4-FFF2-40B4-BE49-F238E27FC236}">
                  <a16:creationId xmlns:a16="http://schemas.microsoft.com/office/drawing/2014/main" id="{E3A2CAFC-144B-3502-0CA2-CC7E736CF7CD}"/>
                </a:ext>
              </a:extLst>
            </p:cNvPr>
            <p:cNvSpPr txBox="1"/>
            <p:nvPr/>
          </p:nvSpPr>
          <p:spPr>
            <a:xfrm>
              <a:off x="10644180" y="5828580"/>
              <a:ext cx="621360" cy="2646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ctr">
              <a:no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200" dirty="0">
                  <a:solidFill>
                    <a:srgbClr val="0052D9"/>
                  </a:solidFill>
                  <a:latin typeface="TencentSans W7" panose="020C04030202040F0204" pitchFamily="34" charset="-122"/>
                  <a:ea typeface="TencentSans W7" panose="020C04030202040F0204" pitchFamily="34" charset="-122"/>
                  <a:hlinkClick r:id="rId3"/>
                </a:rPr>
                <a:t>完整</a:t>
              </a:r>
              <a:r>
                <a:rPr lang="zh-CN" sz="1200" u="none" strike="noStrike" dirty="0">
                  <a:solidFill>
                    <a:srgbClr val="0052D9"/>
                  </a:solidFill>
                  <a:effectLst/>
                  <a:uFillTx/>
                  <a:latin typeface="TencentSans W7" panose="020C04030202040F0204" pitchFamily="34" charset="-122"/>
                  <a:ea typeface="TencentSans W7" panose="020C04030202040F0204" pitchFamily="34" charset="-122"/>
                  <a:hlinkClick r:id="rId3"/>
                </a:rPr>
                <a:t>视频</a:t>
              </a:r>
              <a:endParaRPr lang="en-US" sz="1200" u="none" strike="noStrike" dirty="0">
                <a:solidFill>
                  <a:srgbClr val="000000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endParaRPr>
            </a:p>
          </p:txBody>
        </p:sp>
      </p:grpSp>
      <p:sp>
        <p:nvSpPr>
          <p:cNvPr id="180" name="tb_1">
            <a:extLst>
              <a:ext uri="{FF2B5EF4-FFF2-40B4-BE49-F238E27FC236}">
                <a16:creationId xmlns:a16="http://schemas.microsoft.com/office/drawing/2014/main" id="{C276EA02-46AD-FB72-A76B-A128523FF5D4}"/>
              </a:ext>
            </a:extLst>
          </p:cNvPr>
          <p:cNvSpPr txBox="1"/>
          <p:nvPr/>
        </p:nvSpPr>
        <p:spPr>
          <a:xfrm>
            <a:off x="380880" y="957240"/>
            <a:ext cx="7386914" cy="29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>
              <a:lnSpc>
                <a:spcPts val="2024"/>
              </a:lnSpc>
            </a:pPr>
            <a:r>
              <a:rPr lang="zh-CN" sz="1350" b="0" u="none" strike="noStrike" dirty="0">
                <a:solidFill>
                  <a:srgbClr val="404040">
                    <a:alpha val="80000"/>
                  </a:srgbClr>
                </a:solidFill>
                <a:effectLst/>
                <a:uFillTx/>
                <a:latin typeface="TencentSans"/>
                <a:ea typeface="TencentSans"/>
              </a:rPr>
              <a:t>办公最耗时、最刚需、最适合</a:t>
            </a:r>
            <a:r>
              <a:rPr lang="en-US" sz="1350" b="0" u="none" strike="noStrike" dirty="0">
                <a:solidFill>
                  <a:srgbClr val="404040">
                    <a:alpha val="80000"/>
                  </a:srgbClr>
                </a:solidFill>
                <a:effectLst/>
                <a:uFillTx/>
                <a:latin typeface="TencentSans"/>
                <a:ea typeface="TencentSans"/>
              </a:rPr>
              <a:t>Agent</a:t>
            </a:r>
            <a:r>
              <a:rPr lang="zh-CN" sz="1350" b="0" u="none" strike="noStrike" dirty="0">
                <a:solidFill>
                  <a:srgbClr val="404040">
                    <a:alpha val="80000"/>
                  </a:srgbClr>
                </a:solidFill>
                <a:effectLst/>
                <a:uFillTx/>
                <a:latin typeface="TencentSans"/>
                <a:ea typeface="TencentSans"/>
              </a:rPr>
              <a:t>替代的五大场景，被</a:t>
            </a:r>
            <a:r>
              <a:rPr lang="en-US" sz="1350" b="0" u="none" strike="noStrike" dirty="0">
                <a:solidFill>
                  <a:srgbClr val="404040">
                    <a:alpha val="80000"/>
                  </a:srgbClr>
                </a:solidFill>
                <a:effectLst/>
                <a:uFillTx/>
                <a:latin typeface="TencentSans"/>
                <a:ea typeface="TencentSans"/>
              </a:rPr>
              <a:t>WorkBuddy</a:t>
            </a:r>
            <a:r>
              <a:rPr lang="zh-CN" sz="1350" b="0" u="none" strike="noStrike" dirty="0">
                <a:solidFill>
                  <a:srgbClr val="404040">
                    <a:alpha val="80000"/>
                  </a:srgbClr>
                </a:solidFill>
                <a:effectLst/>
                <a:uFillTx/>
                <a:latin typeface="TencentSans"/>
                <a:ea typeface="TencentSans"/>
              </a:rPr>
              <a:t>一站式接管</a:t>
            </a:r>
            <a:endParaRPr lang="en-US" sz="135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73" name="图片 472">
            <a:extLst>
              <a:ext uri="{FF2B5EF4-FFF2-40B4-BE49-F238E27FC236}">
                <a16:creationId xmlns:a16="http://schemas.microsoft.com/office/drawing/2014/main" id="{FB3A770D-8A2B-E6FE-6B33-B4CC999709B5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380880" y="1474643"/>
            <a:ext cx="4600440" cy="1333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4" name="图片 473">
            <a:extLst>
              <a:ext uri="{FF2B5EF4-FFF2-40B4-BE49-F238E27FC236}">
                <a16:creationId xmlns:a16="http://schemas.microsoft.com/office/drawing/2014/main" id="{DD69114C-4918-34A8-E9D1-5AA4B9BD92B0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504720" y="1769843"/>
            <a:ext cx="742680" cy="742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5" name="tb_1">
            <a:extLst>
              <a:ext uri="{FF2B5EF4-FFF2-40B4-BE49-F238E27FC236}">
                <a16:creationId xmlns:a16="http://schemas.microsoft.com/office/drawing/2014/main" id="{3FA7DCF0-CF47-B246-E048-B17F7FC10748}"/>
              </a:ext>
            </a:extLst>
          </p:cNvPr>
          <p:cNvSpPr txBox="1"/>
          <p:nvPr/>
        </p:nvSpPr>
        <p:spPr>
          <a:xfrm>
            <a:off x="1333440" y="1767323"/>
            <a:ext cx="106272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 dirty="0">
                <a:solidFill>
                  <a:srgbClr val="404040"/>
                </a:solidFill>
                <a:latin typeface="TencentSans"/>
                <a:ea typeface="TencentSans"/>
              </a:rPr>
              <a:t>小李</a:t>
            </a:r>
            <a:endParaRPr lang="en-US" b="0" kern="1200" dirty="0">
              <a:latin typeface="Arial"/>
            </a:endParaRPr>
          </a:p>
        </p:txBody>
      </p:sp>
      <p:sp>
        <p:nvSpPr>
          <p:cNvPr id="478" name="tb_3">
            <a:extLst>
              <a:ext uri="{FF2B5EF4-FFF2-40B4-BE49-F238E27FC236}">
                <a16:creationId xmlns:a16="http://schemas.microsoft.com/office/drawing/2014/main" id="{CDAE6F96-58C5-9BB4-D3A6-AB40A544E5E3}"/>
              </a:ext>
            </a:extLst>
          </p:cNvPr>
          <p:cNvSpPr txBox="1"/>
          <p:nvPr/>
        </p:nvSpPr>
        <p:spPr>
          <a:xfrm>
            <a:off x="1333440" y="2081603"/>
            <a:ext cx="3516480" cy="41428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algn="l" defTabSz="914400" hangingPunct="1">
              <a:lnSpc>
                <a:spcPts val="1704"/>
              </a:lnSpc>
            </a:pPr>
            <a:r>
              <a:rPr lang="zh-CN" altLang="en-US" sz="1050" b="0" kern="1200" dirty="0">
                <a:solidFill>
                  <a:srgbClr val="666666"/>
                </a:solidFill>
                <a:latin typeface="TencentSans"/>
                <a:ea typeface="TencentSans"/>
              </a:rPr>
              <a:t>周一早</a:t>
            </a:r>
            <a:r>
              <a:rPr lang="en-US" sz="1050" b="0" kern="1200" dirty="0">
                <a:solidFill>
                  <a:srgbClr val="666666"/>
                </a:solidFill>
                <a:latin typeface="TencentSans"/>
                <a:ea typeface="TencentSans"/>
              </a:rPr>
              <a:t>9</a:t>
            </a:r>
            <a:r>
              <a:rPr lang="zh-CN" altLang="en-US" sz="1050" b="0" kern="1200" dirty="0">
                <a:solidFill>
                  <a:srgbClr val="666666"/>
                </a:solidFill>
                <a:latin typeface="TencentSans"/>
                <a:ea typeface="TencentSans"/>
              </a:rPr>
              <a:t>点面临</a:t>
            </a:r>
            <a:r>
              <a:rPr lang="en-US" sz="1050" b="0" kern="1200" dirty="0">
                <a:solidFill>
                  <a:srgbClr val="666666"/>
                </a:solidFill>
                <a:latin typeface="TencentSans"/>
                <a:ea typeface="TencentSans"/>
              </a:rPr>
              <a:t>38</a:t>
            </a:r>
            <a:r>
              <a:rPr lang="zh-CN" altLang="en-US" sz="1050" b="0" kern="1200" dirty="0">
                <a:solidFill>
                  <a:srgbClr val="666666"/>
                </a:solidFill>
                <a:latin typeface="TencentSans"/>
                <a:ea typeface="TencentSans"/>
              </a:rPr>
              <a:t>封邮件及老板交代的复盘、</a:t>
            </a:r>
            <a:r>
              <a:rPr lang="en-US" sz="1050" b="0" kern="1200" dirty="0">
                <a:solidFill>
                  <a:srgbClr val="666666"/>
                </a:solidFill>
                <a:latin typeface="TencentSans"/>
                <a:ea typeface="TencentSans"/>
              </a:rPr>
              <a:t>PPT</a:t>
            </a:r>
            <a:r>
              <a:rPr lang="zh-CN" altLang="en-US" sz="1050" b="0" kern="1200" dirty="0">
                <a:solidFill>
                  <a:srgbClr val="666666"/>
                </a:solidFill>
                <a:latin typeface="TencentSans"/>
                <a:ea typeface="TencentSans"/>
              </a:rPr>
              <a:t>、数据、纪要等任务，传统方式需</a:t>
            </a:r>
            <a:r>
              <a:rPr lang="en-US" sz="1050" kern="1200" dirty="0">
                <a:solidFill>
                  <a:srgbClr val="404040"/>
                </a:solidFill>
                <a:latin typeface="TencentSans"/>
                <a:ea typeface="TencentSans"/>
              </a:rPr>
              <a:t>9.5</a:t>
            </a:r>
            <a:r>
              <a:rPr lang="zh-CN" altLang="en-US" sz="1050" kern="1200" dirty="0">
                <a:solidFill>
                  <a:srgbClr val="404040"/>
                </a:solidFill>
                <a:latin typeface="TencentSans"/>
                <a:ea typeface="TencentSans"/>
              </a:rPr>
              <a:t>小时</a:t>
            </a:r>
            <a:r>
              <a:rPr lang="zh-CN" altLang="en-US" sz="1050" b="0" kern="1200" dirty="0">
                <a:solidFill>
                  <a:srgbClr val="666666"/>
                </a:solidFill>
                <a:latin typeface="TencentSans"/>
                <a:ea typeface="TencentSans"/>
              </a:rPr>
              <a:t>，准点下班成奢望。</a:t>
            </a:r>
            <a:endParaRPr lang="en-US" sz="1050" b="0" kern="1200" dirty="0">
              <a:latin typeface="Arial"/>
            </a:endParaRPr>
          </a:p>
        </p:txBody>
      </p:sp>
      <p:pic>
        <p:nvPicPr>
          <p:cNvPr id="479" name="图片 478">
            <a:extLst>
              <a:ext uri="{FF2B5EF4-FFF2-40B4-BE49-F238E27FC236}">
                <a16:creationId xmlns:a16="http://schemas.microsoft.com/office/drawing/2014/main" id="{57EEC56C-4144-6CC5-F877-D49A263DDCEE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4905360" y="1207883"/>
            <a:ext cx="7172280" cy="1866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0" name="图片 479">
            <a:extLst>
              <a:ext uri="{FF2B5EF4-FFF2-40B4-BE49-F238E27FC236}">
                <a16:creationId xmlns:a16="http://schemas.microsoft.com/office/drawing/2014/main" id="{ADAC923D-E00C-A6D4-5E1C-77C0B67FFFE5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9639000" y="1474643"/>
            <a:ext cx="2171520" cy="1333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1" name="图片 480">
            <a:extLst>
              <a:ext uri="{FF2B5EF4-FFF2-40B4-BE49-F238E27FC236}">
                <a16:creationId xmlns:a16="http://schemas.microsoft.com/office/drawing/2014/main" id="{04CBD505-E147-D95F-743F-9F6494327438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5362560" y="1874603"/>
            <a:ext cx="190440" cy="19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2" name="tb_4">
            <a:extLst>
              <a:ext uri="{FF2B5EF4-FFF2-40B4-BE49-F238E27FC236}">
                <a16:creationId xmlns:a16="http://schemas.microsoft.com/office/drawing/2014/main" id="{0476356B-BB67-4BD7-02D5-EBFB3AB1DD1C}"/>
              </a:ext>
            </a:extLst>
          </p:cNvPr>
          <p:cNvSpPr txBox="1"/>
          <p:nvPr/>
        </p:nvSpPr>
        <p:spPr>
          <a:xfrm>
            <a:off x="5628960" y="1836443"/>
            <a:ext cx="16340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en-US" sz="1350" kern="1200">
                <a:solidFill>
                  <a:srgbClr val="FFFFFF"/>
                </a:solidFill>
                <a:latin typeface="TencentSans"/>
                <a:ea typeface="TencentSans"/>
              </a:rPr>
              <a:t>AI</a:t>
            </a:r>
            <a:r>
              <a:rPr lang="zh-CN" altLang="en-US" sz="1350" kern="1200">
                <a:solidFill>
                  <a:srgbClr val="FFFFFF"/>
                </a:solidFill>
                <a:latin typeface="TencentSans"/>
                <a:ea typeface="TencentSans"/>
              </a:rPr>
              <a:t>工作流无缝接力</a:t>
            </a:r>
            <a:endParaRPr lang="en-US" sz="1350" b="0" kern="1200">
              <a:latin typeface="Arial"/>
            </a:endParaRPr>
          </a:p>
        </p:txBody>
      </p:sp>
      <p:sp>
        <p:nvSpPr>
          <p:cNvPr id="483" name="tb_5">
            <a:extLst>
              <a:ext uri="{FF2B5EF4-FFF2-40B4-BE49-F238E27FC236}">
                <a16:creationId xmlns:a16="http://schemas.microsoft.com/office/drawing/2014/main" id="{7182804E-00E4-DF46-A475-D4B46DCCECA9}"/>
              </a:ext>
            </a:extLst>
          </p:cNvPr>
          <p:cNvSpPr txBox="1"/>
          <p:nvPr/>
        </p:nvSpPr>
        <p:spPr>
          <a:xfrm>
            <a:off x="5362560" y="2141363"/>
            <a:ext cx="1920240" cy="14350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algn="l" defTabSz="914400" hangingPunct="1">
              <a:lnSpc>
                <a:spcPts val="1199"/>
              </a:lnSpc>
            </a:pPr>
            <a:r>
              <a:rPr lang="en-US" sz="900" b="0" kern="1200" spc="43" dirty="0">
                <a:solidFill>
                  <a:srgbClr val="FFFFFF">
                    <a:alpha val="80000"/>
                  </a:srgbClr>
                </a:solidFill>
                <a:latin typeface="TencentSans"/>
                <a:ea typeface="TencentSans"/>
              </a:rPr>
              <a:t>Excel → Word → PPT → </a:t>
            </a:r>
            <a:r>
              <a:rPr lang="zh-CN" altLang="en-US" sz="900" b="0" kern="1200" spc="43" dirty="0">
                <a:solidFill>
                  <a:srgbClr val="FFFFFF">
                    <a:alpha val="80000"/>
                  </a:srgbClr>
                </a:solidFill>
                <a:latin typeface="TencentSans"/>
                <a:ea typeface="TencentSans"/>
              </a:rPr>
              <a:t>会议</a:t>
            </a:r>
            <a:endParaRPr lang="en-US" sz="900" b="0" kern="1200" dirty="0">
              <a:latin typeface="Arial"/>
            </a:endParaRPr>
          </a:p>
        </p:txBody>
      </p:sp>
      <p:sp>
        <p:nvSpPr>
          <p:cNvPr id="484" name="tb_6">
            <a:extLst>
              <a:ext uri="{FF2B5EF4-FFF2-40B4-BE49-F238E27FC236}">
                <a16:creationId xmlns:a16="http://schemas.microsoft.com/office/drawing/2014/main" id="{7ED3EE41-F25B-E4D7-158F-07EB573CA731}"/>
              </a:ext>
            </a:extLst>
          </p:cNvPr>
          <p:cNvSpPr txBox="1"/>
          <p:nvPr/>
        </p:nvSpPr>
        <p:spPr>
          <a:xfrm>
            <a:off x="7245360" y="1741403"/>
            <a:ext cx="862200" cy="18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r" defTabSz="914400" hangingPunct="1">
              <a:lnSpc>
                <a:spcPts val="1199"/>
              </a:lnSpc>
            </a:pPr>
            <a:r>
              <a:rPr lang="zh-CN" altLang="en-US" sz="900" b="0" kern="1200">
                <a:solidFill>
                  <a:srgbClr val="FFFFFF">
                    <a:alpha val="70000"/>
                  </a:srgbClr>
                </a:solidFill>
                <a:latin typeface="TencentSans"/>
                <a:ea typeface="TencentSans"/>
              </a:rPr>
              <a:t>传统耗时</a:t>
            </a:r>
            <a:endParaRPr lang="en-US" sz="900" b="0" kern="1200">
              <a:latin typeface="Arial"/>
            </a:endParaRPr>
          </a:p>
        </p:txBody>
      </p:sp>
      <p:sp>
        <p:nvSpPr>
          <p:cNvPr id="485" name="tb_7">
            <a:extLst>
              <a:ext uri="{FF2B5EF4-FFF2-40B4-BE49-F238E27FC236}">
                <a16:creationId xmlns:a16="http://schemas.microsoft.com/office/drawing/2014/main" id="{BA94DB37-DA3F-7704-D773-2F17FA1CCD45}"/>
              </a:ext>
            </a:extLst>
          </p:cNvPr>
          <p:cNvSpPr txBox="1"/>
          <p:nvPr/>
        </p:nvSpPr>
        <p:spPr>
          <a:xfrm>
            <a:off x="7245360" y="1931843"/>
            <a:ext cx="862200" cy="555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algn="r" defTabSz="914400" hangingPunct="1">
              <a:lnSpc>
                <a:spcPts val="2398"/>
              </a:lnSpc>
            </a:pPr>
            <a:r>
              <a:rPr lang="en-US" sz="1800" strike="sngStrike" kern="1200">
                <a:solidFill>
                  <a:srgbClr val="FFFFFF">
                    <a:alpha val="50000"/>
                  </a:srgbClr>
                </a:solidFill>
                <a:latin typeface="TencentSans"/>
                <a:ea typeface="TencentSans"/>
              </a:rPr>
              <a:t>9.5 </a:t>
            </a:r>
            <a:r>
              <a:rPr lang="zh-CN" altLang="en-US" sz="1800" strike="sngStrike" kern="1200">
                <a:solidFill>
                  <a:srgbClr val="FFFFFF">
                    <a:alpha val="50000"/>
                  </a:srgbClr>
                </a:solidFill>
                <a:latin typeface="TencentSans"/>
                <a:ea typeface="TencentSans"/>
              </a:rPr>
              <a:t>小时</a:t>
            </a:r>
            <a:endParaRPr lang="en-US" sz="1800" b="0" kern="1200">
              <a:latin typeface="Arial"/>
            </a:endParaRPr>
          </a:p>
        </p:txBody>
      </p:sp>
      <p:pic>
        <p:nvPicPr>
          <p:cNvPr id="486" name="图片 485">
            <a:extLst>
              <a:ext uri="{FF2B5EF4-FFF2-40B4-BE49-F238E27FC236}">
                <a16:creationId xmlns:a16="http://schemas.microsoft.com/office/drawing/2014/main" id="{87165BD5-33A0-B796-5E17-7488B5462CEB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8319600" y="1950923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7" name="tb_8">
            <a:extLst>
              <a:ext uri="{FF2B5EF4-FFF2-40B4-BE49-F238E27FC236}">
                <a16:creationId xmlns:a16="http://schemas.microsoft.com/office/drawing/2014/main" id="{C2CD50CB-19B1-76C2-73C5-0A3D6CD7DDFD}"/>
              </a:ext>
            </a:extLst>
          </p:cNvPr>
          <p:cNvSpPr txBox="1"/>
          <p:nvPr/>
        </p:nvSpPr>
        <p:spPr>
          <a:xfrm>
            <a:off x="8907138" y="1642781"/>
            <a:ext cx="1402200" cy="18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199"/>
              </a:lnSpc>
            </a:pPr>
            <a:r>
              <a:rPr lang="en-US" sz="900" kern="1200" dirty="0">
                <a:solidFill>
                  <a:srgbClr val="00A4FF"/>
                </a:solidFill>
                <a:latin typeface="TencentSans"/>
                <a:ea typeface="TencentSans"/>
              </a:rPr>
              <a:t>WorkBuddy </a:t>
            </a:r>
            <a:r>
              <a:rPr lang="zh-CN" altLang="en-US" sz="900" kern="1200" dirty="0">
                <a:solidFill>
                  <a:srgbClr val="00A4FF"/>
                </a:solidFill>
                <a:latin typeface="TencentSans"/>
                <a:ea typeface="TencentSans"/>
              </a:rPr>
              <a:t>接管</a:t>
            </a:r>
            <a:endParaRPr lang="en-US" sz="900" b="0" kern="1200" dirty="0">
              <a:latin typeface="Arial"/>
            </a:endParaRPr>
          </a:p>
        </p:txBody>
      </p:sp>
      <p:sp>
        <p:nvSpPr>
          <p:cNvPr id="488" name="tb_9">
            <a:extLst>
              <a:ext uri="{FF2B5EF4-FFF2-40B4-BE49-F238E27FC236}">
                <a16:creationId xmlns:a16="http://schemas.microsoft.com/office/drawing/2014/main" id="{4290C12E-E36E-0FA6-55C3-99DDB10F902E}"/>
              </a:ext>
            </a:extLst>
          </p:cNvPr>
          <p:cNvSpPr txBox="1"/>
          <p:nvPr/>
        </p:nvSpPr>
        <p:spPr>
          <a:xfrm>
            <a:off x="8885477" y="1852318"/>
            <a:ext cx="1191600" cy="729495"/>
          </a:xfrm>
          <a:prstGeom prst="rect">
            <a:avLst/>
          </a:prstGeom>
          <a:noFill/>
          <a:ln w="0">
            <a:noFill/>
          </a:ln>
          <a:effectLst>
            <a:outerShdw blurRad="200659" dist="38100" dir="5400000" algn="ctr" rotWithShape="0">
              <a:srgbClr val="000000">
                <a:alpha val="7000"/>
              </a:srgbClr>
            </a:outerShdw>
          </a:effectLst>
        </p:spPr>
        <p:txBody>
          <a:bodyPr lIns="0" tIns="0" rIns="0" bIns="0" anchor="t">
            <a:spAutoFit/>
          </a:bodyPr>
          <a:lstStyle/>
          <a:p>
            <a:pPr algn="l" defTabSz="914400" hangingPunct="1">
              <a:lnSpc>
                <a:spcPts val="2999"/>
              </a:lnSpc>
            </a:pPr>
            <a:r>
              <a:rPr lang="zh-CN" altLang="en-US" sz="1800" kern="1200" dirty="0">
                <a:solidFill>
                  <a:srgbClr val="FFFFFF"/>
                </a:solidFill>
                <a:effectLst>
                  <a:outerShdw blurRad="139700" dist="19050" dir="5400000" algn="ctr" rotWithShape="0">
                    <a:srgbClr val="000000">
                      <a:alpha val="6000"/>
                    </a:srgbClr>
                  </a:outerShdw>
                </a:effectLst>
                <a:latin typeface="TencentSans"/>
                <a:ea typeface="TencentSans"/>
              </a:rPr>
              <a:t>半小时搞定核心事项</a:t>
            </a:r>
            <a:endParaRPr lang="en-US" sz="1800" b="0" kern="1200" dirty="0">
              <a:latin typeface="Arial"/>
            </a:endParaRPr>
          </a:p>
        </p:txBody>
      </p:sp>
      <p:pic>
        <p:nvPicPr>
          <p:cNvPr id="489" name="图片 488">
            <a:extLst>
              <a:ext uri="{FF2B5EF4-FFF2-40B4-BE49-F238E27FC236}">
                <a16:creationId xmlns:a16="http://schemas.microsoft.com/office/drawing/2014/main" id="{1B850AA9-71BA-D945-86AD-972185860390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10098360" y="1769843"/>
            <a:ext cx="1521720" cy="742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0" name="tb_10">
            <a:extLst>
              <a:ext uri="{FF2B5EF4-FFF2-40B4-BE49-F238E27FC236}">
                <a16:creationId xmlns:a16="http://schemas.microsoft.com/office/drawing/2014/main" id="{5DB829E4-CAE9-8A1C-4396-0C7B1D1F3DBB}"/>
              </a:ext>
            </a:extLst>
          </p:cNvPr>
          <p:cNvSpPr txBox="1"/>
          <p:nvPr/>
        </p:nvSpPr>
        <p:spPr>
          <a:xfrm>
            <a:off x="10260000" y="1855523"/>
            <a:ext cx="1221840" cy="17703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defTabSz="914400" hangingPunct="1">
              <a:lnSpc>
                <a:spcPts val="1500"/>
              </a:lnSpc>
            </a:pPr>
            <a:r>
              <a:rPr lang="zh-CN" altLang="en-US" sz="1050" kern="1200" dirty="0">
                <a:solidFill>
                  <a:srgbClr val="00A4FF"/>
                </a:solidFill>
                <a:latin typeface="TencentSans"/>
                <a:ea typeface="TencentSans"/>
              </a:rPr>
              <a:t>高效清空全天工作</a:t>
            </a:r>
            <a:endParaRPr lang="en-US" sz="1050" b="0" kern="1200" dirty="0">
              <a:latin typeface="Arial"/>
            </a:endParaRPr>
          </a:p>
        </p:txBody>
      </p:sp>
      <p:sp>
        <p:nvSpPr>
          <p:cNvPr id="491" name="tb_11">
            <a:extLst>
              <a:ext uri="{FF2B5EF4-FFF2-40B4-BE49-F238E27FC236}">
                <a16:creationId xmlns:a16="http://schemas.microsoft.com/office/drawing/2014/main" id="{2D197F42-E641-F779-AA0C-4AAE752F6C1B}"/>
              </a:ext>
            </a:extLst>
          </p:cNvPr>
          <p:cNvSpPr txBox="1"/>
          <p:nvPr/>
        </p:nvSpPr>
        <p:spPr>
          <a:xfrm>
            <a:off x="10260000" y="2236403"/>
            <a:ext cx="122184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500"/>
              </a:lnSpc>
            </a:pPr>
            <a:r>
              <a:rPr lang="zh-CN" altLang="en-US" sz="1050" kern="1200">
                <a:solidFill>
                  <a:srgbClr val="FFFFFF"/>
                </a:solidFill>
                <a:latin typeface="TencentSans"/>
                <a:ea typeface="TencentSans"/>
              </a:rPr>
              <a:t>成功夺回时间主权</a:t>
            </a:r>
            <a:endParaRPr lang="en-US" sz="1050" b="0" kern="1200">
              <a:latin typeface="Arial"/>
            </a:endParaRPr>
          </a:p>
        </p:txBody>
      </p:sp>
      <p:pic>
        <p:nvPicPr>
          <p:cNvPr id="492" name="图片 491">
            <a:extLst>
              <a:ext uri="{FF2B5EF4-FFF2-40B4-BE49-F238E27FC236}">
                <a16:creationId xmlns:a16="http://schemas.microsoft.com/office/drawing/2014/main" id="{5506C2BE-88AA-B411-6661-E1A00B7709EA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380880" y="3113003"/>
            <a:ext cx="2163960" cy="3752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3" name="图片 492">
            <a:extLst>
              <a:ext uri="{FF2B5EF4-FFF2-40B4-BE49-F238E27FC236}">
                <a16:creationId xmlns:a16="http://schemas.microsoft.com/office/drawing/2014/main" id="{273233A9-1C4B-1C6D-7983-36CA81E39A03}"/>
              </a:ext>
            </a:extLst>
          </p:cNvPr>
          <p:cNvPicPr/>
          <p:nvPr/>
        </p:nvPicPr>
        <p:blipFill>
          <a:blip r:embed="rId15"/>
          <a:stretch/>
        </p:blipFill>
        <p:spPr>
          <a:xfrm>
            <a:off x="1925640" y="3150803"/>
            <a:ext cx="609480" cy="609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4" name="tb_12">
            <a:extLst>
              <a:ext uri="{FF2B5EF4-FFF2-40B4-BE49-F238E27FC236}">
                <a16:creationId xmlns:a16="http://schemas.microsoft.com/office/drawing/2014/main" id="{BD6BE7C6-8CDD-EC96-7B61-0D330F01F2D3}"/>
              </a:ext>
            </a:extLst>
          </p:cNvPr>
          <p:cNvSpPr txBox="1"/>
          <p:nvPr/>
        </p:nvSpPr>
        <p:spPr>
          <a:xfrm>
            <a:off x="580680" y="3360683"/>
            <a:ext cx="75420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398"/>
              </a:lnSpc>
            </a:pPr>
            <a:r>
              <a:rPr lang="en-US" sz="1800" kern="1200" spc="-43">
                <a:solidFill>
                  <a:srgbClr val="0052D9"/>
                </a:solidFill>
                <a:latin typeface="TencentSans"/>
                <a:ea typeface="TencentSans"/>
              </a:rPr>
              <a:t>09:00</a:t>
            </a:r>
            <a:endParaRPr lang="en-US" sz="1800" b="0" kern="1200">
              <a:latin typeface="Arial"/>
            </a:endParaRPr>
          </a:p>
        </p:txBody>
      </p:sp>
      <p:pic>
        <p:nvPicPr>
          <p:cNvPr id="495" name="图片 494">
            <a:extLst>
              <a:ext uri="{FF2B5EF4-FFF2-40B4-BE49-F238E27FC236}">
                <a16:creationId xmlns:a16="http://schemas.microsoft.com/office/drawing/2014/main" id="{E7798961-343C-EC5E-606A-908B532CD1CF}"/>
              </a:ext>
            </a:extLst>
          </p:cNvPr>
          <p:cNvPicPr/>
          <p:nvPr/>
        </p:nvPicPr>
        <p:blipFill>
          <a:blip r:embed="rId16"/>
          <a:stretch/>
        </p:blipFill>
        <p:spPr>
          <a:xfrm>
            <a:off x="2001960" y="3341603"/>
            <a:ext cx="342720" cy="342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6" name="图片 495">
            <a:extLst>
              <a:ext uri="{FF2B5EF4-FFF2-40B4-BE49-F238E27FC236}">
                <a16:creationId xmlns:a16="http://schemas.microsoft.com/office/drawing/2014/main" id="{338E5354-377B-8D3F-D1E5-F0347A48C074}"/>
              </a:ext>
            </a:extLst>
          </p:cNvPr>
          <p:cNvPicPr/>
          <p:nvPr/>
        </p:nvPicPr>
        <p:blipFill>
          <a:blip r:embed="rId17"/>
          <a:stretch/>
        </p:blipFill>
        <p:spPr>
          <a:xfrm>
            <a:off x="552240" y="3903563"/>
            <a:ext cx="133200" cy="133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7" name="tb_13">
            <a:extLst>
              <a:ext uri="{FF2B5EF4-FFF2-40B4-BE49-F238E27FC236}">
                <a16:creationId xmlns:a16="http://schemas.microsoft.com/office/drawing/2014/main" id="{21465C49-DE0F-354E-1654-0C980EF4FBBA}"/>
              </a:ext>
            </a:extLst>
          </p:cNvPr>
          <p:cNvSpPr txBox="1"/>
          <p:nvPr/>
        </p:nvSpPr>
        <p:spPr>
          <a:xfrm>
            <a:off x="773217" y="3803150"/>
            <a:ext cx="822960" cy="29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404040"/>
                </a:solidFill>
                <a:latin typeface="TencentSans"/>
                <a:ea typeface="TencentSans"/>
              </a:rPr>
              <a:t>沟通应答</a:t>
            </a:r>
            <a:endParaRPr lang="en-US" sz="1350" b="0" kern="1200" dirty="0">
              <a:latin typeface="Arial"/>
            </a:endParaRPr>
          </a:p>
        </p:txBody>
      </p:sp>
      <p:pic>
        <p:nvPicPr>
          <p:cNvPr id="498" name="图片 497">
            <a:extLst>
              <a:ext uri="{FF2B5EF4-FFF2-40B4-BE49-F238E27FC236}">
                <a16:creationId xmlns:a16="http://schemas.microsoft.com/office/drawing/2014/main" id="{590871FB-4182-DBBF-5DAC-2D29D1067E1B}"/>
              </a:ext>
            </a:extLst>
          </p:cNvPr>
          <p:cNvPicPr/>
          <p:nvPr/>
        </p:nvPicPr>
        <p:blipFill>
          <a:blip r:embed="rId18"/>
          <a:stretch/>
        </p:blipFill>
        <p:spPr>
          <a:xfrm>
            <a:off x="580680" y="4487123"/>
            <a:ext cx="1764000" cy="628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9" name="tb_14">
            <a:extLst>
              <a:ext uri="{FF2B5EF4-FFF2-40B4-BE49-F238E27FC236}">
                <a16:creationId xmlns:a16="http://schemas.microsoft.com/office/drawing/2014/main" id="{2E445CE8-E116-8D6A-6BBB-4857F57A5D7A}"/>
              </a:ext>
            </a:extLst>
          </p:cNvPr>
          <p:cNvSpPr txBox="1"/>
          <p:nvPr/>
        </p:nvSpPr>
        <p:spPr>
          <a:xfrm>
            <a:off x="704520" y="4610963"/>
            <a:ext cx="1819440" cy="18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199"/>
              </a:lnSpc>
            </a:pPr>
            <a:r>
              <a:rPr lang="zh-CN" altLang="en-US" sz="900" b="0" kern="1200">
                <a:solidFill>
                  <a:srgbClr val="888888"/>
                </a:solidFill>
                <a:latin typeface="TencentSans"/>
                <a:ea typeface="TencentSans"/>
              </a:rPr>
              <a:t>面临挑战</a:t>
            </a:r>
            <a:endParaRPr lang="en-US" sz="900" b="0" kern="1200">
              <a:latin typeface="Arial"/>
            </a:endParaRPr>
          </a:p>
        </p:txBody>
      </p:sp>
      <p:sp>
        <p:nvSpPr>
          <p:cNvPr id="500" name="tb_15">
            <a:extLst>
              <a:ext uri="{FF2B5EF4-FFF2-40B4-BE49-F238E27FC236}">
                <a16:creationId xmlns:a16="http://schemas.microsoft.com/office/drawing/2014/main" id="{CFDE64D3-3B42-1469-2679-B7734012198D}"/>
              </a:ext>
            </a:extLst>
          </p:cNvPr>
          <p:cNvSpPr txBox="1"/>
          <p:nvPr/>
        </p:nvSpPr>
        <p:spPr>
          <a:xfrm>
            <a:off x="704520" y="4801403"/>
            <a:ext cx="181944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en-US" sz="1050" kern="1200">
                <a:solidFill>
                  <a:srgbClr val="404040"/>
                </a:solidFill>
                <a:latin typeface="TencentSans"/>
                <a:ea typeface="TencentSans"/>
              </a:rPr>
              <a:t>38</a:t>
            </a:r>
            <a:r>
              <a:rPr lang="zh-CN" altLang="en-US" sz="1050" kern="1200">
                <a:solidFill>
                  <a:srgbClr val="404040"/>
                </a:solidFill>
                <a:latin typeface="TencentSans"/>
                <a:ea typeface="TencentSans"/>
              </a:rPr>
              <a:t>封邮件轰炸</a:t>
            </a:r>
            <a:endParaRPr lang="en-US" sz="1050" b="0" kern="1200">
              <a:latin typeface="Arial"/>
            </a:endParaRPr>
          </a:p>
        </p:txBody>
      </p:sp>
      <p:pic>
        <p:nvPicPr>
          <p:cNvPr id="501" name="图片 500">
            <a:extLst>
              <a:ext uri="{FF2B5EF4-FFF2-40B4-BE49-F238E27FC236}">
                <a16:creationId xmlns:a16="http://schemas.microsoft.com/office/drawing/2014/main" id="{180315B6-EC16-BB7A-3190-153FE28E4BA2}"/>
              </a:ext>
            </a:extLst>
          </p:cNvPr>
          <p:cNvPicPr/>
          <p:nvPr/>
        </p:nvPicPr>
        <p:blipFill>
          <a:blip r:embed="rId19"/>
          <a:stretch/>
        </p:blipFill>
        <p:spPr>
          <a:xfrm>
            <a:off x="1367640" y="5230163"/>
            <a:ext cx="190440" cy="190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2" name="图片 501">
            <a:extLst>
              <a:ext uri="{FF2B5EF4-FFF2-40B4-BE49-F238E27FC236}">
                <a16:creationId xmlns:a16="http://schemas.microsoft.com/office/drawing/2014/main" id="{9E44EF5D-7A10-148B-F1C4-C6B9F0F9E097}"/>
              </a:ext>
            </a:extLst>
          </p:cNvPr>
          <p:cNvPicPr/>
          <p:nvPr/>
        </p:nvPicPr>
        <p:blipFill>
          <a:blip r:embed="rId20"/>
          <a:stretch/>
        </p:blipFill>
        <p:spPr>
          <a:xfrm>
            <a:off x="552240" y="5506283"/>
            <a:ext cx="1820880" cy="954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3" name="tb_16">
            <a:extLst>
              <a:ext uri="{FF2B5EF4-FFF2-40B4-BE49-F238E27FC236}">
                <a16:creationId xmlns:a16="http://schemas.microsoft.com/office/drawing/2014/main" id="{68899DD3-4BB3-2D46-7E5F-BF438D2763F7}"/>
              </a:ext>
            </a:extLst>
          </p:cNvPr>
          <p:cNvSpPr txBox="1"/>
          <p:nvPr/>
        </p:nvSpPr>
        <p:spPr>
          <a:xfrm>
            <a:off x="704520" y="5658923"/>
            <a:ext cx="1819440" cy="18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199"/>
              </a:lnSpc>
            </a:pPr>
            <a:r>
              <a:rPr lang="en-US" sz="900" kern="1200">
                <a:solidFill>
                  <a:srgbClr val="006EFF"/>
                </a:solidFill>
                <a:latin typeface="TencentSans"/>
                <a:ea typeface="TencentSans"/>
              </a:rPr>
              <a:t>AI </a:t>
            </a:r>
            <a:r>
              <a:rPr lang="zh-CN" altLang="en-US" sz="900" kern="1200">
                <a:solidFill>
                  <a:srgbClr val="006EFF"/>
                </a:solidFill>
                <a:latin typeface="TencentSans"/>
                <a:ea typeface="TencentSans"/>
              </a:rPr>
              <a:t>提效</a:t>
            </a:r>
            <a:endParaRPr lang="en-US" sz="900" b="0" kern="1200">
              <a:latin typeface="Arial"/>
            </a:endParaRPr>
          </a:p>
        </p:txBody>
      </p:sp>
      <p:sp>
        <p:nvSpPr>
          <p:cNvPr id="504" name="tb_17">
            <a:extLst>
              <a:ext uri="{FF2B5EF4-FFF2-40B4-BE49-F238E27FC236}">
                <a16:creationId xmlns:a16="http://schemas.microsoft.com/office/drawing/2014/main" id="{8FADDF2D-75A5-E7CA-E2F2-5923177151CD}"/>
              </a:ext>
            </a:extLst>
          </p:cNvPr>
          <p:cNvSpPr txBox="1"/>
          <p:nvPr/>
        </p:nvSpPr>
        <p:spPr>
          <a:xfrm>
            <a:off x="704520" y="5849363"/>
            <a:ext cx="181944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en-US" sz="1200" kern="1200" dirty="0">
                <a:solidFill>
                  <a:srgbClr val="0052D9"/>
                </a:solidFill>
                <a:latin typeface="TencentSans"/>
                <a:ea typeface="TencentSans"/>
              </a:rPr>
              <a:t>5</a:t>
            </a:r>
            <a:r>
              <a:rPr lang="zh-CN" altLang="en-US" sz="1200" kern="1200" dirty="0">
                <a:solidFill>
                  <a:srgbClr val="0052D9"/>
                </a:solidFill>
                <a:latin typeface="TencentSans"/>
                <a:ea typeface="TencentSans"/>
              </a:rPr>
              <a:t>分钟分类</a:t>
            </a:r>
            <a:r>
              <a:rPr lang="en-US" sz="1200" kern="1200" dirty="0">
                <a:solidFill>
                  <a:srgbClr val="0052D9"/>
                </a:solidFill>
                <a:latin typeface="TencentSans"/>
                <a:ea typeface="TencentSans"/>
              </a:rPr>
              <a:t>+</a:t>
            </a:r>
            <a:r>
              <a:rPr lang="zh-CN" altLang="en-US" sz="1200" kern="1200" dirty="0">
                <a:solidFill>
                  <a:srgbClr val="0052D9"/>
                </a:solidFill>
                <a:latin typeface="TencentSans"/>
                <a:ea typeface="TencentSans"/>
              </a:rPr>
              <a:t>起草回复</a:t>
            </a:r>
            <a:endParaRPr lang="en-US" sz="1200" b="0" kern="1200" dirty="0">
              <a:latin typeface="Arial"/>
            </a:endParaRPr>
          </a:p>
        </p:txBody>
      </p:sp>
      <p:pic>
        <p:nvPicPr>
          <p:cNvPr id="505" name="图片 504">
            <a:extLst>
              <a:ext uri="{FF2B5EF4-FFF2-40B4-BE49-F238E27FC236}">
                <a16:creationId xmlns:a16="http://schemas.microsoft.com/office/drawing/2014/main" id="{C96CA634-DFD6-5A11-4FF8-E50693866D4A}"/>
              </a:ext>
            </a:extLst>
          </p:cNvPr>
          <p:cNvPicPr/>
          <p:nvPr/>
        </p:nvPicPr>
        <p:blipFill>
          <a:blip r:embed="rId21"/>
          <a:stretch/>
        </p:blipFill>
        <p:spPr>
          <a:xfrm>
            <a:off x="2697480" y="3113003"/>
            <a:ext cx="2163960" cy="3752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6" name="图片 505">
            <a:extLst>
              <a:ext uri="{FF2B5EF4-FFF2-40B4-BE49-F238E27FC236}">
                <a16:creationId xmlns:a16="http://schemas.microsoft.com/office/drawing/2014/main" id="{D995F0D5-C075-24BE-933B-C62B60F0F0C5}"/>
              </a:ext>
            </a:extLst>
          </p:cNvPr>
          <p:cNvPicPr/>
          <p:nvPr/>
        </p:nvPicPr>
        <p:blipFill>
          <a:blip r:embed="rId22"/>
          <a:stretch/>
        </p:blipFill>
        <p:spPr>
          <a:xfrm>
            <a:off x="4242240" y="3150803"/>
            <a:ext cx="609480" cy="609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7" name="tb_18">
            <a:extLst>
              <a:ext uri="{FF2B5EF4-FFF2-40B4-BE49-F238E27FC236}">
                <a16:creationId xmlns:a16="http://schemas.microsoft.com/office/drawing/2014/main" id="{2AA79476-E968-AF1D-C453-6CD8DB9124FC}"/>
              </a:ext>
            </a:extLst>
          </p:cNvPr>
          <p:cNvSpPr txBox="1"/>
          <p:nvPr/>
        </p:nvSpPr>
        <p:spPr>
          <a:xfrm>
            <a:off x="2897280" y="3360683"/>
            <a:ext cx="68544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398"/>
              </a:lnSpc>
            </a:pPr>
            <a:r>
              <a:rPr lang="en-US" sz="1800" kern="1200" spc="-43">
                <a:solidFill>
                  <a:srgbClr val="006EFF"/>
                </a:solidFill>
                <a:latin typeface="TencentSans"/>
                <a:ea typeface="TencentSans"/>
              </a:rPr>
              <a:t>10:30</a:t>
            </a:r>
            <a:endParaRPr lang="en-US" sz="1800" b="0" kern="1200">
              <a:latin typeface="Arial"/>
            </a:endParaRPr>
          </a:p>
        </p:txBody>
      </p:sp>
      <p:pic>
        <p:nvPicPr>
          <p:cNvPr id="508" name="图片 507">
            <a:extLst>
              <a:ext uri="{FF2B5EF4-FFF2-40B4-BE49-F238E27FC236}">
                <a16:creationId xmlns:a16="http://schemas.microsoft.com/office/drawing/2014/main" id="{273FDBD7-B99A-1894-C261-16BC0EE0F589}"/>
              </a:ext>
            </a:extLst>
          </p:cNvPr>
          <p:cNvPicPr/>
          <p:nvPr/>
        </p:nvPicPr>
        <p:blipFill>
          <a:blip r:embed="rId23"/>
          <a:stretch/>
        </p:blipFill>
        <p:spPr>
          <a:xfrm>
            <a:off x="4318560" y="3341603"/>
            <a:ext cx="342720" cy="342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9" name="图片 508">
            <a:extLst>
              <a:ext uri="{FF2B5EF4-FFF2-40B4-BE49-F238E27FC236}">
                <a16:creationId xmlns:a16="http://schemas.microsoft.com/office/drawing/2014/main" id="{0893D5B5-98B6-AC7C-6E96-DB7E0BFB4562}"/>
              </a:ext>
            </a:extLst>
          </p:cNvPr>
          <p:cNvPicPr/>
          <p:nvPr/>
        </p:nvPicPr>
        <p:blipFill>
          <a:blip r:embed="rId17"/>
          <a:stretch/>
        </p:blipFill>
        <p:spPr>
          <a:xfrm>
            <a:off x="2868840" y="3903563"/>
            <a:ext cx="133200" cy="133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0" name="tb_19">
            <a:extLst>
              <a:ext uri="{FF2B5EF4-FFF2-40B4-BE49-F238E27FC236}">
                <a16:creationId xmlns:a16="http://schemas.microsoft.com/office/drawing/2014/main" id="{76034DEC-3D1C-9914-80DB-6FBFB061B3C8}"/>
              </a:ext>
            </a:extLst>
          </p:cNvPr>
          <p:cNvSpPr txBox="1"/>
          <p:nvPr/>
        </p:nvSpPr>
        <p:spPr>
          <a:xfrm>
            <a:off x="3089817" y="3803150"/>
            <a:ext cx="822960" cy="29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>
                <a:solidFill>
                  <a:srgbClr val="404040"/>
                </a:solidFill>
                <a:latin typeface="TencentSans"/>
                <a:ea typeface="TencentSans"/>
              </a:rPr>
              <a:t>文档写作</a:t>
            </a:r>
            <a:endParaRPr lang="en-US" sz="1350" b="0" kern="1200">
              <a:latin typeface="Arial"/>
            </a:endParaRPr>
          </a:p>
        </p:txBody>
      </p:sp>
      <p:pic>
        <p:nvPicPr>
          <p:cNvPr id="511" name="图片 510">
            <a:extLst>
              <a:ext uri="{FF2B5EF4-FFF2-40B4-BE49-F238E27FC236}">
                <a16:creationId xmlns:a16="http://schemas.microsoft.com/office/drawing/2014/main" id="{314987F6-35AF-3202-8917-1D251E2FDE01}"/>
              </a:ext>
            </a:extLst>
          </p:cNvPr>
          <p:cNvPicPr/>
          <p:nvPr/>
        </p:nvPicPr>
        <p:blipFill>
          <a:blip r:embed="rId18"/>
          <a:stretch/>
        </p:blipFill>
        <p:spPr>
          <a:xfrm>
            <a:off x="2897280" y="4489283"/>
            <a:ext cx="1764000" cy="628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2" name="tb_20">
            <a:extLst>
              <a:ext uri="{FF2B5EF4-FFF2-40B4-BE49-F238E27FC236}">
                <a16:creationId xmlns:a16="http://schemas.microsoft.com/office/drawing/2014/main" id="{6810CE97-E4F5-E5BC-9ABB-81FDB9A51C98}"/>
              </a:ext>
            </a:extLst>
          </p:cNvPr>
          <p:cNvSpPr txBox="1"/>
          <p:nvPr/>
        </p:nvSpPr>
        <p:spPr>
          <a:xfrm>
            <a:off x="3021120" y="4613123"/>
            <a:ext cx="1819440" cy="18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199"/>
              </a:lnSpc>
            </a:pPr>
            <a:r>
              <a:rPr lang="zh-CN" altLang="en-US" sz="900" b="0" kern="1200">
                <a:solidFill>
                  <a:srgbClr val="888888"/>
                </a:solidFill>
                <a:latin typeface="TencentSans"/>
                <a:ea typeface="TencentSans"/>
              </a:rPr>
              <a:t>面临挑战</a:t>
            </a:r>
            <a:endParaRPr lang="en-US" sz="900" b="0" kern="1200">
              <a:latin typeface="Arial"/>
            </a:endParaRPr>
          </a:p>
        </p:txBody>
      </p:sp>
      <p:sp>
        <p:nvSpPr>
          <p:cNvPr id="513" name="tb_21">
            <a:extLst>
              <a:ext uri="{FF2B5EF4-FFF2-40B4-BE49-F238E27FC236}">
                <a16:creationId xmlns:a16="http://schemas.microsoft.com/office/drawing/2014/main" id="{64BD7667-8ADD-8B46-6D58-FD9AB74F4888}"/>
              </a:ext>
            </a:extLst>
          </p:cNvPr>
          <p:cNvSpPr txBox="1"/>
          <p:nvPr/>
        </p:nvSpPr>
        <p:spPr>
          <a:xfrm>
            <a:off x="3021120" y="4803563"/>
            <a:ext cx="181944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en-US" sz="1050" kern="1200">
                <a:solidFill>
                  <a:srgbClr val="404040"/>
                </a:solidFill>
                <a:latin typeface="TencentSans"/>
                <a:ea typeface="TencentSans"/>
              </a:rPr>
              <a:t>180</a:t>
            </a:r>
            <a:r>
              <a:rPr lang="zh-CN" altLang="en-US" sz="1050" kern="1200">
                <a:solidFill>
                  <a:srgbClr val="404040"/>
                </a:solidFill>
                <a:latin typeface="TencentSans"/>
                <a:ea typeface="TencentSans"/>
              </a:rPr>
              <a:t>条</a:t>
            </a:r>
            <a:r>
              <a:rPr lang="en-US" sz="1050" kern="1200">
                <a:solidFill>
                  <a:srgbClr val="404040"/>
                </a:solidFill>
                <a:latin typeface="TencentSans"/>
                <a:ea typeface="TencentSans"/>
              </a:rPr>
              <a:t>Excel</a:t>
            </a:r>
            <a:r>
              <a:rPr lang="zh-CN" altLang="en-US" sz="1050" kern="1200">
                <a:solidFill>
                  <a:srgbClr val="404040"/>
                </a:solidFill>
                <a:latin typeface="TencentSans"/>
                <a:ea typeface="TencentSans"/>
              </a:rPr>
              <a:t>数据</a:t>
            </a:r>
            <a:endParaRPr lang="en-US" sz="1050" b="0" kern="1200">
              <a:latin typeface="Arial"/>
            </a:endParaRPr>
          </a:p>
        </p:txBody>
      </p:sp>
      <p:pic>
        <p:nvPicPr>
          <p:cNvPr id="514" name="图片 513">
            <a:extLst>
              <a:ext uri="{FF2B5EF4-FFF2-40B4-BE49-F238E27FC236}">
                <a16:creationId xmlns:a16="http://schemas.microsoft.com/office/drawing/2014/main" id="{A95D9297-7781-EC94-A408-BFE84FF676D3}"/>
              </a:ext>
            </a:extLst>
          </p:cNvPr>
          <p:cNvPicPr/>
          <p:nvPr/>
        </p:nvPicPr>
        <p:blipFill>
          <a:blip r:embed="rId24"/>
          <a:stretch/>
        </p:blipFill>
        <p:spPr>
          <a:xfrm>
            <a:off x="3684240" y="5232323"/>
            <a:ext cx="190440" cy="190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5" name="图片 514">
            <a:extLst>
              <a:ext uri="{FF2B5EF4-FFF2-40B4-BE49-F238E27FC236}">
                <a16:creationId xmlns:a16="http://schemas.microsoft.com/office/drawing/2014/main" id="{C2BFE331-4FD8-65DC-382E-38F394A2189C}"/>
              </a:ext>
            </a:extLst>
          </p:cNvPr>
          <p:cNvPicPr/>
          <p:nvPr/>
        </p:nvPicPr>
        <p:blipFill>
          <a:blip r:embed="rId25"/>
          <a:stretch/>
        </p:blipFill>
        <p:spPr>
          <a:xfrm>
            <a:off x="2868840" y="5508443"/>
            <a:ext cx="1820880" cy="952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6" name="tb_22">
            <a:extLst>
              <a:ext uri="{FF2B5EF4-FFF2-40B4-BE49-F238E27FC236}">
                <a16:creationId xmlns:a16="http://schemas.microsoft.com/office/drawing/2014/main" id="{B60FEC65-5A59-B29F-66A0-63A54C4173E8}"/>
              </a:ext>
            </a:extLst>
          </p:cNvPr>
          <p:cNvSpPr txBox="1"/>
          <p:nvPr/>
        </p:nvSpPr>
        <p:spPr>
          <a:xfrm>
            <a:off x="3021120" y="5660723"/>
            <a:ext cx="1819440" cy="18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199"/>
              </a:lnSpc>
            </a:pPr>
            <a:r>
              <a:rPr lang="en-US" sz="900" kern="1200">
                <a:solidFill>
                  <a:srgbClr val="006EFF"/>
                </a:solidFill>
                <a:latin typeface="TencentSans"/>
                <a:ea typeface="TencentSans"/>
              </a:rPr>
              <a:t>AI </a:t>
            </a:r>
            <a:r>
              <a:rPr lang="zh-CN" altLang="en-US" sz="900" kern="1200">
                <a:solidFill>
                  <a:srgbClr val="006EFF"/>
                </a:solidFill>
                <a:latin typeface="TencentSans"/>
                <a:ea typeface="TencentSans"/>
              </a:rPr>
              <a:t>提效</a:t>
            </a:r>
            <a:endParaRPr lang="en-US" sz="900" b="0" kern="1200">
              <a:latin typeface="Arial"/>
            </a:endParaRPr>
          </a:p>
        </p:txBody>
      </p:sp>
      <p:sp>
        <p:nvSpPr>
          <p:cNvPr id="517" name="tb_23">
            <a:extLst>
              <a:ext uri="{FF2B5EF4-FFF2-40B4-BE49-F238E27FC236}">
                <a16:creationId xmlns:a16="http://schemas.microsoft.com/office/drawing/2014/main" id="{84F6A9D3-87DF-9122-CDD4-3CA06C4EF0F7}"/>
              </a:ext>
            </a:extLst>
          </p:cNvPr>
          <p:cNvSpPr txBox="1"/>
          <p:nvPr/>
        </p:nvSpPr>
        <p:spPr>
          <a:xfrm>
            <a:off x="3021120" y="5851163"/>
            <a:ext cx="1546560" cy="45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en-US" sz="1200" kern="1200">
                <a:solidFill>
                  <a:srgbClr val="0052D9"/>
                </a:solidFill>
                <a:latin typeface="TencentSans"/>
                <a:ea typeface="TencentSans"/>
              </a:rPr>
              <a:t>5</a:t>
            </a:r>
            <a:r>
              <a:rPr lang="zh-CN" altLang="en-US" sz="1200" kern="1200">
                <a:solidFill>
                  <a:srgbClr val="0052D9"/>
                </a:solidFill>
                <a:latin typeface="TencentSans"/>
                <a:ea typeface="TencentSans"/>
              </a:rPr>
              <a:t>分钟生成</a:t>
            </a:r>
            <a:r>
              <a:rPr lang="en-US" sz="1200" kern="1200">
                <a:solidFill>
                  <a:srgbClr val="0052D9"/>
                </a:solidFill>
                <a:latin typeface="TencentSans"/>
                <a:ea typeface="TencentSans"/>
              </a:rPr>
              <a:t>Word</a:t>
            </a:r>
            <a:r>
              <a:rPr lang="zh-CN" altLang="en-US" sz="1200" kern="1200">
                <a:solidFill>
                  <a:srgbClr val="0052D9"/>
                </a:solidFill>
                <a:latin typeface="TencentSans"/>
                <a:ea typeface="TencentSans"/>
              </a:rPr>
              <a:t>复盘报告</a:t>
            </a:r>
            <a:endParaRPr lang="en-US" sz="1200" b="0" kern="1200">
              <a:latin typeface="Arial"/>
            </a:endParaRPr>
          </a:p>
        </p:txBody>
      </p:sp>
      <p:pic>
        <p:nvPicPr>
          <p:cNvPr id="518" name="图片 517">
            <a:extLst>
              <a:ext uri="{FF2B5EF4-FFF2-40B4-BE49-F238E27FC236}">
                <a16:creationId xmlns:a16="http://schemas.microsoft.com/office/drawing/2014/main" id="{7BCB45D4-51DF-782B-D2E4-FA30F7FA7CE2}"/>
              </a:ext>
            </a:extLst>
          </p:cNvPr>
          <p:cNvPicPr/>
          <p:nvPr/>
        </p:nvPicPr>
        <p:blipFill>
          <a:blip r:embed="rId26"/>
          <a:stretch/>
        </p:blipFill>
        <p:spPr>
          <a:xfrm>
            <a:off x="5013720" y="3113003"/>
            <a:ext cx="2163960" cy="3752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9" name="图片 518">
            <a:extLst>
              <a:ext uri="{FF2B5EF4-FFF2-40B4-BE49-F238E27FC236}">
                <a16:creationId xmlns:a16="http://schemas.microsoft.com/office/drawing/2014/main" id="{039DC456-8849-5437-C3C8-8F819F98E58D}"/>
              </a:ext>
            </a:extLst>
          </p:cNvPr>
          <p:cNvPicPr/>
          <p:nvPr/>
        </p:nvPicPr>
        <p:blipFill>
          <a:blip r:embed="rId27"/>
          <a:stretch/>
        </p:blipFill>
        <p:spPr>
          <a:xfrm>
            <a:off x="6558840" y="3150803"/>
            <a:ext cx="609480" cy="609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0" name="tb_24">
            <a:extLst>
              <a:ext uri="{FF2B5EF4-FFF2-40B4-BE49-F238E27FC236}">
                <a16:creationId xmlns:a16="http://schemas.microsoft.com/office/drawing/2014/main" id="{60E6D01C-18A1-0BE4-6F04-DDE1FF3A9F51}"/>
              </a:ext>
            </a:extLst>
          </p:cNvPr>
          <p:cNvSpPr txBox="1"/>
          <p:nvPr/>
        </p:nvSpPr>
        <p:spPr>
          <a:xfrm>
            <a:off x="5213880" y="3360683"/>
            <a:ext cx="72000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398"/>
              </a:lnSpc>
            </a:pPr>
            <a:r>
              <a:rPr lang="en-US" sz="1800" kern="1200" spc="-43">
                <a:solidFill>
                  <a:srgbClr val="00A4FF"/>
                </a:solidFill>
                <a:latin typeface="TencentSans"/>
                <a:ea typeface="TencentSans"/>
              </a:rPr>
              <a:t>14:00</a:t>
            </a:r>
            <a:endParaRPr lang="en-US" sz="1800" b="0" kern="1200">
              <a:latin typeface="Arial"/>
            </a:endParaRPr>
          </a:p>
        </p:txBody>
      </p:sp>
      <p:pic>
        <p:nvPicPr>
          <p:cNvPr id="521" name="图片 520">
            <a:extLst>
              <a:ext uri="{FF2B5EF4-FFF2-40B4-BE49-F238E27FC236}">
                <a16:creationId xmlns:a16="http://schemas.microsoft.com/office/drawing/2014/main" id="{4A4C6E83-A3C7-A8BC-9154-0525BC03D0FE}"/>
              </a:ext>
            </a:extLst>
          </p:cNvPr>
          <p:cNvPicPr/>
          <p:nvPr/>
        </p:nvPicPr>
        <p:blipFill>
          <a:blip r:embed="rId28"/>
          <a:stretch/>
        </p:blipFill>
        <p:spPr>
          <a:xfrm>
            <a:off x="6635160" y="3341603"/>
            <a:ext cx="342720" cy="342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22" name="图片 521">
            <a:extLst>
              <a:ext uri="{FF2B5EF4-FFF2-40B4-BE49-F238E27FC236}">
                <a16:creationId xmlns:a16="http://schemas.microsoft.com/office/drawing/2014/main" id="{4EEA1F42-DA82-22B9-EE7A-8A26EFCD5BDA}"/>
              </a:ext>
            </a:extLst>
          </p:cNvPr>
          <p:cNvPicPr/>
          <p:nvPr/>
        </p:nvPicPr>
        <p:blipFill>
          <a:blip r:embed="rId29"/>
          <a:stretch/>
        </p:blipFill>
        <p:spPr>
          <a:xfrm>
            <a:off x="5185440" y="3903563"/>
            <a:ext cx="133200" cy="133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3" name="tb_25">
            <a:extLst>
              <a:ext uri="{FF2B5EF4-FFF2-40B4-BE49-F238E27FC236}">
                <a16:creationId xmlns:a16="http://schemas.microsoft.com/office/drawing/2014/main" id="{33BCCE6A-052F-7562-35A5-0EB43842B601}"/>
              </a:ext>
            </a:extLst>
          </p:cNvPr>
          <p:cNvSpPr txBox="1"/>
          <p:nvPr/>
        </p:nvSpPr>
        <p:spPr>
          <a:xfrm>
            <a:off x="5406057" y="3803150"/>
            <a:ext cx="776880" cy="29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en-US" sz="1350" kern="1200" dirty="0">
                <a:solidFill>
                  <a:srgbClr val="404040"/>
                </a:solidFill>
                <a:latin typeface="TencentSans"/>
                <a:ea typeface="TencentSans"/>
              </a:rPr>
              <a:t>PPT</a:t>
            </a:r>
            <a:r>
              <a:rPr lang="zh-CN" altLang="en-US" sz="1350" kern="1200" dirty="0">
                <a:solidFill>
                  <a:srgbClr val="404040"/>
                </a:solidFill>
                <a:latin typeface="TencentSans"/>
                <a:ea typeface="TencentSans"/>
              </a:rPr>
              <a:t>汇报</a:t>
            </a:r>
            <a:endParaRPr lang="en-US" sz="1350" b="0" kern="1200" dirty="0">
              <a:latin typeface="Arial"/>
            </a:endParaRPr>
          </a:p>
        </p:txBody>
      </p:sp>
      <p:pic>
        <p:nvPicPr>
          <p:cNvPr id="524" name="图片 523">
            <a:extLst>
              <a:ext uri="{FF2B5EF4-FFF2-40B4-BE49-F238E27FC236}">
                <a16:creationId xmlns:a16="http://schemas.microsoft.com/office/drawing/2014/main" id="{56DCCEF3-2614-45AC-B665-8893B87D5485}"/>
              </a:ext>
            </a:extLst>
          </p:cNvPr>
          <p:cNvPicPr/>
          <p:nvPr/>
        </p:nvPicPr>
        <p:blipFill>
          <a:blip r:embed="rId30"/>
          <a:stretch/>
        </p:blipFill>
        <p:spPr>
          <a:xfrm>
            <a:off x="5213880" y="4489283"/>
            <a:ext cx="1764000" cy="628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5" name="tb_26">
            <a:extLst>
              <a:ext uri="{FF2B5EF4-FFF2-40B4-BE49-F238E27FC236}">
                <a16:creationId xmlns:a16="http://schemas.microsoft.com/office/drawing/2014/main" id="{06428F61-4FB9-FA19-AEE7-5B8BF4FE7BE8}"/>
              </a:ext>
            </a:extLst>
          </p:cNvPr>
          <p:cNvSpPr txBox="1"/>
          <p:nvPr/>
        </p:nvSpPr>
        <p:spPr>
          <a:xfrm>
            <a:off x="5337720" y="4613123"/>
            <a:ext cx="1819440" cy="18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199"/>
              </a:lnSpc>
            </a:pPr>
            <a:r>
              <a:rPr lang="zh-CN" altLang="en-US" sz="900" b="0" kern="1200">
                <a:solidFill>
                  <a:srgbClr val="888888"/>
                </a:solidFill>
                <a:latin typeface="TencentSans"/>
                <a:ea typeface="TencentSans"/>
              </a:rPr>
              <a:t>面临挑战</a:t>
            </a:r>
            <a:endParaRPr lang="en-US" sz="900" b="0" kern="1200">
              <a:latin typeface="Arial"/>
            </a:endParaRPr>
          </a:p>
        </p:txBody>
      </p:sp>
      <p:sp>
        <p:nvSpPr>
          <p:cNvPr id="526" name="tb_27">
            <a:extLst>
              <a:ext uri="{FF2B5EF4-FFF2-40B4-BE49-F238E27FC236}">
                <a16:creationId xmlns:a16="http://schemas.microsoft.com/office/drawing/2014/main" id="{C705D510-8956-A620-C6AB-8BD142EEE31D}"/>
              </a:ext>
            </a:extLst>
          </p:cNvPr>
          <p:cNvSpPr txBox="1"/>
          <p:nvPr/>
        </p:nvSpPr>
        <p:spPr>
          <a:xfrm>
            <a:off x="5337720" y="4803563"/>
            <a:ext cx="181944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en-US" sz="1050" kern="1200" dirty="0">
                <a:solidFill>
                  <a:srgbClr val="404040"/>
                </a:solidFill>
                <a:latin typeface="TencentSans"/>
                <a:ea typeface="TencentSans"/>
              </a:rPr>
              <a:t>Word</a:t>
            </a:r>
            <a:r>
              <a:rPr lang="zh-CN" altLang="en-US" sz="1050" kern="1200" dirty="0">
                <a:solidFill>
                  <a:srgbClr val="404040"/>
                </a:solidFill>
                <a:latin typeface="TencentSans"/>
                <a:ea typeface="TencentSans"/>
              </a:rPr>
              <a:t>转</a:t>
            </a:r>
            <a:r>
              <a:rPr lang="en-US" altLang="zh-CN" sz="1050" kern="1200" dirty="0">
                <a:solidFill>
                  <a:srgbClr val="404040"/>
                </a:solidFill>
                <a:latin typeface="TencentSans"/>
                <a:ea typeface="TencentSans"/>
              </a:rPr>
              <a:t>ppt</a:t>
            </a:r>
            <a:r>
              <a:rPr lang="zh-CN" altLang="en-US" sz="1050" kern="1200" dirty="0">
                <a:solidFill>
                  <a:srgbClr val="404040"/>
                </a:solidFill>
                <a:latin typeface="TencentSans"/>
                <a:ea typeface="TencentSans"/>
              </a:rPr>
              <a:t> 公司模板</a:t>
            </a:r>
            <a:endParaRPr lang="en-US" sz="1050" b="0" kern="1200" dirty="0">
              <a:latin typeface="Arial"/>
            </a:endParaRPr>
          </a:p>
        </p:txBody>
      </p:sp>
      <p:pic>
        <p:nvPicPr>
          <p:cNvPr id="527" name="图片 526">
            <a:extLst>
              <a:ext uri="{FF2B5EF4-FFF2-40B4-BE49-F238E27FC236}">
                <a16:creationId xmlns:a16="http://schemas.microsoft.com/office/drawing/2014/main" id="{36AFB8A5-D0A8-7808-720F-37550D7C47CA}"/>
              </a:ext>
            </a:extLst>
          </p:cNvPr>
          <p:cNvPicPr/>
          <p:nvPr/>
        </p:nvPicPr>
        <p:blipFill>
          <a:blip r:embed="rId24"/>
          <a:stretch/>
        </p:blipFill>
        <p:spPr>
          <a:xfrm>
            <a:off x="6000480" y="5232323"/>
            <a:ext cx="190440" cy="190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28" name="图片 527">
            <a:extLst>
              <a:ext uri="{FF2B5EF4-FFF2-40B4-BE49-F238E27FC236}">
                <a16:creationId xmlns:a16="http://schemas.microsoft.com/office/drawing/2014/main" id="{68C705F0-FCFB-BB1D-F70E-27771FC8807D}"/>
              </a:ext>
            </a:extLst>
          </p:cNvPr>
          <p:cNvPicPr/>
          <p:nvPr/>
        </p:nvPicPr>
        <p:blipFill>
          <a:blip r:embed="rId31"/>
          <a:stretch/>
        </p:blipFill>
        <p:spPr>
          <a:xfrm>
            <a:off x="5185440" y="5508443"/>
            <a:ext cx="1820880" cy="952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9" name="tb_28">
            <a:extLst>
              <a:ext uri="{FF2B5EF4-FFF2-40B4-BE49-F238E27FC236}">
                <a16:creationId xmlns:a16="http://schemas.microsoft.com/office/drawing/2014/main" id="{C671AA5D-3D1F-D6F6-84E8-40225F0D764C}"/>
              </a:ext>
            </a:extLst>
          </p:cNvPr>
          <p:cNvSpPr txBox="1"/>
          <p:nvPr/>
        </p:nvSpPr>
        <p:spPr>
          <a:xfrm>
            <a:off x="5337720" y="5660723"/>
            <a:ext cx="1819440" cy="18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199"/>
              </a:lnSpc>
            </a:pPr>
            <a:r>
              <a:rPr lang="en-US" sz="900" kern="1200">
                <a:solidFill>
                  <a:srgbClr val="006EFF"/>
                </a:solidFill>
                <a:latin typeface="TencentSans"/>
                <a:ea typeface="TencentSans"/>
              </a:rPr>
              <a:t>AI </a:t>
            </a:r>
            <a:r>
              <a:rPr lang="zh-CN" altLang="en-US" sz="900" kern="1200">
                <a:solidFill>
                  <a:srgbClr val="006EFF"/>
                </a:solidFill>
                <a:latin typeface="TencentSans"/>
                <a:ea typeface="TencentSans"/>
              </a:rPr>
              <a:t>提效</a:t>
            </a:r>
            <a:endParaRPr lang="en-US" sz="900" b="0" kern="1200">
              <a:latin typeface="Arial"/>
            </a:endParaRPr>
          </a:p>
        </p:txBody>
      </p:sp>
      <p:sp>
        <p:nvSpPr>
          <p:cNvPr id="530" name="tb_29">
            <a:extLst>
              <a:ext uri="{FF2B5EF4-FFF2-40B4-BE49-F238E27FC236}">
                <a16:creationId xmlns:a16="http://schemas.microsoft.com/office/drawing/2014/main" id="{9CD91605-7E9E-94BD-CF35-B30DC383EC77}"/>
              </a:ext>
            </a:extLst>
          </p:cNvPr>
          <p:cNvSpPr txBox="1"/>
          <p:nvPr/>
        </p:nvSpPr>
        <p:spPr>
          <a:xfrm>
            <a:off x="5337720" y="5851163"/>
            <a:ext cx="1546560" cy="45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en-US" altLang="zh-CN" sz="1200" kern="1200" dirty="0">
                <a:solidFill>
                  <a:srgbClr val="0052D9"/>
                </a:solidFill>
                <a:latin typeface="TencentSans"/>
                <a:ea typeface="TencentSans"/>
              </a:rPr>
              <a:t>10</a:t>
            </a:r>
            <a:r>
              <a:rPr lang="zh-CN" altLang="en-US" sz="1200" kern="1200" dirty="0">
                <a:solidFill>
                  <a:srgbClr val="0052D9"/>
                </a:solidFill>
                <a:latin typeface="TencentSans"/>
                <a:ea typeface="TencentSans"/>
              </a:rPr>
              <a:t>分钟转化为</a:t>
            </a:r>
            <a:r>
              <a:rPr lang="en-US" sz="1200" kern="1200" dirty="0">
                <a:solidFill>
                  <a:srgbClr val="0052D9"/>
                </a:solidFill>
                <a:latin typeface="TencentSans"/>
                <a:ea typeface="TencentSans"/>
              </a:rPr>
              <a:t>12</a:t>
            </a:r>
            <a:r>
              <a:rPr lang="zh-CN" altLang="en-US" sz="1200" kern="1200" dirty="0">
                <a:solidFill>
                  <a:srgbClr val="0052D9"/>
                </a:solidFill>
                <a:latin typeface="TencentSans"/>
                <a:ea typeface="TencentSans"/>
              </a:rPr>
              <a:t>页商务</a:t>
            </a:r>
            <a:r>
              <a:rPr lang="en-US" sz="1200" kern="1200" dirty="0">
                <a:solidFill>
                  <a:srgbClr val="0052D9"/>
                </a:solidFill>
                <a:latin typeface="TencentSans"/>
                <a:ea typeface="TencentSans"/>
              </a:rPr>
              <a:t>PPT</a:t>
            </a:r>
            <a:endParaRPr lang="en-US" sz="1200" b="0" kern="1200" dirty="0">
              <a:latin typeface="Arial"/>
            </a:endParaRPr>
          </a:p>
        </p:txBody>
      </p:sp>
      <p:pic>
        <p:nvPicPr>
          <p:cNvPr id="531" name="图片 530">
            <a:extLst>
              <a:ext uri="{FF2B5EF4-FFF2-40B4-BE49-F238E27FC236}">
                <a16:creationId xmlns:a16="http://schemas.microsoft.com/office/drawing/2014/main" id="{84A8D801-E5E9-D118-FCF1-BC1321BE87CE}"/>
              </a:ext>
            </a:extLst>
          </p:cNvPr>
          <p:cNvPicPr/>
          <p:nvPr/>
        </p:nvPicPr>
        <p:blipFill>
          <a:blip r:embed="rId32"/>
          <a:stretch/>
        </p:blipFill>
        <p:spPr>
          <a:xfrm>
            <a:off x="7330320" y="3113003"/>
            <a:ext cx="2163960" cy="3752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2" name="图片 531">
            <a:extLst>
              <a:ext uri="{FF2B5EF4-FFF2-40B4-BE49-F238E27FC236}">
                <a16:creationId xmlns:a16="http://schemas.microsoft.com/office/drawing/2014/main" id="{A5BACFBE-6F93-D43C-ED0F-61D31C86F6A0}"/>
              </a:ext>
            </a:extLst>
          </p:cNvPr>
          <p:cNvPicPr/>
          <p:nvPr/>
        </p:nvPicPr>
        <p:blipFill>
          <a:blip r:embed="rId33"/>
          <a:stretch/>
        </p:blipFill>
        <p:spPr>
          <a:xfrm>
            <a:off x="8875440" y="3150803"/>
            <a:ext cx="609480" cy="609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3" name="tb_30">
            <a:extLst>
              <a:ext uri="{FF2B5EF4-FFF2-40B4-BE49-F238E27FC236}">
                <a16:creationId xmlns:a16="http://schemas.microsoft.com/office/drawing/2014/main" id="{3B21C786-482B-6F61-BBB1-CD2140C31B68}"/>
              </a:ext>
            </a:extLst>
          </p:cNvPr>
          <p:cNvSpPr txBox="1"/>
          <p:nvPr/>
        </p:nvSpPr>
        <p:spPr>
          <a:xfrm>
            <a:off x="7530480" y="3360683"/>
            <a:ext cx="69696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398"/>
              </a:lnSpc>
            </a:pPr>
            <a:r>
              <a:rPr lang="en-US" sz="1800" kern="1200" spc="-43">
                <a:solidFill>
                  <a:srgbClr val="006EFF"/>
                </a:solidFill>
                <a:latin typeface="TencentSans"/>
                <a:ea typeface="TencentSans"/>
              </a:rPr>
              <a:t>16:00</a:t>
            </a:r>
            <a:endParaRPr lang="en-US" sz="1800" b="0" kern="1200">
              <a:latin typeface="Arial"/>
            </a:endParaRPr>
          </a:p>
        </p:txBody>
      </p:sp>
      <p:pic>
        <p:nvPicPr>
          <p:cNvPr id="534" name="图片 533">
            <a:extLst>
              <a:ext uri="{FF2B5EF4-FFF2-40B4-BE49-F238E27FC236}">
                <a16:creationId xmlns:a16="http://schemas.microsoft.com/office/drawing/2014/main" id="{CE3290F3-C47C-FF45-7E1C-35C43A44709D}"/>
              </a:ext>
            </a:extLst>
          </p:cNvPr>
          <p:cNvPicPr/>
          <p:nvPr/>
        </p:nvPicPr>
        <p:blipFill>
          <a:blip r:embed="rId34"/>
          <a:stretch/>
        </p:blipFill>
        <p:spPr>
          <a:xfrm>
            <a:off x="8951400" y="3341603"/>
            <a:ext cx="342720" cy="342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5" name="图片 534">
            <a:extLst>
              <a:ext uri="{FF2B5EF4-FFF2-40B4-BE49-F238E27FC236}">
                <a16:creationId xmlns:a16="http://schemas.microsoft.com/office/drawing/2014/main" id="{B2E7CD87-DDD7-7AE2-7C9A-D1C9327234D9}"/>
              </a:ext>
            </a:extLst>
          </p:cNvPr>
          <p:cNvPicPr/>
          <p:nvPr/>
        </p:nvPicPr>
        <p:blipFill>
          <a:blip r:embed="rId35"/>
          <a:stretch/>
        </p:blipFill>
        <p:spPr>
          <a:xfrm>
            <a:off x="7501680" y="3903563"/>
            <a:ext cx="133200" cy="133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6" name="tb_31">
            <a:extLst>
              <a:ext uri="{FF2B5EF4-FFF2-40B4-BE49-F238E27FC236}">
                <a16:creationId xmlns:a16="http://schemas.microsoft.com/office/drawing/2014/main" id="{6633652D-363A-13BB-440C-A06438FB22DA}"/>
              </a:ext>
            </a:extLst>
          </p:cNvPr>
          <p:cNvSpPr txBox="1"/>
          <p:nvPr/>
        </p:nvSpPr>
        <p:spPr>
          <a:xfrm>
            <a:off x="7722657" y="3803150"/>
            <a:ext cx="1028520" cy="29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>
                <a:solidFill>
                  <a:srgbClr val="404040"/>
                </a:solidFill>
                <a:latin typeface="TencentSans"/>
                <a:ea typeface="TencentSans"/>
              </a:rPr>
              <a:t>数据可视化</a:t>
            </a:r>
            <a:endParaRPr lang="en-US" sz="1350" b="0" kern="1200">
              <a:latin typeface="Arial"/>
            </a:endParaRPr>
          </a:p>
        </p:txBody>
      </p:sp>
      <p:pic>
        <p:nvPicPr>
          <p:cNvPr id="537" name="图片 536">
            <a:extLst>
              <a:ext uri="{FF2B5EF4-FFF2-40B4-BE49-F238E27FC236}">
                <a16:creationId xmlns:a16="http://schemas.microsoft.com/office/drawing/2014/main" id="{F026F0CE-4253-BF0C-21F9-A306B78D530B}"/>
              </a:ext>
            </a:extLst>
          </p:cNvPr>
          <p:cNvPicPr/>
          <p:nvPr/>
        </p:nvPicPr>
        <p:blipFill>
          <a:blip r:embed="rId36"/>
          <a:stretch/>
        </p:blipFill>
        <p:spPr>
          <a:xfrm>
            <a:off x="7530480" y="4489283"/>
            <a:ext cx="1764000" cy="628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8" name="tb_32">
            <a:extLst>
              <a:ext uri="{FF2B5EF4-FFF2-40B4-BE49-F238E27FC236}">
                <a16:creationId xmlns:a16="http://schemas.microsoft.com/office/drawing/2014/main" id="{F3534602-84C4-4D22-257E-731418EEC49B}"/>
              </a:ext>
            </a:extLst>
          </p:cNvPr>
          <p:cNvSpPr txBox="1"/>
          <p:nvPr/>
        </p:nvSpPr>
        <p:spPr>
          <a:xfrm>
            <a:off x="7654320" y="4613123"/>
            <a:ext cx="1819440" cy="18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199"/>
              </a:lnSpc>
            </a:pPr>
            <a:r>
              <a:rPr lang="zh-CN" altLang="en-US" sz="900" b="0" kern="1200">
                <a:solidFill>
                  <a:srgbClr val="888888"/>
                </a:solidFill>
                <a:latin typeface="TencentSans"/>
                <a:ea typeface="TencentSans"/>
              </a:rPr>
              <a:t>面临挑战</a:t>
            </a:r>
            <a:endParaRPr lang="en-US" sz="900" b="0" kern="1200">
              <a:latin typeface="Arial"/>
            </a:endParaRPr>
          </a:p>
        </p:txBody>
      </p:sp>
      <p:sp>
        <p:nvSpPr>
          <p:cNvPr id="539" name="tb_33">
            <a:extLst>
              <a:ext uri="{FF2B5EF4-FFF2-40B4-BE49-F238E27FC236}">
                <a16:creationId xmlns:a16="http://schemas.microsoft.com/office/drawing/2014/main" id="{A36BAF91-87C1-C4F7-FDFA-C4ADBEF8AB7E}"/>
              </a:ext>
            </a:extLst>
          </p:cNvPr>
          <p:cNvSpPr txBox="1"/>
          <p:nvPr/>
        </p:nvSpPr>
        <p:spPr>
          <a:xfrm>
            <a:off x="7654320" y="4803563"/>
            <a:ext cx="181944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en-US" sz="1050" kern="1200">
                <a:solidFill>
                  <a:srgbClr val="404040"/>
                </a:solidFill>
                <a:latin typeface="TencentSans"/>
                <a:ea typeface="TencentSans"/>
              </a:rPr>
              <a:t>1440</a:t>
            </a:r>
            <a:r>
              <a:rPr lang="zh-CN" altLang="en-US" sz="1050" kern="1200">
                <a:solidFill>
                  <a:srgbClr val="404040"/>
                </a:solidFill>
                <a:latin typeface="TencentSans"/>
                <a:ea typeface="TencentSans"/>
              </a:rPr>
              <a:t>条门店流水</a:t>
            </a:r>
            <a:endParaRPr lang="en-US" sz="1050" b="0" kern="1200">
              <a:latin typeface="Arial"/>
            </a:endParaRPr>
          </a:p>
        </p:txBody>
      </p:sp>
      <p:pic>
        <p:nvPicPr>
          <p:cNvPr id="540" name="图片 539">
            <a:extLst>
              <a:ext uri="{FF2B5EF4-FFF2-40B4-BE49-F238E27FC236}">
                <a16:creationId xmlns:a16="http://schemas.microsoft.com/office/drawing/2014/main" id="{28F3DD52-1685-739A-7115-7A7D5B34ABA7}"/>
              </a:ext>
            </a:extLst>
          </p:cNvPr>
          <p:cNvPicPr/>
          <p:nvPr/>
        </p:nvPicPr>
        <p:blipFill>
          <a:blip r:embed="rId24"/>
          <a:stretch/>
        </p:blipFill>
        <p:spPr>
          <a:xfrm>
            <a:off x="8317080" y="5232323"/>
            <a:ext cx="190440" cy="190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1" name="图片 540">
            <a:extLst>
              <a:ext uri="{FF2B5EF4-FFF2-40B4-BE49-F238E27FC236}">
                <a16:creationId xmlns:a16="http://schemas.microsoft.com/office/drawing/2014/main" id="{E26FE8F3-5793-1FB3-1620-CDBA71704445}"/>
              </a:ext>
            </a:extLst>
          </p:cNvPr>
          <p:cNvPicPr/>
          <p:nvPr/>
        </p:nvPicPr>
        <p:blipFill>
          <a:blip r:embed="rId37"/>
          <a:stretch/>
        </p:blipFill>
        <p:spPr>
          <a:xfrm>
            <a:off x="7501680" y="5508443"/>
            <a:ext cx="1820880" cy="952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2" name="tb_34">
            <a:extLst>
              <a:ext uri="{FF2B5EF4-FFF2-40B4-BE49-F238E27FC236}">
                <a16:creationId xmlns:a16="http://schemas.microsoft.com/office/drawing/2014/main" id="{D601E89D-E970-78D8-06AB-CFA618575882}"/>
              </a:ext>
            </a:extLst>
          </p:cNvPr>
          <p:cNvSpPr txBox="1"/>
          <p:nvPr/>
        </p:nvSpPr>
        <p:spPr>
          <a:xfrm>
            <a:off x="7654320" y="5660723"/>
            <a:ext cx="1819440" cy="18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199"/>
              </a:lnSpc>
            </a:pPr>
            <a:r>
              <a:rPr lang="en-US" sz="900" kern="1200">
                <a:solidFill>
                  <a:srgbClr val="006EFF"/>
                </a:solidFill>
                <a:latin typeface="TencentSans"/>
                <a:ea typeface="TencentSans"/>
              </a:rPr>
              <a:t>AI </a:t>
            </a:r>
            <a:r>
              <a:rPr lang="zh-CN" altLang="en-US" sz="900" kern="1200">
                <a:solidFill>
                  <a:srgbClr val="006EFF"/>
                </a:solidFill>
                <a:latin typeface="TencentSans"/>
                <a:ea typeface="TencentSans"/>
              </a:rPr>
              <a:t>提效</a:t>
            </a:r>
            <a:endParaRPr lang="en-US" sz="900" b="0" kern="1200">
              <a:latin typeface="Arial"/>
            </a:endParaRPr>
          </a:p>
        </p:txBody>
      </p:sp>
      <p:sp>
        <p:nvSpPr>
          <p:cNvPr id="543" name="tb_35">
            <a:extLst>
              <a:ext uri="{FF2B5EF4-FFF2-40B4-BE49-F238E27FC236}">
                <a16:creationId xmlns:a16="http://schemas.microsoft.com/office/drawing/2014/main" id="{4737357A-C44A-B755-4113-858938F96963}"/>
              </a:ext>
            </a:extLst>
          </p:cNvPr>
          <p:cNvSpPr txBox="1"/>
          <p:nvPr/>
        </p:nvSpPr>
        <p:spPr>
          <a:xfrm>
            <a:off x="7654320" y="5851163"/>
            <a:ext cx="1546560" cy="457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en-US" sz="1200" kern="1200">
                <a:solidFill>
                  <a:srgbClr val="0052D9"/>
                </a:solidFill>
                <a:latin typeface="TencentSans"/>
                <a:ea typeface="TencentSans"/>
              </a:rPr>
              <a:t>4</a:t>
            </a:r>
            <a:r>
              <a:rPr lang="zh-CN" altLang="en-US" sz="1200" kern="1200">
                <a:solidFill>
                  <a:srgbClr val="0052D9"/>
                </a:solidFill>
                <a:latin typeface="TencentSans"/>
                <a:ea typeface="TencentSans"/>
              </a:rPr>
              <a:t>分钟生成交互</a:t>
            </a:r>
            <a:r>
              <a:rPr lang="en-US" sz="1200" kern="1200">
                <a:solidFill>
                  <a:srgbClr val="0052D9"/>
                </a:solidFill>
                <a:latin typeface="TencentSans"/>
                <a:ea typeface="TencentSans"/>
              </a:rPr>
              <a:t>Dashboard</a:t>
            </a:r>
            <a:endParaRPr lang="en-US" sz="1200" b="0" kern="1200">
              <a:latin typeface="Arial"/>
            </a:endParaRPr>
          </a:p>
        </p:txBody>
      </p:sp>
      <p:pic>
        <p:nvPicPr>
          <p:cNvPr id="544" name="图片 543">
            <a:extLst>
              <a:ext uri="{FF2B5EF4-FFF2-40B4-BE49-F238E27FC236}">
                <a16:creationId xmlns:a16="http://schemas.microsoft.com/office/drawing/2014/main" id="{17259309-D04D-8CFA-27C0-1C006F3E48E3}"/>
              </a:ext>
            </a:extLst>
          </p:cNvPr>
          <p:cNvPicPr/>
          <p:nvPr/>
        </p:nvPicPr>
        <p:blipFill>
          <a:blip r:embed="rId38"/>
          <a:stretch/>
        </p:blipFill>
        <p:spPr>
          <a:xfrm>
            <a:off x="9646920" y="3113003"/>
            <a:ext cx="2163960" cy="3752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5" name="图片 544">
            <a:extLst>
              <a:ext uri="{FF2B5EF4-FFF2-40B4-BE49-F238E27FC236}">
                <a16:creationId xmlns:a16="http://schemas.microsoft.com/office/drawing/2014/main" id="{418D5B92-E41F-36F2-8835-4CBAE1F58047}"/>
              </a:ext>
            </a:extLst>
          </p:cNvPr>
          <p:cNvPicPr/>
          <p:nvPr/>
        </p:nvPicPr>
        <p:blipFill>
          <a:blip r:embed="rId39"/>
          <a:stretch/>
        </p:blipFill>
        <p:spPr>
          <a:xfrm>
            <a:off x="11191680" y="3150803"/>
            <a:ext cx="609480" cy="609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6" name="tb_36">
            <a:extLst>
              <a:ext uri="{FF2B5EF4-FFF2-40B4-BE49-F238E27FC236}">
                <a16:creationId xmlns:a16="http://schemas.microsoft.com/office/drawing/2014/main" id="{01875102-4B7E-603D-99A0-847AE17565AD}"/>
              </a:ext>
            </a:extLst>
          </p:cNvPr>
          <p:cNvSpPr txBox="1"/>
          <p:nvPr/>
        </p:nvSpPr>
        <p:spPr>
          <a:xfrm>
            <a:off x="9846720" y="3360683"/>
            <a:ext cx="65124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398"/>
              </a:lnSpc>
            </a:pPr>
            <a:r>
              <a:rPr lang="en-US" sz="1800" kern="1200" spc="-43">
                <a:solidFill>
                  <a:srgbClr val="0052D9"/>
                </a:solidFill>
                <a:latin typeface="TencentSans"/>
                <a:ea typeface="TencentSans"/>
              </a:rPr>
              <a:t>17:30</a:t>
            </a:r>
            <a:endParaRPr lang="en-US" sz="1800" b="0" kern="1200">
              <a:latin typeface="Arial"/>
            </a:endParaRPr>
          </a:p>
        </p:txBody>
      </p:sp>
      <p:pic>
        <p:nvPicPr>
          <p:cNvPr id="547" name="图片 546">
            <a:extLst>
              <a:ext uri="{FF2B5EF4-FFF2-40B4-BE49-F238E27FC236}">
                <a16:creationId xmlns:a16="http://schemas.microsoft.com/office/drawing/2014/main" id="{7386E9E5-92FA-5628-1E14-E7724708B265}"/>
              </a:ext>
            </a:extLst>
          </p:cNvPr>
          <p:cNvPicPr/>
          <p:nvPr/>
        </p:nvPicPr>
        <p:blipFill>
          <a:blip r:embed="rId40"/>
          <a:stretch/>
        </p:blipFill>
        <p:spPr>
          <a:xfrm>
            <a:off x="11268000" y="3341603"/>
            <a:ext cx="342720" cy="342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8" name="图片 547">
            <a:extLst>
              <a:ext uri="{FF2B5EF4-FFF2-40B4-BE49-F238E27FC236}">
                <a16:creationId xmlns:a16="http://schemas.microsoft.com/office/drawing/2014/main" id="{C97BC03C-EEA5-0FD4-70F4-926DD5A47D92}"/>
              </a:ext>
            </a:extLst>
          </p:cNvPr>
          <p:cNvPicPr/>
          <p:nvPr/>
        </p:nvPicPr>
        <p:blipFill>
          <a:blip r:embed="rId17"/>
          <a:stretch/>
        </p:blipFill>
        <p:spPr>
          <a:xfrm>
            <a:off x="9818280" y="3903563"/>
            <a:ext cx="133200" cy="133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9" name="tb_37">
            <a:extLst>
              <a:ext uri="{FF2B5EF4-FFF2-40B4-BE49-F238E27FC236}">
                <a16:creationId xmlns:a16="http://schemas.microsoft.com/office/drawing/2014/main" id="{CDFB4765-6EF0-D6D5-9C49-8380469CFC07}"/>
              </a:ext>
            </a:extLst>
          </p:cNvPr>
          <p:cNvSpPr txBox="1"/>
          <p:nvPr/>
        </p:nvSpPr>
        <p:spPr>
          <a:xfrm>
            <a:off x="10039257" y="3803150"/>
            <a:ext cx="822960" cy="293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>
                <a:solidFill>
                  <a:srgbClr val="404040"/>
                </a:solidFill>
                <a:latin typeface="TencentSans"/>
                <a:ea typeface="TencentSans"/>
              </a:rPr>
              <a:t>会议协作</a:t>
            </a:r>
            <a:endParaRPr lang="en-US" sz="1350" b="0" kern="1200">
              <a:latin typeface="Arial"/>
            </a:endParaRPr>
          </a:p>
        </p:txBody>
      </p:sp>
      <p:pic>
        <p:nvPicPr>
          <p:cNvPr id="550" name="图片 549">
            <a:extLst>
              <a:ext uri="{FF2B5EF4-FFF2-40B4-BE49-F238E27FC236}">
                <a16:creationId xmlns:a16="http://schemas.microsoft.com/office/drawing/2014/main" id="{19C6181A-7473-A2A3-C825-0EA30B68730E}"/>
              </a:ext>
            </a:extLst>
          </p:cNvPr>
          <p:cNvPicPr/>
          <p:nvPr/>
        </p:nvPicPr>
        <p:blipFill>
          <a:blip r:embed="rId41"/>
          <a:stretch/>
        </p:blipFill>
        <p:spPr>
          <a:xfrm>
            <a:off x="9846720" y="4456261"/>
            <a:ext cx="1764000" cy="628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1" name="tb_38">
            <a:extLst>
              <a:ext uri="{FF2B5EF4-FFF2-40B4-BE49-F238E27FC236}">
                <a16:creationId xmlns:a16="http://schemas.microsoft.com/office/drawing/2014/main" id="{C36D0B7D-57EE-C684-E509-0700F274F3EF}"/>
              </a:ext>
            </a:extLst>
          </p:cNvPr>
          <p:cNvSpPr txBox="1"/>
          <p:nvPr/>
        </p:nvSpPr>
        <p:spPr>
          <a:xfrm>
            <a:off x="9970560" y="4580101"/>
            <a:ext cx="1819440" cy="18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199"/>
              </a:lnSpc>
            </a:pPr>
            <a:r>
              <a:rPr lang="zh-CN" altLang="en-US" sz="900" b="0" kern="1200">
                <a:solidFill>
                  <a:srgbClr val="888888"/>
                </a:solidFill>
                <a:latin typeface="TencentSans"/>
                <a:ea typeface="TencentSans"/>
              </a:rPr>
              <a:t>面临挑战</a:t>
            </a:r>
            <a:endParaRPr lang="en-US" sz="900" b="0" kern="1200">
              <a:latin typeface="Arial"/>
            </a:endParaRPr>
          </a:p>
        </p:txBody>
      </p:sp>
      <p:sp>
        <p:nvSpPr>
          <p:cNvPr id="552" name="tb_39">
            <a:extLst>
              <a:ext uri="{FF2B5EF4-FFF2-40B4-BE49-F238E27FC236}">
                <a16:creationId xmlns:a16="http://schemas.microsoft.com/office/drawing/2014/main" id="{827E610F-7A19-F9C4-A59E-60B75C0EBF57}"/>
              </a:ext>
            </a:extLst>
          </p:cNvPr>
          <p:cNvSpPr txBox="1"/>
          <p:nvPr/>
        </p:nvSpPr>
        <p:spPr>
          <a:xfrm>
            <a:off x="9970560" y="4770541"/>
            <a:ext cx="181944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en-US" altLang="zh-CN" sz="1050" kern="1200" dirty="0">
                <a:solidFill>
                  <a:srgbClr val="404040"/>
                </a:solidFill>
                <a:latin typeface="TencentSans"/>
                <a:ea typeface="TencentSans"/>
              </a:rPr>
              <a:t>120</a:t>
            </a:r>
            <a:r>
              <a:rPr lang="zh-CN" altLang="en-US" sz="1050" kern="1200" dirty="0">
                <a:solidFill>
                  <a:srgbClr val="404040"/>
                </a:solidFill>
                <a:latin typeface="TencentSans"/>
                <a:ea typeface="TencentSans"/>
              </a:rPr>
              <a:t>分钟会议录音</a:t>
            </a:r>
            <a:endParaRPr lang="en-US" sz="1050" b="0" kern="1200" dirty="0">
              <a:latin typeface="Arial"/>
            </a:endParaRPr>
          </a:p>
        </p:txBody>
      </p:sp>
      <p:pic>
        <p:nvPicPr>
          <p:cNvPr id="553" name="图片 552">
            <a:extLst>
              <a:ext uri="{FF2B5EF4-FFF2-40B4-BE49-F238E27FC236}">
                <a16:creationId xmlns:a16="http://schemas.microsoft.com/office/drawing/2014/main" id="{259D3A6F-6CF3-76E5-A0C9-9F9B6DCA0B77}"/>
              </a:ext>
            </a:extLst>
          </p:cNvPr>
          <p:cNvPicPr/>
          <p:nvPr/>
        </p:nvPicPr>
        <p:blipFill>
          <a:blip r:embed="rId42"/>
          <a:stretch/>
        </p:blipFill>
        <p:spPr>
          <a:xfrm>
            <a:off x="10633680" y="5199301"/>
            <a:ext cx="190440" cy="190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4" name="图片 553">
            <a:extLst>
              <a:ext uri="{FF2B5EF4-FFF2-40B4-BE49-F238E27FC236}">
                <a16:creationId xmlns:a16="http://schemas.microsoft.com/office/drawing/2014/main" id="{936C78FD-35C9-5FA1-960D-B8E885CD7D1C}"/>
              </a:ext>
            </a:extLst>
          </p:cNvPr>
          <p:cNvPicPr/>
          <p:nvPr/>
        </p:nvPicPr>
        <p:blipFill>
          <a:blip r:embed="rId43"/>
          <a:stretch/>
        </p:blipFill>
        <p:spPr>
          <a:xfrm>
            <a:off x="9818280" y="5475420"/>
            <a:ext cx="1820880" cy="985223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5" name="tb_40">
            <a:extLst>
              <a:ext uri="{FF2B5EF4-FFF2-40B4-BE49-F238E27FC236}">
                <a16:creationId xmlns:a16="http://schemas.microsoft.com/office/drawing/2014/main" id="{97650ED8-BF2A-3FDD-5FFD-581A572D00A0}"/>
              </a:ext>
            </a:extLst>
          </p:cNvPr>
          <p:cNvSpPr txBox="1"/>
          <p:nvPr/>
        </p:nvSpPr>
        <p:spPr>
          <a:xfrm>
            <a:off x="9970560" y="5628061"/>
            <a:ext cx="1819440" cy="18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199"/>
              </a:lnSpc>
            </a:pPr>
            <a:r>
              <a:rPr lang="en-US" sz="900" kern="1200">
                <a:solidFill>
                  <a:srgbClr val="006EFF"/>
                </a:solidFill>
                <a:latin typeface="TencentSans"/>
                <a:ea typeface="TencentSans"/>
              </a:rPr>
              <a:t>AI </a:t>
            </a:r>
            <a:r>
              <a:rPr lang="zh-CN" altLang="en-US" sz="900" kern="1200">
                <a:solidFill>
                  <a:srgbClr val="006EFF"/>
                </a:solidFill>
                <a:latin typeface="TencentSans"/>
                <a:ea typeface="TencentSans"/>
              </a:rPr>
              <a:t>提效</a:t>
            </a:r>
            <a:endParaRPr lang="en-US" sz="900" b="0" kern="1200">
              <a:latin typeface="Arial"/>
            </a:endParaRPr>
          </a:p>
        </p:txBody>
      </p:sp>
      <p:sp>
        <p:nvSpPr>
          <p:cNvPr id="556" name="tb_41">
            <a:extLst>
              <a:ext uri="{FF2B5EF4-FFF2-40B4-BE49-F238E27FC236}">
                <a16:creationId xmlns:a16="http://schemas.microsoft.com/office/drawing/2014/main" id="{B7B914C0-D030-66E8-8F00-B5B8321A6754}"/>
              </a:ext>
            </a:extLst>
          </p:cNvPr>
          <p:cNvSpPr txBox="1"/>
          <p:nvPr/>
        </p:nvSpPr>
        <p:spPr>
          <a:xfrm>
            <a:off x="9970560" y="5892071"/>
            <a:ext cx="181944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en-US" altLang="zh-CN" sz="1200" kern="1200" dirty="0">
                <a:solidFill>
                  <a:srgbClr val="0052D9"/>
                </a:solidFill>
                <a:latin typeface="TencentSans"/>
                <a:ea typeface="TencentSans"/>
              </a:rPr>
              <a:t>6</a:t>
            </a:r>
            <a:r>
              <a:rPr lang="zh-CN" altLang="en-US" sz="1200" kern="1200" dirty="0">
                <a:solidFill>
                  <a:srgbClr val="0052D9"/>
                </a:solidFill>
                <a:latin typeface="TencentSans"/>
                <a:ea typeface="TencentSans"/>
              </a:rPr>
              <a:t>分钟整理核心纪要</a:t>
            </a:r>
            <a:endParaRPr lang="en-US" altLang="zh-CN" sz="1200" kern="1200" dirty="0">
              <a:solidFill>
                <a:srgbClr val="0052D9"/>
              </a:solidFill>
              <a:latin typeface="TencentSans"/>
              <a:ea typeface="TencentSans"/>
            </a:endParaRPr>
          </a:p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0052D9"/>
                </a:solidFill>
                <a:latin typeface="TencentSans"/>
                <a:ea typeface="TencentSans"/>
              </a:rPr>
              <a:t>打通文档</a:t>
            </a:r>
            <a:r>
              <a:rPr lang="en-US" altLang="zh-CN" sz="1200" kern="1200" dirty="0">
                <a:solidFill>
                  <a:srgbClr val="0052D9"/>
                </a:solidFill>
                <a:latin typeface="TencentSans"/>
                <a:ea typeface="TencentSans"/>
              </a:rPr>
              <a:t>/</a:t>
            </a:r>
            <a:r>
              <a:rPr lang="zh-CN" altLang="en-US" sz="1200" kern="1200" dirty="0">
                <a:solidFill>
                  <a:srgbClr val="0052D9"/>
                </a:solidFill>
                <a:latin typeface="TencentSans"/>
                <a:ea typeface="TencentSans"/>
              </a:rPr>
              <a:t>邮件</a:t>
            </a:r>
            <a:endParaRPr lang="en-US" sz="1200" kern="1200" dirty="0">
              <a:latin typeface="Arial"/>
            </a:endParaRPr>
          </a:p>
        </p:txBody>
      </p:sp>
      <p:pic>
        <p:nvPicPr>
          <p:cNvPr id="3" name="图片 2">
            <a:hlinkClick r:id="rId3"/>
            <a:extLst>
              <a:ext uri="{FF2B5EF4-FFF2-40B4-BE49-F238E27FC236}">
                <a16:creationId xmlns:a16="http://schemas.microsoft.com/office/drawing/2014/main" id="{4E175AAF-5FBD-D289-3ADC-C1CF6AB22D24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751237" y="3763513"/>
            <a:ext cx="753594" cy="330264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06E10F9-EAE4-7810-A81C-049786E121F2}"/>
              </a:ext>
            </a:extLst>
          </p:cNvPr>
          <p:cNvPicPr/>
          <p:nvPr/>
        </p:nvPicPr>
        <p:blipFill>
          <a:blip r:embed="rId4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5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876140" y="3847791"/>
            <a:ext cx="159617" cy="1587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" name="tb_2">
            <a:hlinkClick r:id="rId6"/>
            <a:extLst>
              <a:ext uri="{FF2B5EF4-FFF2-40B4-BE49-F238E27FC236}">
                <a16:creationId xmlns:a16="http://schemas.microsoft.com/office/drawing/2014/main" id="{0E3B7674-6977-7204-1F14-AEBAF9473F14}"/>
              </a:ext>
            </a:extLst>
          </p:cNvPr>
          <p:cNvSpPr txBox="1"/>
          <p:nvPr/>
        </p:nvSpPr>
        <p:spPr>
          <a:xfrm>
            <a:off x="2020045" y="3772163"/>
            <a:ext cx="431421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100" dirty="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hlinkClick r:id="rId46"/>
              </a:rPr>
              <a:t>播放</a:t>
            </a:r>
            <a:endParaRPr lang="en-US" sz="1100" u="none" strike="noStrike" dirty="0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0" name="图片 9">
            <a:hlinkClick r:id="rId3"/>
            <a:extLst>
              <a:ext uri="{FF2B5EF4-FFF2-40B4-BE49-F238E27FC236}">
                <a16:creationId xmlns:a16="http://schemas.microsoft.com/office/drawing/2014/main" id="{81D3B9FC-D8FF-AB8E-A5AB-F928A5E32209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4064526" y="3789657"/>
            <a:ext cx="753594" cy="330264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A1ABE29-F82E-F3FC-47D5-34989483F3F0}"/>
              </a:ext>
            </a:extLst>
          </p:cNvPr>
          <p:cNvPicPr/>
          <p:nvPr/>
        </p:nvPicPr>
        <p:blipFill>
          <a:blip r:embed="rId4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7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4189429" y="3873935"/>
            <a:ext cx="159617" cy="1587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" name="tb_2">
            <a:hlinkClick r:id="rId6"/>
            <a:extLst>
              <a:ext uri="{FF2B5EF4-FFF2-40B4-BE49-F238E27FC236}">
                <a16:creationId xmlns:a16="http://schemas.microsoft.com/office/drawing/2014/main" id="{D318913A-DD4D-120D-FBFA-93D1431340D9}"/>
              </a:ext>
            </a:extLst>
          </p:cNvPr>
          <p:cNvSpPr txBox="1"/>
          <p:nvPr/>
        </p:nvSpPr>
        <p:spPr>
          <a:xfrm>
            <a:off x="4333334" y="3798307"/>
            <a:ext cx="431421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100" dirty="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hlinkClick r:id="rId48"/>
              </a:rPr>
              <a:t>播放</a:t>
            </a:r>
            <a:endParaRPr lang="en-US" sz="1100" u="none" strike="noStrike" dirty="0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3" name="图片 12">
            <a:hlinkClick r:id="rId3"/>
            <a:extLst>
              <a:ext uri="{FF2B5EF4-FFF2-40B4-BE49-F238E27FC236}">
                <a16:creationId xmlns:a16="http://schemas.microsoft.com/office/drawing/2014/main" id="{0AB34E45-7EB5-AE20-DEDB-EAED737B6D1D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6378881" y="3772940"/>
            <a:ext cx="753594" cy="330264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70EA464-4827-CC7B-860B-54DB5D686203}"/>
              </a:ext>
            </a:extLst>
          </p:cNvPr>
          <p:cNvPicPr/>
          <p:nvPr/>
        </p:nvPicPr>
        <p:blipFill>
          <a:blip r:embed="rId4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9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6503784" y="3857218"/>
            <a:ext cx="159617" cy="1587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" name="tb_2">
            <a:hlinkClick r:id="rId6"/>
            <a:extLst>
              <a:ext uri="{FF2B5EF4-FFF2-40B4-BE49-F238E27FC236}">
                <a16:creationId xmlns:a16="http://schemas.microsoft.com/office/drawing/2014/main" id="{4205DC42-F563-437F-9F9C-836961F2FD33}"/>
              </a:ext>
            </a:extLst>
          </p:cNvPr>
          <p:cNvSpPr txBox="1"/>
          <p:nvPr/>
        </p:nvSpPr>
        <p:spPr>
          <a:xfrm>
            <a:off x="6647689" y="3781590"/>
            <a:ext cx="431421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100" dirty="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hlinkClick r:id="rId50"/>
              </a:rPr>
              <a:t>播放</a:t>
            </a:r>
            <a:endParaRPr lang="en-US" sz="1100" u="none" strike="noStrike" dirty="0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6" name="图片 15">
            <a:hlinkClick r:id="rId3"/>
            <a:extLst>
              <a:ext uri="{FF2B5EF4-FFF2-40B4-BE49-F238E27FC236}">
                <a16:creationId xmlns:a16="http://schemas.microsoft.com/office/drawing/2014/main" id="{0E44069E-45D1-1F55-165D-1696DA53FD1C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709284" y="3763513"/>
            <a:ext cx="753594" cy="330264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E7CE4417-979F-CC35-DBC2-E59368498B76}"/>
              </a:ext>
            </a:extLst>
          </p:cNvPr>
          <p:cNvPicPr/>
          <p:nvPr/>
        </p:nvPicPr>
        <p:blipFill>
          <a:blip r:embed="rId4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1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8834187" y="3847791"/>
            <a:ext cx="159617" cy="1587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" name="tb_2">
            <a:hlinkClick r:id="rId6"/>
            <a:extLst>
              <a:ext uri="{FF2B5EF4-FFF2-40B4-BE49-F238E27FC236}">
                <a16:creationId xmlns:a16="http://schemas.microsoft.com/office/drawing/2014/main" id="{27A48EF7-C184-C84A-F43D-87A0D1243F46}"/>
              </a:ext>
            </a:extLst>
          </p:cNvPr>
          <p:cNvSpPr txBox="1"/>
          <p:nvPr/>
        </p:nvSpPr>
        <p:spPr>
          <a:xfrm>
            <a:off x="8978092" y="3772163"/>
            <a:ext cx="431421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100" dirty="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hlinkClick r:id="rId52"/>
              </a:rPr>
              <a:t>播放</a:t>
            </a:r>
            <a:endParaRPr lang="en-US" sz="1100" u="none" strike="noStrike" dirty="0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9" name="图片 18">
            <a:hlinkClick r:id="rId3"/>
            <a:extLst>
              <a:ext uri="{FF2B5EF4-FFF2-40B4-BE49-F238E27FC236}">
                <a16:creationId xmlns:a16="http://schemas.microsoft.com/office/drawing/2014/main" id="{7076FC5C-EB86-2F44-9026-EA4508D7394F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1011721" y="3765151"/>
            <a:ext cx="753594" cy="330264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AF12508F-F3EC-659F-A20D-F9B241FAAA99}"/>
              </a:ext>
            </a:extLst>
          </p:cNvPr>
          <p:cNvPicPr/>
          <p:nvPr/>
        </p:nvPicPr>
        <p:blipFill>
          <a:blip r:embed="rId4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3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1136624" y="3849429"/>
            <a:ext cx="159617" cy="1587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" name="tb_2">
            <a:hlinkClick r:id="rId6"/>
            <a:extLst>
              <a:ext uri="{FF2B5EF4-FFF2-40B4-BE49-F238E27FC236}">
                <a16:creationId xmlns:a16="http://schemas.microsoft.com/office/drawing/2014/main" id="{5D44396A-7D89-562F-41E5-92F5300C2936}"/>
              </a:ext>
            </a:extLst>
          </p:cNvPr>
          <p:cNvSpPr txBox="1"/>
          <p:nvPr/>
        </p:nvSpPr>
        <p:spPr>
          <a:xfrm>
            <a:off x="11280529" y="3773801"/>
            <a:ext cx="431421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ts val="1800"/>
              </a:lnSpc>
            </a:pPr>
            <a:r>
              <a:rPr lang="zh-CN" altLang="en-US" sz="1100" dirty="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  <a:hlinkClick r:id="rId54"/>
              </a:rPr>
              <a:t>播放</a:t>
            </a:r>
            <a:endParaRPr lang="en-US" sz="1100" u="none" strike="noStrike" dirty="0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3805293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8A991-3759-27A4-5A1C-40D7EEC5C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图片 180">
            <a:extLst>
              <a:ext uri="{FF2B5EF4-FFF2-40B4-BE49-F238E27FC236}">
                <a16:creationId xmlns:a16="http://schemas.microsoft.com/office/drawing/2014/main" id="{3404DE26-7DA4-6F9D-29D9-CF06B278A3D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828" y="0"/>
            <a:ext cx="12191760" cy="6858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2" name="tb_1">
            <a:extLst>
              <a:ext uri="{FF2B5EF4-FFF2-40B4-BE49-F238E27FC236}">
                <a16:creationId xmlns:a16="http://schemas.microsoft.com/office/drawing/2014/main" id="{233B8AC2-ABA0-80FB-DB66-3FA86A58FE38}"/>
              </a:ext>
            </a:extLst>
          </p:cNvPr>
          <p:cNvSpPr txBox="1"/>
          <p:nvPr/>
        </p:nvSpPr>
        <p:spPr>
          <a:xfrm>
            <a:off x="3292274" y="1152000"/>
            <a:ext cx="3656880" cy="543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4000"/>
              </a:lnSpc>
            </a:pPr>
            <a:r>
              <a:rPr lang="zh-CN" altLang="en-US" sz="4000" dirty="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十大热门场景</a:t>
            </a:r>
            <a:endParaRPr lang="en-US" sz="40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83" name="图片 182">
            <a:extLst>
              <a:ext uri="{FF2B5EF4-FFF2-40B4-BE49-F238E27FC236}">
                <a16:creationId xmlns:a16="http://schemas.microsoft.com/office/drawing/2014/main" id="{34B77436-AE00-FC36-5B55-6D0C68D878C6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197234" y="2252520"/>
            <a:ext cx="37800" cy="15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4" name="tb_2">
            <a:extLst>
              <a:ext uri="{FF2B5EF4-FFF2-40B4-BE49-F238E27FC236}">
                <a16:creationId xmlns:a16="http://schemas.microsoft.com/office/drawing/2014/main" id="{689B29D6-895E-4B06-3A93-56C2F5D24A87}"/>
              </a:ext>
            </a:extLst>
          </p:cNvPr>
          <p:cNvSpPr txBox="1"/>
          <p:nvPr/>
        </p:nvSpPr>
        <p:spPr>
          <a:xfrm>
            <a:off x="3387674" y="2011320"/>
            <a:ext cx="799920" cy="67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5000"/>
              </a:lnSpc>
            </a:pPr>
            <a:r>
              <a:rPr lang="en-US" sz="2000" dirty="0">
                <a:solidFill>
                  <a:srgbClr val="0060F0">
                    <a:alpha val="80000"/>
                  </a:srgbClr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1</a:t>
            </a:r>
            <a:endParaRPr lang="en-US" sz="20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85" name="tb_3">
            <a:extLst>
              <a:ext uri="{FF2B5EF4-FFF2-40B4-BE49-F238E27FC236}">
                <a16:creationId xmlns:a16="http://schemas.microsoft.com/office/drawing/2014/main" id="{F3BD84E5-8306-7735-0CDD-7759C4C70226}"/>
              </a:ext>
            </a:extLst>
          </p:cNvPr>
          <p:cNvSpPr txBox="1"/>
          <p:nvPr/>
        </p:nvSpPr>
        <p:spPr>
          <a:xfrm>
            <a:off x="4054394" y="2011320"/>
            <a:ext cx="1218600" cy="67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5000"/>
              </a:lnSpc>
            </a:pPr>
            <a:r>
              <a:rPr lang="zh-CN" altLang="en-US" sz="200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智能办公</a:t>
            </a:r>
            <a:endParaRPr lang="en-US" sz="20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86" name="图片 185">
            <a:extLst>
              <a:ext uri="{FF2B5EF4-FFF2-40B4-BE49-F238E27FC236}">
                <a16:creationId xmlns:a16="http://schemas.microsoft.com/office/drawing/2014/main" id="{204F8276-EDA2-710B-F408-45C85296A8E8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7578794" y="2252520"/>
            <a:ext cx="37800" cy="15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7" name="tb_4">
            <a:extLst>
              <a:ext uri="{FF2B5EF4-FFF2-40B4-BE49-F238E27FC236}">
                <a16:creationId xmlns:a16="http://schemas.microsoft.com/office/drawing/2014/main" id="{3D4F6D52-BE71-A843-36AC-15AC6F574B6E}"/>
              </a:ext>
            </a:extLst>
          </p:cNvPr>
          <p:cNvSpPr txBox="1"/>
          <p:nvPr/>
        </p:nvSpPr>
        <p:spPr>
          <a:xfrm>
            <a:off x="7769234" y="2011320"/>
            <a:ext cx="799920" cy="67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5000"/>
              </a:lnSpc>
            </a:pPr>
            <a:r>
              <a:rPr lang="en-US" sz="2000" dirty="0">
                <a:solidFill>
                  <a:srgbClr val="0060F0">
                    <a:alpha val="80000"/>
                  </a:srgbClr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6</a:t>
            </a:r>
            <a:endParaRPr lang="en-US" sz="20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88" name="tb_5">
            <a:extLst>
              <a:ext uri="{FF2B5EF4-FFF2-40B4-BE49-F238E27FC236}">
                <a16:creationId xmlns:a16="http://schemas.microsoft.com/office/drawing/2014/main" id="{5774CE94-EF9C-5550-E011-11C89E04A7CD}"/>
              </a:ext>
            </a:extLst>
          </p:cNvPr>
          <p:cNvSpPr txBox="1"/>
          <p:nvPr/>
        </p:nvSpPr>
        <p:spPr>
          <a:xfrm>
            <a:off x="8435954" y="2011320"/>
            <a:ext cx="1218600" cy="67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5000"/>
              </a:lnSpc>
            </a:pPr>
            <a:r>
              <a:rPr lang="zh-CN" altLang="en-US" sz="200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内容生产</a:t>
            </a:r>
            <a:endParaRPr lang="en-US" sz="20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89" name="图片 188">
            <a:extLst>
              <a:ext uri="{FF2B5EF4-FFF2-40B4-BE49-F238E27FC236}">
                <a16:creationId xmlns:a16="http://schemas.microsoft.com/office/drawing/2014/main" id="{7253AB5B-2FC7-19E2-0858-4B12E14FA673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197234" y="2887560"/>
            <a:ext cx="37800" cy="15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0" name="tb_6">
            <a:extLst>
              <a:ext uri="{FF2B5EF4-FFF2-40B4-BE49-F238E27FC236}">
                <a16:creationId xmlns:a16="http://schemas.microsoft.com/office/drawing/2014/main" id="{16FE55D1-BACC-322A-B095-58610DFDC6DB}"/>
              </a:ext>
            </a:extLst>
          </p:cNvPr>
          <p:cNvSpPr txBox="1"/>
          <p:nvPr/>
        </p:nvSpPr>
        <p:spPr>
          <a:xfrm>
            <a:off x="3387674" y="2646360"/>
            <a:ext cx="799920" cy="67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5000"/>
              </a:lnSpc>
            </a:pPr>
            <a:r>
              <a:rPr lang="en-US" sz="2000" dirty="0">
                <a:solidFill>
                  <a:srgbClr val="0060F0">
                    <a:alpha val="80000"/>
                  </a:srgbClr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2</a:t>
            </a:r>
            <a:endParaRPr lang="en-US" sz="20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91" name="tb_7">
            <a:extLst>
              <a:ext uri="{FF2B5EF4-FFF2-40B4-BE49-F238E27FC236}">
                <a16:creationId xmlns:a16="http://schemas.microsoft.com/office/drawing/2014/main" id="{90D21E12-BD7D-ADCB-659B-7F6F512C922D}"/>
              </a:ext>
            </a:extLst>
          </p:cNvPr>
          <p:cNvSpPr txBox="1"/>
          <p:nvPr/>
        </p:nvSpPr>
        <p:spPr>
          <a:xfrm>
            <a:off x="4054394" y="2646360"/>
            <a:ext cx="1218600" cy="67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5000"/>
              </a:lnSpc>
            </a:pPr>
            <a:r>
              <a:rPr lang="zh-CN" altLang="en-US" sz="200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数据处理</a:t>
            </a:r>
            <a:endParaRPr lang="en-US" sz="20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92" name="图片 191">
            <a:extLst>
              <a:ext uri="{FF2B5EF4-FFF2-40B4-BE49-F238E27FC236}">
                <a16:creationId xmlns:a16="http://schemas.microsoft.com/office/drawing/2014/main" id="{39B5C134-CBC6-76CC-423E-91C3E0A66EF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7578794" y="2887560"/>
            <a:ext cx="37800" cy="15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3" name="tb_8">
            <a:extLst>
              <a:ext uri="{FF2B5EF4-FFF2-40B4-BE49-F238E27FC236}">
                <a16:creationId xmlns:a16="http://schemas.microsoft.com/office/drawing/2014/main" id="{2B4BDD26-6476-5B29-8BC5-3AC02A0A2206}"/>
              </a:ext>
            </a:extLst>
          </p:cNvPr>
          <p:cNvSpPr txBox="1"/>
          <p:nvPr/>
        </p:nvSpPr>
        <p:spPr>
          <a:xfrm>
            <a:off x="7769234" y="2646360"/>
            <a:ext cx="799920" cy="67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5000"/>
              </a:lnSpc>
            </a:pPr>
            <a:r>
              <a:rPr lang="en-US" sz="2000" dirty="0">
                <a:solidFill>
                  <a:srgbClr val="0060F0">
                    <a:alpha val="80000"/>
                  </a:srgbClr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7</a:t>
            </a:r>
            <a:endParaRPr lang="en-US" sz="20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94" name="tb_9">
            <a:extLst>
              <a:ext uri="{FF2B5EF4-FFF2-40B4-BE49-F238E27FC236}">
                <a16:creationId xmlns:a16="http://schemas.microsoft.com/office/drawing/2014/main" id="{37BF15B6-5CD8-8F1A-EEAF-93FBDC482650}"/>
              </a:ext>
            </a:extLst>
          </p:cNvPr>
          <p:cNvSpPr txBox="1"/>
          <p:nvPr/>
        </p:nvSpPr>
        <p:spPr>
          <a:xfrm>
            <a:off x="8435954" y="2646360"/>
            <a:ext cx="1218600" cy="67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5000"/>
              </a:lnSpc>
            </a:pPr>
            <a:r>
              <a:rPr lang="zh-CN" altLang="en-US" sz="2000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管理决策</a:t>
            </a:r>
            <a:endParaRPr lang="en-US" sz="20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95" name="图片 194">
            <a:extLst>
              <a:ext uri="{FF2B5EF4-FFF2-40B4-BE49-F238E27FC236}">
                <a16:creationId xmlns:a16="http://schemas.microsoft.com/office/drawing/2014/main" id="{ADB75337-0EB1-35AB-6D53-BB512525A01F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197234" y="3522600"/>
            <a:ext cx="37800" cy="15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6" name="tb_10">
            <a:extLst>
              <a:ext uri="{FF2B5EF4-FFF2-40B4-BE49-F238E27FC236}">
                <a16:creationId xmlns:a16="http://schemas.microsoft.com/office/drawing/2014/main" id="{E0C608DE-D097-504E-A937-933D81DFCA28}"/>
              </a:ext>
            </a:extLst>
          </p:cNvPr>
          <p:cNvSpPr txBox="1"/>
          <p:nvPr/>
        </p:nvSpPr>
        <p:spPr>
          <a:xfrm>
            <a:off x="3387674" y="3281400"/>
            <a:ext cx="799920" cy="67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5000"/>
              </a:lnSpc>
            </a:pPr>
            <a:r>
              <a:rPr lang="en-US" sz="2000" dirty="0">
                <a:solidFill>
                  <a:srgbClr val="0060F0">
                    <a:alpha val="80000"/>
                  </a:srgbClr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3</a:t>
            </a:r>
            <a:endParaRPr lang="en-US" sz="20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97" name="tb_11">
            <a:extLst>
              <a:ext uri="{FF2B5EF4-FFF2-40B4-BE49-F238E27FC236}">
                <a16:creationId xmlns:a16="http://schemas.microsoft.com/office/drawing/2014/main" id="{A76FC406-3B30-DCEA-B9FF-F7AF2A0C0171}"/>
              </a:ext>
            </a:extLst>
          </p:cNvPr>
          <p:cNvSpPr txBox="1"/>
          <p:nvPr/>
        </p:nvSpPr>
        <p:spPr>
          <a:xfrm>
            <a:off x="4054394" y="3281400"/>
            <a:ext cx="1218600" cy="67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5000"/>
              </a:lnSpc>
            </a:pPr>
            <a:r>
              <a:rPr lang="zh-CN" altLang="en-US" sz="2000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运营提效</a:t>
            </a:r>
            <a:endParaRPr lang="en-US" sz="20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98" name="图片 197">
            <a:extLst>
              <a:ext uri="{FF2B5EF4-FFF2-40B4-BE49-F238E27FC236}">
                <a16:creationId xmlns:a16="http://schemas.microsoft.com/office/drawing/2014/main" id="{A07F98C5-FA9D-9CED-173F-2453F0288BC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7578794" y="3522600"/>
            <a:ext cx="37800" cy="15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9" name="tb_12">
            <a:extLst>
              <a:ext uri="{FF2B5EF4-FFF2-40B4-BE49-F238E27FC236}">
                <a16:creationId xmlns:a16="http://schemas.microsoft.com/office/drawing/2014/main" id="{ED68D1F2-1AFD-1ACF-9459-CA830257BEAB}"/>
              </a:ext>
            </a:extLst>
          </p:cNvPr>
          <p:cNvSpPr txBox="1"/>
          <p:nvPr/>
        </p:nvSpPr>
        <p:spPr>
          <a:xfrm>
            <a:off x="7769234" y="3281400"/>
            <a:ext cx="799920" cy="67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5000"/>
              </a:lnSpc>
            </a:pPr>
            <a:r>
              <a:rPr lang="en-US" sz="2000" dirty="0">
                <a:solidFill>
                  <a:srgbClr val="0060F0">
                    <a:alpha val="80000"/>
                  </a:srgbClr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8</a:t>
            </a:r>
            <a:endParaRPr lang="en-US" sz="20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200" name="tb_13">
            <a:extLst>
              <a:ext uri="{FF2B5EF4-FFF2-40B4-BE49-F238E27FC236}">
                <a16:creationId xmlns:a16="http://schemas.microsoft.com/office/drawing/2014/main" id="{EE750CEA-66AD-0AE0-7B3D-86839477819C}"/>
              </a:ext>
            </a:extLst>
          </p:cNvPr>
          <p:cNvSpPr txBox="1"/>
          <p:nvPr/>
        </p:nvSpPr>
        <p:spPr>
          <a:xfrm>
            <a:off x="8435954" y="3281400"/>
            <a:ext cx="1218600" cy="67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5000"/>
              </a:lnSpc>
            </a:pPr>
            <a:r>
              <a:rPr lang="zh-CN" altLang="en-US" sz="2000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研发提效</a:t>
            </a:r>
            <a:endParaRPr lang="en-US" sz="20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201" name="图片 200">
            <a:extLst>
              <a:ext uri="{FF2B5EF4-FFF2-40B4-BE49-F238E27FC236}">
                <a16:creationId xmlns:a16="http://schemas.microsoft.com/office/drawing/2014/main" id="{9E86CD60-9B52-EB70-742E-50D8F579D1C3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197234" y="4157640"/>
            <a:ext cx="37800" cy="15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2" name="tb_14">
            <a:extLst>
              <a:ext uri="{FF2B5EF4-FFF2-40B4-BE49-F238E27FC236}">
                <a16:creationId xmlns:a16="http://schemas.microsoft.com/office/drawing/2014/main" id="{3D590F8A-9B02-5724-75C5-FAD88F794A41}"/>
              </a:ext>
            </a:extLst>
          </p:cNvPr>
          <p:cNvSpPr txBox="1"/>
          <p:nvPr/>
        </p:nvSpPr>
        <p:spPr>
          <a:xfrm>
            <a:off x="3387674" y="3916440"/>
            <a:ext cx="799920" cy="67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5000"/>
              </a:lnSpc>
            </a:pPr>
            <a:r>
              <a:rPr lang="en-US" sz="2000" dirty="0">
                <a:solidFill>
                  <a:srgbClr val="0060F0">
                    <a:alpha val="80000"/>
                  </a:srgbClr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4</a:t>
            </a:r>
            <a:endParaRPr lang="en-US" sz="20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203" name="tb_15">
            <a:extLst>
              <a:ext uri="{FF2B5EF4-FFF2-40B4-BE49-F238E27FC236}">
                <a16:creationId xmlns:a16="http://schemas.microsoft.com/office/drawing/2014/main" id="{C77C1114-C6D4-9B51-5085-77D5C55E997C}"/>
              </a:ext>
            </a:extLst>
          </p:cNvPr>
          <p:cNvSpPr txBox="1"/>
          <p:nvPr/>
        </p:nvSpPr>
        <p:spPr>
          <a:xfrm>
            <a:off x="4054394" y="3916440"/>
            <a:ext cx="1218600" cy="67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5000"/>
              </a:lnSpc>
            </a:pPr>
            <a:r>
              <a:rPr lang="zh-CN" altLang="en-US" sz="200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营销获客</a:t>
            </a:r>
            <a:endParaRPr lang="en-US" sz="20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204" name="图片 203">
            <a:extLst>
              <a:ext uri="{FF2B5EF4-FFF2-40B4-BE49-F238E27FC236}">
                <a16:creationId xmlns:a16="http://schemas.microsoft.com/office/drawing/2014/main" id="{DE89F653-0AEE-C8BC-75E6-98EB07FF62AA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7578794" y="4157640"/>
            <a:ext cx="37800" cy="15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5" name="tb_16">
            <a:extLst>
              <a:ext uri="{FF2B5EF4-FFF2-40B4-BE49-F238E27FC236}">
                <a16:creationId xmlns:a16="http://schemas.microsoft.com/office/drawing/2014/main" id="{EEB97093-C35E-7513-B30B-3F4328B4E3E2}"/>
              </a:ext>
            </a:extLst>
          </p:cNvPr>
          <p:cNvSpPr txBox="1"/>
          <p:nvPr/>
        </p:nvSpPr>
        <p:spPr>
          <a:xfrm>
            <a:off x="7769234" y="3916440"/>
            <a:ext cx="799920" cy="67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5000"/>
              </a:lnSpc>
            </a:pPr>
            <a:r>
              <a:rPr lang="en-US" sz="2000" dirty="0">
                <a:solidFill>
                  <a:srgbClr val="0060F0">
                    <a:alpha val="80000"/>
                  </a:srgbClr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9</a:t>
            </a:r>
            <a:endParaRPr lang="en-US" sz="20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206" name="tb_17">
            <a:extLst>
              <a:ext uri="{FF2B5EF4-FFF2-40B4-BE49-F238E27FC236}">
                <a16:creationId xmlns:a16="http://schemas.microsoft.com/office/drawing/2014/main" id="{193783DA-1FDC-C437-2C47-BAC7E597E808}"/>
              </a:ext>
            </a:extLst>
          </p:cNvPr>
          <p:cNvSpPr txBox="1"/>
          <p:nvPr/>
        </p:nvSpPr>
        <p:spPr>
          <a:xfrm>
            <a:off x="8435954" y="3916440"/>
            <a:ext cx="913680" cy="67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5000"/>
              </a:lnSpc>
            </a:pPr>
            <a:endParaRPr lang="en-US" sz="20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207" name="图片 206">
            <a:extLst>
              <a:ext uri="{FF2B5EF4-FFF2-40B4-BE49-F238E27FC236}">
                <a16:creationId xmlns:a16="http://schemas.microsoft.com/office/drawing/2014/main" id="{B14C4FB9-DBB1-7877-C8FA-F5A2EA94A847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197234" y="4792680"/>
            <a:ext cx="37800" cy="15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8" name="tb_18">
            <a:extLst>
              <a:ext uri="{FF2B5EF4-FFF2-40B4-BE49-F238E27FC236}">
                <a16:creationId xmlns:a16="http://schemas.microsoft.com/office/drawing/2014/main" id="{C4F8F2E4-1D0B-5D3C-F92A-CBE610301BBF}"/>
              </a:ext>
            </a:extLst>
          </p:cNvPr>
          <p:cNvSpPr txBox="1"/>
          <p:nvPr/>
        </p:nvSpPr>
        <p:spPr>
          <a:xfrm>
            <a:off x="3387674" y="4551480"/>
            <a:ext cx="799920" cy="67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5000"/>
              </a:lnSpc>
            </a:pPr>
            <a:r>
              <a:rPr lang="en-US" sz="2000" dirty="0">
                <a:solidFill>
                  <a:srgbClr val="0060F0">
                    <a:alpha val="80000"/>
                  </a:srgbClr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5</a:t>
            </a:r>
            <a:endParaRPr lang="en-US" sz="20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209" name="tb_19">
            <a:extLst>
              <a:ext uri="{FF2B5EF4-FFF2-40B4-BE49-F238E27FC236}">
                <a16:creationId xmlns:a16="http://schemas.microsoft.com/office/drawing/2014/main" id="{1A2BCFCE-F6EA-EFF6-5ED7-6C842B3D0129}"/>
              </a:ext>
            </a:extLst>
          </p:cNvPr>
          <p:cNvSpPr txBox="1"/>
          <p:nvPr/>
        </p:nvSpPr>
        <p:spPr>
          <a:xfrm>
            <a:off x="4054394" y="4551480"/>
            <a:ext cx="1218600" cy="67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5000"/>
              </a:lnSpc>
            </a:pPr>
            <a:r>
              <a:rPr lang="zh-CN" altLang="en-US" sz="200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智能客服</a:t>
            </a:r>
            <a:endParaRPr lang="en-US" sz="20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210" name="图片 209">
            <a:extLst>
              <a:ext uri="{FF2B5EF4-FFF2-40B4-BE49-F238E27FC236}">
                <a16:creationId xmlns:a16="http://schemas.microsoft.com/office/drawing/2014/main" id="{7346645B-B135-3EDB-4128-5574529217C7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7578794" y="4792680"/>
            <a:ext cx="37800" cy="15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1" name="tb_20">
            <a:extLst>
              <a:ext uri="{FF2B5EF4-FFF2-40B4-BE49-F238E27FC236}">
                <a16:creationId xmlns:a16="http://schemas.microsoft.com/office/drawing/2014/main" id="{A9927D6E-61BE-D3C9-058F-B3215A99275D}"/>
              </a:ext>
            </a:extLst>
          </p:cNvPr>
          <p:cNvSpPr txBox="1"/>
          <p:nvPr/>
        </p:nvSpPr>
        <p:spPr>
          <a:xfrm>
            <a:off x="7769234" y="4551480"/>
            <a:ext cx="799920" cy="67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5000"/>
              </a:lnSpc>
            </a:pPr>
            <a:r>
              <a:rPr lang="en-US" sz="2000" dirty="0">
                <a:solidFill>
                  <a:srgbClr val="0060F0">
                    <a:alpha val="80000"/>
                  </a:srgbClr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10</a:t>
            </a:r>
            <a:endParaRPr lang="en-US" sz="20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212" name="tb_21">
            <a:extLst>
              <a:ext uri="{FF2B5EF4-FFF2-40B4-BE49-F238E27FC236}">
                <a16:creationId xmlns:a16="http://schemas.microsoft.com/office/drawing/2014/main" id="{9D0B05DF-200F-D962-3665-BCFE47B43F8B}"/>
              </a:ext>
            </a:extLst>
          </p:cNvPr>
          <p:cNvSpPr txBox="1"/>
          <p:nvPr/>
        </p:nvSpPr>
        <p:spPr>
          <a:xfrm>
            <a:off x="8435954" y="4551480"/>
            <a:ext cx="1218600" cy="67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5000"/>
              </a:lnSpc>
            </a:pPr>
            <a:endParaRPr lang="en-US" sz="20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2" name="tb_13">
            <a:extLst>
              <a:ext uri="{FF2B5EF4-FFF2-40B4-BE49-F238E27FC236}">
                <a16:creationId xmlns:a16="http://schemas.microsoft.com/office/drawing/2014/main" id="{05ED0ACA-6176-1510-6668-1F58AA4C054D}"/>
              </a:ext>
            </a:extLst>
          </p:cNvPr>
          <p:cNvSpPr txBox="1"/>
          <p:nvPr/>
        </p:nvSpPr>
        <p:spPr>
          <a:xfrm>
            <a:off x="8435954" y="3925971"/>
            <a:ext cx="1218600" cy="67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5000"/>
              </a:lnSpc>
            </a:pPr>
            <a:r>
              <a:rPr lang="zh-CN" altLang="en-US" sz="2000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知识沉淀</a:t>
            </a:r>
            <a:endParaRPr lang="en-US" sz="20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3" name="tb_13">
            <a:extLst>
              <a:ext uri="{FF2B5EF4-FFF2-40B4-BE49-F238E27FC236}">
                <a16:creationId xmlns:a16="http://schemas.microsoft.com/office/drawing/2014/main" id="{5D0B7605-9074-2EAB-3F0E-22AB3CFF39EC}"/>
              </a:ext>
            </a:extLst>
          </p:cNvPr>
          <p:cNvSpPr txBox="1"/>
          <p:nvPr/>
        </p:nvSpPr>
        <p:spPr>
          <a:xfrm>
            <a:off x="8435954" y="4533300"/>
            <a:ext cx="1218600" cy="67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5000"/>
              </a:lnSpc>
            </a:pPr>
            <a:r>
              <a:rPr lang="zh-CN" altLang="en-US" sz="2000" dirty="0">
                <a:solidFill>
                  <a:srgbClr val="33333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行业定制</a:t>
            </a:r>
            <a:endParaRPr lang="en-US" sz="20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95140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980EF-171C-1004-1861-873D298B9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标题文本">
            <a:extLst>
              <a:ext uri="{FF2B5EF4-FFF2-40B4-BE49-F238E27FC236}">
                <a16:creationId xmlns:a16="http://schemas.microsoft.com/office/drawing/2014/main" id="{74DCF10A-3081-0E47-8505-69F560708035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场景</a:t>
            </a:r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1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：智能办公</a:t>
            </a:r>
          </a:p>
        </p:txBody>
      </p:sp>
      <p:pic>
        <p:nvPicPr>
          <p:cNvPr id="68" name="图片 67">
            <a:extLst>
              <a:ext uri="{FF2B5EF4-FFF2-40B4-BE49-F238E27FC236}">
                <a16:creationId xmlns:a16="http://schemas.microsoft.com/office/drawing/2014/main" id="{47B00492-BF70-D395-23F8-5F0B61E595D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352080" y="847440"/>
            <a:ext cx="3665880" cy="2232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9" name="图片 68">
            <a:extLst>
              <a:ext uri="{FF2B5EF4-FFF2-40B4-BE49-F238E27FC236}">
                <a16:creationId xmlns:a16="http://schemas.microsoft.com/office/drawing/2014/main" id="{01C4919E-CA72-CC48-11AC-6CBB899BBDA7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2865600" y="876240"/>
            <a:ext cx="1123920" cy="1123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" name="图片 69">
            <a:extLst>
              <a:ext uri="{FF2B5EF4-FFF2-40B4-BE49-F238E27FC236}">
                <a16:creationId xmlns:a16="http://schemas.microsoft.com/office/drawing/2014/main" id="{D4C53ED3-66F2-3AA7-C665-0AA106C75C5B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571320" y="1047600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" name="tb_3">
            <a:extLst>
              <a:ext uri="{FF2B5EF4-FFF2-40B4-BE49-F238E27FC236}">
                <a16:creationId xmlns:a16="http://schemas.microsoft.com/office/drawing/2014/main" id="{FD8CBA36-25E3-95BF-9ED0-17AE23B1FEF1}"/>
              </a:ext>
            </a:extLst>
          </p:cNvPr>
          <p:cNvSpPr txBox="1"/>
          <p:nvPr/>
        </p:nvSpPr>
        <p:spPr>
          <a:xfrm>
            <a:off x="876240" y="977720"/>
            <a:ext cx="111420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典型需求来源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72" name="图片 71">
            <a:extLst>
              <a:ext uri="{FF2B5EF4-FFF2-40B4-BE49-F238E27FC236}">
                <a16:creationId xmlns:a16="http://schemas.microsoft.com/office/drawing/2014/main" id="{5EB2AD1F-1592-67AF-C24D-2B54D73DCFEC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542880" y="1449720"/>
            <a:ext cx="3322800" cy="457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3" name="图片 72">
            <a:extLst>
              <a:ext uri="{FF2B5EF4-FFF2-40B4-BE49-F238E27FC236}">
                <a16:creationId xmlns:a16="http://schemas.microsoft.com/office/drawing/2014/main" id="{A607332B-952E-2A2B-2B23-BF7D2C94EBD9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733320" y="1640160"/>
            <a:ext cx="75960" cy="75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4" name="tb_4">
            <a:extLst>
              <a:ext uri="{FF2B5EF4-FFF2-40B4-BE49-F238E27FC236}">
                <a16:creationId xmlns:a16="http://schemas.microsoft.com/office/drawing/2014/main" id="{69FEC335-FD49-A0CA-C9D2-AE2F1D8D56C4}"/>
              </a:ext>
            </a:extLst>
          </p:cNvPr>
          <p:cNvSpPr txBox="1"/>
          <p:nvPr/>
        </p:nvSpPr>
        <p:spPr>
          <a:xfrm>
            <a:off x="923760" y="1543744"/>
            <a:ext cx="222480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有文档协同需求的中大型企业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75" name="图片 74">
            <a:extLst>
              <a:ext uri="{FF2B5EF4-FFF2-40B4-BE49-F238E27FC236}">
                <a16:creationId xmlns:a16="http://schemas.microsoft.com/office/drawing/2014/main" id="{A9E2C9D0-6F5B-A947-0B34-3414E0841203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542880" y="1926000"/>
            <a:ext cx="3322800" cy="457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7" name="图片 136">
            <a:extLst>
              <a:ext uri="{FF2B5EF4-FFF2-40B4-BE49-F238E27FC236}">
                <a16:creationId xmlns:a16="http://schemas.microsoft.com/office/drawing/2014/main" id="{EFC00606-765C-AE87-EFDD-98A383AD8DFD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733320" y="2116440"/>
            <a:ext cx="75960" cy="75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8" name="tb_5">
            <a:extLst>
              <a:ext uri="{FF2B5EF4-FFF2-40B4-BE49-F238E27FC236}">
                <a16:creationId xmlns:a16="http://schemas.microsoft.com/office/drawing/2014/main" id="{59663F6A-1749-6988-2518-5AAA8EE44F9A}"/>
              </a:ext>
            </a:extLst>
          </p:cNvPr>
          <p:cNvSpPr txBox="1"/>
          <p:nvPr/>
        </p:nvSpPr>
        <p:spPr>
          <a:xfrm>
            <a:off x="923760" y="2040120"/>
            <a:ext cx="2392196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已有 </a:t>
            </a:r>
            <a:r>
              <a:rPr lang="en" altLang="zh-CN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OA</a:t>
            </a:r>
            <a:r>
              <a:rPr lang="zh-CN" altLang="en-US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 办公系统，但缺乏 </a:t>
            </a:r>
            <a:r>
              <a:rPr lang="en" altLang="zh-CN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AI </a:t>
            </a:r>
            <a:r>
              <a:rPr lang="zh-CN" altLang="en-US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入口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39" name="图片 138">
            <a:extLst>
              <a:ext uri="{FF2B5EF4-FFF2-40B4-BE49-F238E27FC236}">
                <a16:creationId xmlns:a16="http://schemas.microsoft.com/office/drawing/2014/main" id="{71E0C023-EC7C-C861-F7B0-B89E2F5BB809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542880" y="2402280"/>
            <a:ext cx="3322800" cy="457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0" name="图片 139">
            <a:extLst>
              <a:ext uri="{FF2B5EF4-FFF2-40B4-BE49-F238E27FC236}">
                <a16:creationId xmlns:a16="http://schemas.microsoft.com/office/drawing/2014/main" id="{E8FF9318-335E-7FDB-1690-474141098D0E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733320" y="2592720"/>
            <a:ext cx="75960" cy="75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1" name="tb_6">
            <a:extLst>
              <a:ext uri="{FF2B5EF4-FFF2-40B4-BE49-F238E27FC236}">
                <a16:creationId xmlns:a16="http://schemas.microsoft.com/office/drawing/2014/main" id="{3F8CCBC4-EF5E-AC4F-C5C4-2143266F432F}"/>
              </a:ext>
            </a:extLst>
          </p:cNvPr>
          <p:cNvSpPr txBox="1"/>
          <p:nvPr/>
        </p:nvSpPr>
        <p:spPr>
          <a:xfrm>
            <a:off x="923759" y="2516400"/>
            <a:ext cx="2736697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寻求降本提效的</a:t>
            </a:r>
            <a:r>
              <a:rPr lang="en-US" altLang="zh-CN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"</a:t>
            </a:r>
            <a:r>
              <a:rPr lang="zh-CN" altLang="en-US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全员适用</a:t>
            </a:r>
            <a:r>
              <a:rPr lang="en-US" altLang="zh-CN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"</a:t>
            </a:r>
            <a:r>
              <a:rPr lang="zh-CN" altLang="en-US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型组织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42" name="图片 141">
            <a:extLst>
              <a:ext uri="{FF2B5EF4-FFF2-40B4-BE49-F238E27FC236}">
                <a16:creationId xmlns:a16="http://schemas.microsoft.com/office/drawing/2014/main" id="{74F17835-2A5A-DBE1-14E0-E5FF9F3ACA28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352080" y="3175920"/>
            <a:ext cx="3665880" cy="2700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3" name="图片 142">
            <a:extLst>
              <a:ext uri="{FF2B5EF4-FFF2-40B4-BE49-F238E27FC236}">
                <a16:creationId xmlns:a16="http://schemas.microsoft.com/office/drawing/2014/main" id="{1FECA8BF-4BC8-560B-205B-9E344159D2C8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571320" y="3375720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4" name="tb_7">
            <a:extLst>
              <a:ext uri="{FF2B5EF4-FFF2-40B4-BE49-F238E27FC236}">
                <a16:creationId xmlns:a16="http://schemas.microsoft.com/office/drawing/2014/main" id="{AA858165-600C-8C80-B0B4-328EAF6CBF3F}"/>
              </a:ext>
            </a:extLst>
          </p:cNvPr>
          <p:cNvSpPr txBox="1"/>
          <p:nvPr/>
        </p:nvSpPr>
        <p:spPr>
          <a:xfrm>
            <a:off x="876240" y="3356640"/>
            <a:ext cx="82296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>
                <a:solidFill>
                  <a:srgbClr val="FF6B35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业务痛点</a:t>
            </a:r>
            <a:endParaRPr lang="en-US" sz="13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45" name="图片 144">
            <a:extLst>
              <a:ext uri="{FF2B5EF4-FFF2-40B4-BE49-F238E27FC236}">
                <a16:creationId xmlns:a16="http://schemas.microsoft.com/office/drawing/2014/main" id="{606C88B1-8793-337F-B8DA-92ADC350C70E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571320" y="3829409"/>
            <a:ext cx="3265560" cy="794373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6" name="图片 145">
            <a:extLst>
              <a:ext uri="{FF2B5EF4-FFF2-40B4-BE49-F238E27FC236}">
                <a16:creationId xmlns:a16="http://schemas.microsoft.com/office/drawing/2014/main" id="{DDF3CA8A-293D-15EE-AF82-C883045FBE4A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647640" y="3924449"/>
            <a:ext cx="304560" cy="304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7" name="tb_8">
            <a:extLst>
              <a:ext uri="{FF2B5EF4-FFF2-40B4-BE49-F238E27FC236}">
                <a16:creationId xmlns:a16="http://schemas.microsoft.com/office/drawing/2014/main" id="{5D7DA5E3-6A6F-896E-B167-0F79A2BE0483}"/>
              </a:ext>
            </a:extLst>
          </p:cNvPr>
          <p:cNvSpPr txBox="1"/>
          <p:nvPr/>
        </p:nvSpPr>
        <p:spPr>
          <a:xfrm>
            <a:off x="1066680" y="3905369"/>
            <a:ext cx="301752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重复性文字工作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48" name="tb_9">
            <a:extLst>
              <a:ext uri="{FF2B5EF4-FFF2-40B4-BE49-F238E27FC236}">
                <a16:creationId xmlns:a16="http://schemas.microsoft.com/office/drawing/2014/main" id="{17EB0ACF-7870-41C0-965B-B8E01434BBC2}"/>
              </a:ext>
            </a:extLst>
          </p:cNvPr>
          <p:cNvSpPr txBox="1"/>
          <p:nvPr/>
        </p:nvSpPr>
        <p:spPr>
          <a:xfrm>
            <a:off x="1066680" y="4153049"/>
            <a:ext cx="2593776" cy="41549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236"/>
              </a:lnSpc>
            </a:pPr>
            <a:r>
              <a:rPr lang="zh-CN" altLang="en-US" sz="9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邮件收发、会议纪要、公文写作、跨部门协同等占据大量员工时间</a:t>
            </a:r>
            <a:endParaRPr lang="en-US" sz="9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49" name="图片 148">
            <a:extLst>
              <a:ext uri="{FF2B5EF4-FFF2-40B4-BE49-F238E27FC236}">
                <a16:creationId xmlns:a16="http://schemas.microsoft.com/office/drawing/2014/main" id="{05D2E708-BA77-CBB3-FDBA-92C6B3E8EFF2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571320" y="4877430"/>
            <a:ext cx="3265560" cy="794373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0" name="图片 149">
            <a:extLst>
              <a:ext uri="{FF2B5EF4-FFF2-40B4-BE49-F238E27FC236}">
                <a16:creationId xmlns:a16="http://schemas.microsoft.com/office/drawing/2014/main" id="{048B6208-DC66-E2EF-61AB-FD5AAD9D2C11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647640" y="4972831"/>
            <a:ext cx="304560" cy="304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1" name="tb_10">
            <a:extLst>
              <a:ext uri="{FF2B5EF4-FFF2-40B4-BE49-F238E27FC236}">
                <a16:creationId xmlns:a16="http://schemas.microsoft.com/office/drawing/2014/main" id="{7854D95C-0ED4-BCC3-4A10-7D0CE1E4BD53}"/>
              </a:ext>
            </a:extLst>
          </p:cNvPr>
          <p:cNvSpPr txBox="1"/>
          <p:nvPr/>
        </p:nvSpPr>
        <p:spPr>
          <a:xfrm>
            <a:off x="1066680" y="4953751"/>
            <a:ext cx="301752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工作效率瓶颈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52" name="tb_11">
            <a:extLst>
              <a:ext uri="{FF2B5EF4-FFF2-40B4-BE49-F238E27FC236}">
                <a16:creationId xmlns:a16="http://schemas.microsoft.com/office/drawing/2014/main" id="{93966154-3F8B-FE53-9DB9-C41DCA0CF23A}"/>
              </a:ext>
            </a:extLst>
          </p:cNvPr>
          <p:cNvSpPr txBox="1"/>
          <p:nvPr/>
        </p:nvSpPr>
        <p:spPr>
          <a:xfrm>
            <a:off x="1086888" y="5321896"/>
            <a:ext cx="2573568" cy="15010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236"/>
              </a:lnSpc>
            </a:pPr>
            <a:r>
              <a:rPr lang="zh-CN" altLang="en-US" sz="9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项目材料汇总、制度资料查询效率低，新员工查找信息靠</a:t>
            </a:r>
            <a:r>
              <a:rPr lang="en-US" altLang="zh-CN" sz="9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"</a:t>
            </a:r>
            <a:r>
              <a:rPr lang="zh-CN" altLang="en-US" sz="9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问同事</a:t>
            </a:r>
            <a:r>
              <a:rPr lang="en-US" altLang="zh-CN" sz="9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"</a:t>
            </a:r>
            <a:endParaRPr lang="en-US" sz="9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53" name="图片 152">
            <a:extLst>
              <a:ext uri="{FF2B5EF4-FFF2-40B4-BE49-F238E27FC236}">
                <a16:creationId xmlns:a16="http://schemas.microsoft.com/office/drawing/2014/main" id="{2D6FFB7F-5219-90F7-CBCD-C23397B58187}"/>
              </a:ext>
            </a:extLst>
          </p:cNvPr>
          <p:cNvPicPr/>
          <p:nvPr/>
        </p:nvPicPr>
        <p:blipFill>
          <a:blip r:embed="rId15"/>
          <a:stretch/>
        </p:blipFill>
        <p:spPr>
          <a:xfrm>
            <a:off x="4113360" y="847440"/>
            <a:ext cx="7725960" cy="3168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4" name="图片 153">
            <a:extLst>
              <a:ext uri="{FF2B5EF4-FFF2-40B4-BE49-F238E27FC236}">
                <a16:creationId xmlns:a16="http://schemas.microsoft.com/office/drawing/2014/main" id="{A6629691-67E8-83DB-3715-7798ACD714B9}"/>
              </a:ext>
            </a:extLst>
          </p:cNvPr>
          <p:cNvPicPr/>
          <p:nvPr/>
        </p:nvPicPr>
        <p:blipFill>
          <a:blip r:embed="rId16"/>
          <a:stretch/>
        </p:blipFill>
        <p:spPr>
          <a:xfrm>
            <a:off x="9372600" y="1549440"/>
            <a:ext cx="2438280" cy="243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5" name="图片 154">
            <a:extLst>
              <a:ext uri="{FF2B5EF4-FFF2-40B4-BE49-F238E27FC236}">
                <a16:creationId xmlns:a16="http://schemas.microsoft.com/office/drawing/2014/main" id="{EECCAE48-446D-853D-81B0-B490B394F22D}"/>
              </a:ext>
            </a:extLst>
          </p:cNvPr>
          <p:cNvPicPr/>
          <p:nvPr/>
        </p:nvPicPr>
        <p:blipFill>
          <a:blip r:embed="rId17"/>
          <a:stretch/>
        </p:blipFill>
        <p:spPr>
          <a:xfrm>
            <a:off x="4332600" y="1028520"/>
            <a:ext cx="266400" cy="266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6" name="tb_12">
            <a:extLst>
              <a:ext uri="{FF2B5EF4-FFF2-40B4-BE49-F238E27FC236}">
                <a16:creationId xmlns:a16="http://schemas.microsoft.com/office/drawing/2014/main" id="{039E2086-5BA3-0C8B-5247-1A7D73FB8F6F}"/>
              </a:ext>
            </a:extLst>
          </p:cNvPr>
          <p:cNvSpPr txBox="1"/>
          <p:nvPr/>
        </p:nvSpPr>
        <p:spPr>
          <a:xfrm>
            <a:off x="4675320" y="1028520"/>
            <a:ext cx="234468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en-US" kern="1200" dirty="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WorkBuddy </a:t>
            </a:r>
            <a:r>
              <a:rPr lang="zh-CN" altLang="en-US" kern="1200" dirty="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智能解法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57" name="图片 156">
            <a:extLst>
              <a:ext uri="{FF2B5EF4-FFF2-40B4-BE49-F238E27FC236}">
                <a16:creationId xmlns:a16="http://schemas.microsoft.com/office/drawing/2014/main" id="{B1653CF7-48F9-EF3C-2345-F60B2214FF79}"/>
              </a:ext>
            </a:extLst>
          </p:cNvPr>
          <p:cNvPicPr/>
          <p:nvPr/>
        </p:nvPicPr>
        <p:blipFill>
          <a:blip r:embed="rId18"/>
          <a:stretch/>
        </p:blipFill>
        <p:spPr>
          <a:xfrm>
            <a:off x="4332600" y="1409400"/>
            <a:ext cx="3358080" cy="2425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8" name="图片 157">
            <a:extLst>
              <a:ext uri="{FF2B5EF4-FFF2-40B4-BE49-F238E27FC236}">
                <a16:creationId xmlns:a16="http://schemas.microsoft.com/office/drawing/2014/main" id="{217446E8-3AD6-0303-95BC-3B8C5C1C36B2}"/>
              </a:ext>
            </a:extLst>
          </p:cNvPr>
          <p:cNvPicPr/>
          <p:nvPr/>
        </p:nvPicPr>
        <p:blipFill>
          <a:blip r:embed="rId19"/>
          <a:stretch/>
        </p:blipFill>
        <p:spPr>
          <a:xfrm>
            <a:off x="5516280" y="1731600"/>
            <a:ext cx="990360" cy="990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9" name="tb_13">
            <a:extLst>
              <a:ext uri="{FF2B5EF4-FFF2-40B4-BE49-F238E27FC236}">
                <a16:creationId xmlns:a16="http://schemas.microsoft.com/office/drawing/2014/main" id="{3181123E-7257-1BD9-E691-270779437F3A}"/>
              </a:ext>
            </a:extLst>
          </p:cNvPr>
          <p:cNvSpPr txBox="1"/>
          <p:nvPr/>
        </p:nvSpPr>
        <p:spPr>
          <a:xfrm>
            <a:off x="5214375" y="2495880"/>
            <a:ext cx="1602313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内容提取 </a:t>
            </a:r>
            <a:r>
              <a:rPr lang="en-US" altLang="zh-CN" sz="1350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/</a:t>
            </a:r>
            <a:r>
              <a:rPr lang="zh-CN" altLang="en-US" sz="1350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 </a:t>
            </a:r>
            <a:r>
              <a:rPr lang="en-US" sz="1350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OCR </a:t>
            </a:r>
            <a:r>
              <a:rPr lang="zh-CN" altLang="en-US" sz="1350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识别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60" name="tb_14">
            <a:extLst>
              <a:ext uri="{FF2B5EF4-FFF2-40B4-BE49-F238E27FC236}">
                <a16:creationId xmlns:a16="http://schemas.microsoft.com/office/drawing/2014/main" id="{B880D5FA-6C95-DB5F-9ECB-97E5F03E78E6}"/>
              </a:ext>
            </a:extLst>
          </p:cNvPr>
          <p:cNvSpPr txBox="1"/>
          <p:nvPr/>
        </p:nvSpPr>
        <p:spPr>
          <a:xfrm>
            <a:off x="4494600" y="2874600"/>
            <a:ext cx="3094560" cy="371160"/>
          </a:xfrm>
          <a:prstGeom prst="rect">
            <a:avLst/>
          </a:prstGeom>
          <a:noFill/>
          <a:ln w="0">
            <a:noFill/>
          </a:ln>
        </p:spPr>
        <p:txBody>
          <a:bodyPr lIns="75960" tIns="0" rIns="75960" bIns="0" anchor="t">
            <a:spAutoFit/>
          </a:bodyPr>
          <a:lstStyle/>
          <a:p>
            <a:pPr defTabSz="914400" hangingPunct="1">
              <a:lnSpc>
                <a:spcPts val="1460"/>
              </a:lnSpc>
            </a:pPr>
            <a:r>
              <a:rPr lang="zh-CN" altLang="en-US" sz="900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精准提取各类票据、表单关键信息，自动完成数据结构化，告别手动录入</a:t>
            </a:r>
            <a:endParaRPr lang="en-US" sz="9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61" name="图片 160">
            <a:extLst>
              <a:ext uri="{FF2B5EF4-FFF2-40B4-BE49-F238E27FC236}">
                <a16:creationId xmlns:a16="http://schemas.microsoft.com/office/drawing/2014/main" id="{77B7956B-2112-628F-2B76-4B721A8BB5D3}"/>
              </a:ext>
            </a:extLst>
          </p:cNvPr>
          <p:cNvPicPr/>
          <p:nvPr/>
        </p:nvPicPr>
        <p:blipFill>
          <a:blip r:embed="rId20"/>
          <a:stretch/>
        </p:blipFill>
        <p:spPr>
          <a:xfrm>
            <a:off x="7842960" y="2469960"/>
            <a:ext cx="304560" cy="304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2" name="图片 161">
            <a:extLst>
              <a:ext uri="{FF2B5EF4-FFF2-40B4-BE49-F238E27FC236}">
                <a16:creationId xmlns:a16="http://schemas.microsoft.com/office/drawing/2014/main" id="{FB46C158-21B6-F66F-C6C5-621DACDF1062}"/>
              </a:ext>
            </a:extLst>
          </p:cNvPr>
          <p:cNvPicPr/>
          <p:nvPr/>
        </p:nvPicPr>
        <p:blipFill>
          <a:blip r:embed="rId21"/>
          <a:stretch/>
        </p:blipFill>
        <p:spPr>
          <a:xfrm>
            <a:off x="8300160" y="1409400"/>
            <a:ext cx="3358080" cy="2425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3" name="图片 162">
            <a:extLst>
              <a:ext uri="{FF2B5EF4-FFF2-40B4-BE49-F238E27FC236}">
                <a16:creationId xmlns:a16="http://schemas.microsoft.com/office/drawing/2014/main" id="{8FB73695-6EA3-18F4-B50B-1C2CC3B1649D}"/>
              </a:ext>
            </a:extLst>
          </p:cNvPr>
          <p:cNvPicPr/>
          <p:nvPr/>
        </p:nvPicPr>
        <p:blipFill>
          <a:blip r:embed="rId22"/>
          <a:stretch/>
        </p:blipFill>
        <p:spPr>
          <a:xfrm>
            <a:off x="9484200" y="1731600"/>
            <a:ext cx="990360" cy="990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4" name="tb_15">
            <a:extLst>
              <a:ext uri="{FF2B5EF4-FFF2-40B4-BE49-F238E27FC236}">
                <a16:creationId xmlns:a16="http://schemas.microsoft.com/office/drawing/2014/main" id="{5368CD47-33DF-0A2F-96B3-8C6768F1A7DD}"/>
              </a:ext>
            </a:extLst>
          </p:cNvPr>
          <p:cNvSpPr txBox="1"/>
          <p:nvPr/>
        </p:nvSpPr>
        <p:spPr>
          <a:xfrm>
            <a:off x="9465120" y="2570040"/>
            <a:ext cx="10490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098"/>
              </a:lnSpc>
            </a:pPr>
            <a:r>
              <a:rPr lang="zh-CN" altLang="en-US" sz="1350" kern="120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智能报表分析</a:t>
            </a:r>
            <a:endParaRPr lang="en-US" sz="13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65" name="tb_16">
            <a:extLst>
              <a:ext uri="{FF2B5EF4-FFF2-40B4-BE49-F238E27FC236}">
                <a16:creationId xmlns:a16="http://schemas.microsoft.com/office/drawing/2014/main" id="{49A06C2E-B091-EDE7-41D6-626F191FFF12}"/>
              </a:ext>
            </a:extLst>
          </p:cNvPr>
          <p:cNvSpPr txBox="1"/>
          <p:nvPr/>
        </p:nvSpPr>
        <p:spPr>
          <a:xfrm>
            <a:off x="8462160" y="2874600"/>
            <a:ext cx="3094560" cy="371160"/>
          </a:xfrm>
          <a:prstGeom prst="rect">
            <a:avLst/>
          </a:prstGeom>
          <a:noFill/>
          <a:ln w="0">
            <a:noFill/>
          </a:ln>
        </p:spPr>
        <p:txBody>
          <a:bodyPr lIns="75960" tIns="0" rIns="75960" bIns="0" anchor="t">
            <a:spAutoFit/>
          </a:bodyPr>
          <a:lstStyle/>
          <a:p>
            <a:pPr defTabSz="914400" hangingPunct="1">
              <a:lnSpc>
                <a:spcPts val="1460"/>
              </a:lnSpc>
            </a:pPr>
            <a:r>
              <a:rPr lang="zh-CN" altLang="en-US" sz="900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多维度数据交叉比对与逻辑校验，自动生成可视化分析报告，辅助业务决策</a:t>
            </a:r>
            <a:endParaRPr lang="en-US" sz="9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66" name="图片 165">
            <a:extLst>
              <a:ext uri="{FF2B5EF4-FFF2-40B4-BE49-F238E27FC236}">
                <a16:creationId xmlns:a16="http://schemas.microsoft.com/office/drawing/2014/main" id="{414D99F0-B4EE-B5F9-82EF-AEB286874D4E}"/>
              </a:ext>
            </a:extLst>
          </p:cNvPr>
          <p:cNvPicPr/>
          <p:nvPr/>
        </p:nvPicPr>
        <p:blipFill>
          <a:blip r:embed="rId23"/>
          <a:stretch/>
        </p:blipFill>
        <p:spPr>
          <a:xfrm>
            <a:off x="4113360" y="4111560"/>
            <a:ext cx="7725960" cy="1765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7" name="图片 166">
            <a:extLst>
              <a:ext uri="{FF2B5EF4-FFF2-40B4-BE49-F238E27FC236}">
                <a16:creationId xmlns:a16="http://schemas.microsoft.com/office/drawing/2014/main" id="{A63E715D-CBB0-91C8-F2E2-A25ADBC323E3}"/>
              </a:ext>
            </a:extLst>
          </p:cNvPr>
          <p:cNvPicPr/>
          <p:nvPr/>
        </p:nvPicPr>
        <p:blipFill>
          <a:blip r:embed="rId24"/>
          <a:stretch/>
        </p:blipFill>
        <p:spPr>
          <a:xfrm>
            <a:off x="7995600" y="4140000"/>
            <a:ext cx="3815280" cy="1707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8" name="图片 167">
            <a:extLst>
              <a:ext uri="{FF2B5EF4-FFF2-40B4-BE49-F238E27FC236}">
                <a16:creationId xmlns:a16="http://schemas.microsoft.com/office/drawing/2014/main" id="{0410C11C-A73A-8D9B-5C3E-7213D2BD05F6}"/>
              </a:ext>
            </a:extLst>
          </p:cNvPr>
          <p:cNvPicPr/>
          <p:nvPr/>
        </p:nvPicPr>
        <p:blipFill>
          <a:blip r:embed="rId25"/>
          <a:stretch/>
        </p:blipFill>
        <p:spPr>
          <a:xfrm>
            <a:off x="4408560" y="4879800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9" name="tb_17">
            <a:extLst>
              <a:ext uri="{FF2B5EF4-FFF2-40B4-BE49-F238E27FC236}">
                <a16:creationId xmlns:a16="http://schemas.microsoft.com/office/drawing/2014/main" id="{86BBDCF5-BA5D-DD5B-0DFF-DCD6C3588DD4}"/>
              </a:ext>
            </a:extLst>
          </p:cNvPr>
          <p:cNvSpPr txBox="1"/>
          <p:nvPr/>
        </p:nvSpPr>
        <p:spPr>
          <a:xfrm>
            <a:off x="4713480" y="4860720"/>
            <a:ext cx="82296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提效成果</a:t>
            </a:r>
            <a:endParaRPr lang="en-US" sz="13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70" name="tb_18">
            <a:extLst>
              <a:ext uri="{FF2B5EF4-FFF2-40B4-BE49-F238E27FC236}">
                <a16:creationId xmlns:a16="http://schemas.microsoft.com/office/drawing/2014/main" id="{A94FE5B3-A123-6691-557F-6DA96D3B64A1}"/>
              </a:ext>
            </a:extLst>
          </p:cNvPr>
          <p:cNvSpPr txBox="1"/>
          <p:nvPr/>
        </p:nvSpPr>
        <p:spPr>
          <a:xfrm>
            <a:off x="6868080" y="4670280"/>
            <a:ext cx="531000" cy="416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999"/>
              </a:lnSpc>
            </a:pPr>
            <a:r>
              <a:rPr lang="en-US" sz="2700" kern="1200" spc="-133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-85</a:t>
            </a:r>
            <a:endParaRPr lang="en-US" sz="27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71" name="tb_19">
            <a:extLst>
              <a:ext uri="{FF2B5EF4-FFF2-40B4-BE49-F238E27FC236}">
                <a16:creationId xmlns:a16="http://schemas.microsoft.com/office/drawing/2014/main" id="{6135D3F3-E094-0647-4AB0-75D3186D5EAD}"/>
              </a:ext>
            </a:extLst>
          </p:cNvPr>
          <p:cNvSpPr txBox="1"/>
          <p:nvPr/>
        </p:nvSpPr>
        <p:spPr>
          <a:xfrm>
            <a:off x="7427160" y="4784400"/>
            <a:ext cx="18036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098"/>
              </a:lnSpc>
            </a:pPr>
            <a:r>
              <a:rPr lang="en-US" kern="120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%</a:t>
            </a:r>
            <a:endParaRPr lang="en-US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72" name="图片 171">
            <a:extLst>
              <a:ext uri="{FF2B5EF4-FFF2-40B4-BE49-F238E27FC236}">
                <a16:creationId xmlns:a16="http://schemas.microsoft.com/office/drawing/2014/main" id="{98BF82D8-9DA4-F210-CB94-5130CFFC6BBC}"/>
              </a:ext>
            </a:extLst>
          </p:cNvPr>
          <p:cNvPicPr/>
          <p:nvPr/>
        </p:nvPicPr>
        <p:blipFill>
          <a:blip r:embed="rId26"/>
          <a:stretch/>
        </p:blipFill>
        <p:spPr>
          <a:xfrm>
            <a:off x="6779160" y="5089320"/>
            <a:ext cx="9144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3" name="tb_20">
            <a:extLst>
              <a:ext uri="{FF2B5EF4-FFF2-40B4-BE49-F238E27FC236}">
                <a16:creationId xmlns:a16="http://schemas.microsoft.com/office/drawing/2014/main" id="{96F5ED1C-D84E-BAA7-8BF2-83603A19DD32}"/>
              </a:ext>
            </a:extLst>
          </p:cNvPr>
          <p:cNvSpPr txBox="1"/>
          <p:nvPr/>
        </p:nvSpPr>
        <p:spPr>
          <a:xfrm>
            <a:off x="6779160" y="5089320"/>
            <a:ext cx="932400" cy="264600"/>
          </a:xfrm>
          <a:prstGeom prst="rect">
            <a:avLst/>
          </a:prstGeom>
          <a:noFill/>
          <a:ln w="0">
            <a:noFill/>
          </a:ln>
        </p:spPr>
        <p:txBody>
          <a:bodyPr lIns="114120" tIns="37800" rIns="114120" bIns="37800" anchor="ctr">
            <a:noAutofit/>
          </a:bodyPr>
          <a:lstStyle/>
          <a:p>
            <a:pPr defTabSz="914400" hangingPunct="1">
              <a:lnSpc>
                <a:spcPts val="1199"/>
              </a:lnSpc>
            </a:pPr>
            <a:r>
              <a:rPr lang="zh-CN" altLang="en-US" sz="90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文档处理时间</a:t>
            </a:r>
            <a:endParaRPr lang="en-US" sz="9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74" name="图片 173">
            <a:extLst>
              <a:ext uri="{FF2B5EF4-FFF2-40B4-BE49-F238E27FC236}">
                <a16:creationId xmlns:a16="http://schemas.microsoft.com/office/drawing/2014/main" id="{D5F41006-E15E-2109-6C5B-4696FA06AB15}"/>
              </a:ext>
            </a:extLst>
          </p:cNvPr>
          <p:cNvPicPr/>
          <p:nvPr/>
        </p:nvPicPr>
        <p:blipFill>
          <a:blip r:embed="rId27"/>
          <a:stretch/>
        </p:blipFill>
        <p:spPr>
          <a:xfrm>
            <a:off x="8923680" y="4765320"/>
            <a:ext cx="9360" cy="457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5" name="tb_21">
            <a:extLst>
              <a:ext uri="{FF2B5EF4-FFF2-40B4-BE49-F238E27FC236}">
                <a16:creationId xmlns:a16="http://schemas.microsoft.com/office/drawing/2014/main" id="{83969D38-AA51-DDDE-A493-48FA5D66FD4D}"/>
              </a:ext>
            </a:extLst>
          </p:cNvPr>
          <p:cNvSpPr txBox="1"/>
          <p:nvPr/>
        </p:nvSpPr>
        <p:spPr>
          <a:xfrm>
            <a:off x="10163880" y="4670280"/>
            <a:ext cx="676440" cy="416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999"/>
              </a:lnSpc>
            </a:pPr>
            <a:r>
              <a:rPr lang="en-US" altLang="zh-CN" sz="2700" kern="1200" spc="-133" dirty="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3</a:t>
            </a:r>
            <a:r>
              <a:rPr lang="zh-CN" altLang="en-US" sz="2700" kern="1200" spc="-133" dirty="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 </a:t>
            </a:r>
            <a:r>
              <a:rPr lang="en-US" altLang="zh-CN" sz="2700" kern="1200" spc="-133" dirty="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-</a:t>
            </a:r>
            <a:r>
              <a:rPr lang="zh-CN" altLang="en-US" sz="2700" kern="1200" spc="-133" dirty="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 </a:t>
            </a:r>
            <a:r>
              <a:rPr lang="en-US" altLang="zh-CN" sz="2700" kern="1200" spc="-133" dirty="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5</a:t>
            </a:r>
            <a:endParaRPr lang="en-US" sz="27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76" name="tb_22">
            <a:extLst>
              <a:ext uri="{FF2B5EF4-FFF2-40B4-BE49-F238E27FC236}">
                <a16:creationId xmlns:a16="http://schemas.microsoft.com/office/drawing/2014/main" id="{1569511E-D814-40C6-3466-0AE7B33AD283}"/>
              </a:ext>
            </a:extLst>
          </p:cNvPr>
          <p:cNvSpPr txBox="1"/>
          <p:nvPr/>
        </p:nvSpPr>
        <p:spPr>
          <a:xfrm>
            <a:off x="10865520" y="4784400"/>
            <a:ext cx="18036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098"/>
              </a:lnSpc>
            </a:pPr>
            <a:r>
              <a:rPr lang="en-US" kern="1200" dirty="0" err="1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倍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77" name="图片 176">
            <a:extLst>
              <a:ext uri="{FF2B5EF4-FFF2-40B4-BE49-F238E27FC236}">
                <a16:creationId xmlns:a16="http://schemas.microsoft.com/office/drawing/2014/main" id="{4E1580EC-D9B6-95DE-52B0-027ABD566B53}"/>
              </a:ext>
            </a:extLst>
          </p:cNvPr>
          <p:cNvPicPr/>
          <p:nvPr/>
        </p:nvPicPr>
        <p:blipFill>
          <a:blip r:embed="rId28"/>
          <a:stretch/>
        </p:blipFill>
        <p:spPr>
          <a:xfrm>
            <a:off x="10203480" y="5089320"/>
            <a:ext cx="79992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8" name="tb_23">
            <a:extLst>
              <a:ext uri="{FF2B5EF4-FFF2-40B4-BE49-F238E27FC236}">
                <a16:creationId xmlns:a16="http://schemas.microsoft.com/office/drawing/2014/main" id="{359A1F03-92C1-8BC6-C33C-C9FE5C9F2D65}"/>
              </a:ext>
            </a:extLst>
          </p:cNvPr>
          <p:cNvSpPr txBox="1"/>
          <p:nvPr/>
        </p:nvSpPr>
        <p:spPr>
          <a:xfrm>
            <a:off x="10094706" y="5070420"/>
            <a:ext cx="1017468" cy="264600"/>
          </a:xfrm>
          <a:prstGeom prst="rect">
            <a:avLst/>
          </a:prstGeom>
          <a:noFill/>
          <a:ln w="0">
            <a:noFill/>
          </a:ln>
        </p:spPr>
        <p:txBody>
          <a:bodyPr lIns="114120" tIns="37800" rIns="114120" bIns="37800" anchor="ctr">
            <a:noAutofit/>
          </a:bodyPr>
          <a:lstStyle/>
          <a:p>
            <a:pPr defTabSz="914400" hangingPunct="1">
              <a:lnSpc>
                <a:spcPts val="1199"/>
              </a:lnSpc>
            </a:pPr>
            <a:r>
              <a:rPr lang="zh-CN" altLang="en-US" sz="90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人均办公提效</a:t>
            </a:r>
            <a:endParaRPr lang="en-US" sz="9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79" name="图片 178">
            <a:extLst>
              <a:ext uri="{FF2B5EF4-FFF2-40B4-BE49-F238E27FC236}">
                <a16:creationId xmlns:a16="http://schemas.microsoft.com/office/drawing/2014/main" id="{48915FC8-2D0A-F27B-7FE4-B9E4AD8C3EBE}"/>
              </a:ext>
            </a:extLst>
          </p:cNvPr>
          <p:cNvPicPr/>
          <p:nvPr/>
        </p:nvPicPr>
        <p:blipFill>
          <a:blip r:embed="rId29"/>
          <a:stretch/>
        </p:blipFill>
        <p:spPr>
          <a:xfrm>
            <a:off x="352080" y="5972040"/>
            <a:ext cx="11486880" cy="685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0" name="图片 179">
            <a:extLst>
              <a:ext uri="{FF2B5EF4-FFF2-40B4-BE49-F238E27FC236}">
                <a16:creationId xmlns:a16="http://schemas.microsoft.com/office/drawing/2014/main" id="{01E05FB4-E7FF-42CF-FB4F-B33906BC44FE}"/>
              </a:ext>
            </a:extLst>
          </p:cNvPr>
          <p:cNvPicPr/>
          <p:nvPr/>
        </p:nvPicPr>
        <p:blipFill>
          <a:blip r:embed="rId30"/>
          <a:stretch/>
        </p:blipFill>
        <p:spPr>
          <a:xfrm>
            <a:off x="475920" y="6095880"/>
            <a:ext cx="1238040" cy="438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1" name="图片 180">
            <a:extLst>
              <a:ext uri="{FF2B5EF4-FFF2-40B4-BE49-F238E27FC236}">
                <a16:creationId xmlns:a16="http://schemas.microsoft.com/office/drawing/2014/main" id="{E3F46C34-AC5F-DA54-D0AE-8999616A444F}"/>
              </a:ext>
            </a:extLst>
          </p:cNvPr>
          <p:cNvPicPr/>
          <p:nvPr/>
        </p:nvPicPr>
        <p:blipFill>
          <a:blip r:embed="rId31"/>
          <a:stretch/>
        </p:blipFill>
        <p:spPr>
          <a:xfrm>
            <a:off x="657000" y="6219720"/>
            <a:ext cx="190440" cy="19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2" name="tb_24">
            <a:extLst>
              <a:ext uri="{FF2B5EF4-FFF2-40B4-BE49-F238E27FC236}">
                <a16:creationId xmlns:a16="http://schemas.microsoft.com/office/drawing/2014/main" id="{2CE81FE8-2FBF-0A95-9FA5-CB3296252E25}"/>
              </a:ext>
            </a:extLst>
          </p:cNvPr>
          <p:cNvSpPr txBox="1"/>
          <p:nvPr/>
        </p:nvSpPr>
        <p:spPr>
          <a:xfrm>
            <a:off x="923760" y="6172065"/>
            <a:ext cx="73116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案例参考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83" name="图片 182">
            <a:extLst>
              <a:ext uri="{FF2B5EF4-FFF2-40B4-BE49-F238E27FC236}">
                <a16:creationId xmlns:a16="http://schemas.microsoft.com/office/drawing/2014/main" id="{F5345469-98B2-0C82-D4D4-E4BDAFAEC386}"/>
              </a:ext>
            </a:extLst>
          </p:cNvPr>
          <p:cNvPicPr/>
          <p:nvPr/>
        </p:nvPicPr>
        <p:blipFill>
          <a:blip r:embed="rId32"/>
          <a:stretch/>
        </p:blipFill>
        <p:spPr>
          <a:xfrm>
            <a:off x="1838160" y="6162480"/>
            <a:ext cx="2528654" cy="304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4" name="图片 183">
            <a:extLst>
              <a:ext uri="{FF2B5EF4-FFF2-40B4-BE49-F238E27FC236}">
                <a16:creationId xmlns:a16="http://schemas.microsoft.com/office/drawing/2014/main" id="{5F64E3E8-5BC4-43DB-11FD-5AB478B0E50A}"/>
              </a:ext>
            </a:extLst>
          </p:cNvPr>
          <p:cNvPicPr/>
          <p:nvPr/>
        </p:nvPicPr>
        <p:blipFill>
          <a:blip r:embed="rId33"/>
          <a:stretch/>
        </p:blipFill>
        <p:spPr>
          <a:xfrm>
            <a:off x="1990440" y="6276960"/>
            <a:ext cx="75960" cy="75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5" name="tb_25">
            <a:extLst>
              <a:ext uri="{FF2B5EF4-FFF2-40B4-BE49-F238E27FC236}">
                <a16:creationId xmlns:a16="http://schemas.microsoft.com/office/drawing/2014/main" id="{344A92E6-8BB7-14A9-456E-E75ED0669119}"/>
              </a:ext>
            </a:extLst>
          </p:cNvPr>
          <p:cNvSpPr txBox="1"/>
          <p:nvPr/>
        </p:nvSpPr>
        <p:spPr>
          <a:xfrm>
            <a:off x="2143080" y="6172065"/>
            <a:ext cx="226548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某新西兰跨国制造企业中国分支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86" name="图片 185">
            <a:extLst>
              <a:ext uri="{FF2B5EF4-FFF2-40B4-BE49-F238E27FC236}">
                <a16:creationId xmlns:a16="http://schemas.microsoft.com/office/drawing/2014/main" id="{DBA7BC06-DD96-494B-4DAB-1839213F0B3D}"/>
              </a:ext>
            </a:extLst>
          </p:cNvPr>
          <p:cNvPicPr/>
          <p:nvPr/>
        </p:nvPicPr>
        <p:blipFill>
          <a:blip r:embed="rId34"/>
          <a:stretch/>
        </p:blipFill>
        <p:spPr>
          <a:xfrm>
            <a:off x="4535699" y="6162480"/>
            <a:ext cx="2195700" cy="304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7" name="图片 186">
            <a:extLst>
              <a:ext uri="{FF2B5EF4-FFF2-40B4-BE49-F238E27FC236}">
                <a16:creationId xmlns:a16="http://schemas.microsoft.com/office/drawing/2014/main" id="{E6BE1379-1312-ED0C-5474-0F2FAE082D53}"/>
              </a:ext>
            </a:extLst>
          </p:cNvPr>
          <p:cNvPicPr/>
          <p:nvPr/>
        </p:nvPicPr>
        <p:blipFill>
          <a:blip r:embed="rId35"/>
          <a:stretch/>
        </p:blipFill>
        <p:spPr>
          <a:xfrm>
            <a:off x="4687979" y="6276960"/>
            <a:ext cx="75960" cy="75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8" name="tb_26">
            <a:extLst>
              <a:ext uri="{FF2B5EF4-FFF2-40B4-BE49-F238E27FC236}">
                <a16:creationId xmlns:a16="http://schemas.microsoft.com/office/drawing/2014/main" id="{1E85DFF8-F310-C3DA-F982-9CED48A89359}"/>
              </a:ext>
            </a:extLst>
          </p:cNvPr>
          <p:cNvSpPr txBox="1"/>
          <p:nvPr/>
        </p:nvSpPr>
        <p:spPr>
          <a:xfrm>
            <a:off x="4840619" y="6172065"/>
            <a:ext cx="189078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某具身智能机器人科技公司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grpSp>
        <p:nvGrpSpPr>
          <p:cNvPr id="193" name="组合 192">
            <a:extLst>
              <a:ext uri="{FF2B5EF4-FFF2-40B4-BE49-F238E27FC236}">
                <a16:creationId xmlns:a16="http://schemas.microsoft.com/office/drawing/2014/main" id="{4D3AB54A-EA6D-D4BB-DBA6-9E14E37ED5C9}"/>
              </a:ext>
            </a:extLst>
          </p:cNvPr>
          <p:cNvGrpSpPr/>
          <p:nvPr/>
        </p:nvGrpSpPr>
        <p:grpSpPr>
          <a:xfrm>
            <a:off x="10298475" y="6062790"/>
            <a:ext cx="1371600" cy="495000"/>
            <a:chOff x="10111020" y="5723955"/>
            <a:chExt cx="1371600" cy="495000"/>
          </a:xfrm>
        </p:grpSpPr>
        <p:pic>
          <p:nvPicPr>
            <p:cNvPr id="194" name="图片 193">
              <a:hlinkClick r:id="rId36"/>
              <a:extLst>
                <a:ext uri="{FF2B5EF4-FFF2-40B4-BE49-F238E27FC236}">
                  <a16:creationId xmlns:a16="http://schemas.microsoft.com/office/drawing/2014/main" id="{3501A4B5-2DFB-0185-7F3C-AD5682A43D14}"/>
                </a:ext>
              </a:extLst>
            </p:cNvPr>
            <p:cNvPicPr/>
            <p:nvPr/>
          </p:nvPicPr>
          <p:blipFill>
            <a:blip r:embed="rId37"/>
            <a:stretch/>
          </p:blipFill>
          <p:spPr>
            <a:xfrm>
              <a:off x="10111020" y="5723955"/>
              <a:ext cx="1371600" cy="495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95" name="图片 194">
              <a:extLst>
                <a:ext uri="{FF2B5EF4-FFF2-40B4-BE49-F238E27FC236}">
                  <a16:creationId xmlns:a16="http://schemas.microsoft.com/office/drawing/2014/main" id="{24D47580-667C-44A6-45DD-4C3A9DBEA02E}"/>
                </a:ext>
              </a:extLst>
            </p:cNvPr>
            <p:cNvPicPr/>
            <p:nvPr/>
          </p:nvPicPr>
          <p:blipFill>
            <a:blip r:embed="rId38"/>
            <a:stretch/>
          </p:blipFill>
          <p:spPr>
            <a:xfrm>
              <a:off x="10339620" y="5857155"/>
              <a:ext cx="228600" cy="2286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96" name="tb_2">
              <a:hlinkClick r:id="rId39"/>
              <a:extLst>
                <a:ext uri="{FF2B5EF4-FFF2-40B4-BE49-F238E27FC236}">
                  <a16:creationId xmlns:a16="http://schemas.microsoft.com/office/drawing/2014/main" id="{5F110C5E-4404-DD97-AF08-7FF835B913C7}"/>
                </a:ext>
              </a:extLst>
            </p:cNvPr>
            <p:cNvSpPr txBox="1"/>
            <p:nvPr/>
          </p:nvSpPr>
          <p:spPr>
            <a:xfrm>
              <a:off x="10644180" y="5828580"/>
              <a:ext cx="621360" cy="2646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ctr">
              <a:no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sz="1200" u="none" strike="noStrike" dirty="0">
                  <a:solidFill>
                    <a:srgbClr val="0052D9"/>
                  </a:solidFill>
                  <a:effectLst/>
                  <a:uFillTx/>
                  <a:latin typeface="TencentSans W7" panose="020C04030202040F0204" pitchFamily="34" charset="-122"/>
                  <a:ea typeface="TencentSans W7" panose="020C04030202040F0204" pitchFamily="34" charset="-122"/>
                  <a:hlinkClick r:id="rId36"/>
                </a:rPr>
                <a:t>演示视频</a:t>
              </a:r>
              <a:endParaRPr lang="en-US" sz="1200" u="none" strike="noStrike" dirty="0">
                <a:solidFill>
                  <a:srgbClr val="000000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8989578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3879A-C7E2-E0FA-27F2-ED59B7812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标题文本">
            <a:extLst>
              <a:ext uri="{FF2B5EF4-FFF2-40B4-BE49-F238E27FC236}">
                <a16:creationId xmlns:a16="http://schemas.microsoft.com/office/drawing/2014/main" id="{CAE18DEF-F97C-01F9-6659-BA13049EBB0E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场景</a:t>
            </a:r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2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：数据处理</a:t>
            </a:r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id="{E5291F0C-7FB4-6001-7280-B623CBBF55E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28400" y="1028475"/>
            <a:ext cx="2705040" cy="438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7" name="图片 76">
            <a:extLst>
              <a:ext uri="{FF2B5EF4-FFF2-40B4-BE49-F238E27FC236}">
                <a16:creationId xmlns:a16="http://schemas.microsoft.com/office/drawing/2014/main" id="{AC139CAD-9369-DEC7-A955-0B556BCA3F9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038320" y="4314555"/>
            <a:ext cx="1066680" cy="1066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9" name="图片 78">
            <a:extLst>
              <a:ext uri="{FF2B5EF4-FFF2-40B4-BE49-F238E27FC236}">
                <a16:creationId xmlns:a16="http://schemas.microsoft.com/office/drawing/2014/main" id="{E5BB116B-ADB7-7748-8D01-FF65E064E696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723600" y="128587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0" name="tb_3">
            <a:extLst>
              <a:ext uri="{FF2B5EF4-FFF2-40B4-BE49-F238E27FC236}">
                <a16:creationId xmlns:a16="http://schemas.microsoft.com/office/drawing/2014/main" id="{7F15F2AC-0984-B232-99BF-BF5F685FA0E9}"/>
              </a:ext>
            </a:extLst>
          </p:cNvPr>
          <p:cNvSpPr txBox="1"/>
          <p:nvPr/>
        </p:nvSpPr>
        <p:spPr>
          <a:xfrm>
            <a:off x="1218960" y="1342755"/>
            <a:ext cx="123840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典型需求来源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81" name="图片 80">
            <a:extLst>
              <a:ext uri="{FF2B5EF4-FFF2-40B4-BE49-F238E27FC236}">
                <a16:creationId xmlns:a16="http://schemas.microsoft.com/office/drawing/2014/main" id="{B7C9AE9E-F311-5B2C-A6E5-20BB1B081EF7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723600" y="2143035"/>
            <a:ext cx="2152440" cy="819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" name="tb_4">
            <a:extLst>
              <a:ext uri="{FF2B5EF4-FFF2-40B4-BE49-F238E27FC236}">
                <a16:creationId xmlns:a16="http://schemas.microsoft.com/office/drawing/2014/main" id="{CC73AC94-DD1A-E906-1C40-D3647E5B69C0}"/>
              </a:ext>
            </a:extLst>
          </p:cNvPr>
          <p:cNvSpPr txBox="1"/>
          <p:nvPr/>
        </p:nvSpPr>
        <p:spPr>
          <a:xfrm>
            <a:off x="885600" y="2305035"/>
            <a:ext cx="219456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en-US" altLang="zh-CN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"</a:t>
            </a: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数据搬运密集型</a:t>
            </a:r>
            <a:r>
              <a:rPr lang="en-US" altLang="zh-CN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"</a:t>
            </a: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部门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83" name="tb_5">
            <a:extLst>
              <a:ext uri="{FF2B5EF4-FFF2-40B4-BE49-F238E27FC236}">
                <a16:creationId xmlns:a16="http://schemas.microsoft.com/office/drawing/2014/main" id="{319E7882-1F64-D35B-8D64-6BAFF0FD5A2D}"/>
              </a:ext>
            </a:extLst>
          </p:cNvPr>
          <p:cNvSpPr txBox="1"/>
          <p:nvPr/>
        </p:nvSpPr>
        <p:spPr>
          <a:xfrm>
            <a:off x="885600" y="2609595"/>
            <a:ext cx="219456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财务税务、</a:t>
            </a:r>
            <a:r>
              <a:rPr lang="en" altLang="zh-CN" sz="10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HR</a:t>
            </a:r>
            <a:r>
              <a:rPr lang="zh-CN" altLang="en" sz="10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、</a:t>
            </a:r>
            <a:r>
              <a:rPr lang="zh-CN" altLang="en-US" sz="10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电商运营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84" name="图片 83">
            <a:extLst>
              <a:ext uri="{FF2B5EF4-FFF2-40B4-BE49-F238E27FC236}">
                <a16:creationId xmlns:a16="http://schemas.microsoft.com/office/drawing/2014/main" id="{D15440FB-4132-251B-B78B-AD43414A08EA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723600" y="3114675"/>
            <a:ext cx="2152440" cy="961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5" name="tb_6">
            <a:extLst>
              <a:ext uri="{FF2B5EF4-FFF2-40B4-BE49-F238E27FC236}">
                <a16:creationId xmlns:a16="http://schemas.microsoft.com/office/drawing/2014/main" id="{46E2F983-F468-7BB2-7575-49092DC06581}"/>
              </a:ext>
            </a:extLst>
          </p:cNvPr>
          <p:cNvSpPr txBox="1"/>
          <p:nvPr/>
        </p:nvSpPr>
        <p:spPr>
          <a:xfrm>
            <a:off x="885600" y="3276315"/>
            <a:ext cx="219456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数据多样化企业</a:t>
            </a:r>
          </a:p>
        </p:txBody>
      </p:sp>
      <p:sp>
        <p:nvSpPr>
          <p:cNvPr id="86" name="tb_7">
            <a:extLst>
              <a:ext uri="{FF2B5EF4-FFF2-40B4-BE49-F238E27FC236}">
                <a16:creationId xmlns:a16="http://schemas.microsoft.com/office/drawing/2014/main" id="{5B911070-945A-EDC2-7CAB-8D262EE853B1}"/>
              </a:ext>
            </a:extLst>
          </p:cNvPr>
          <p:cNvSpPr txBox="1"/>
          <p:nvPr/>
        </p:nvSpPr>
        <p:spPr>
          <a:xfrm>
            <a:off x="885600" y="3656651"/>
            <a:ext cx="1923588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多源数据</a:t>
            </a:r>
            <a:r>
              <a:rPr lang="zh-CN" altLang="en" sz="10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（</a:t>
            </a:r>
            <a:r>
              <a:rPr lang="en" altLang="zh-CN" sz="10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Excel/Word/PDF/</a:t>
            </a:r>
            <a:r>
              <a:rPr lang="zh-CN" altLang="en-US" sz="10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图片）但缺乏整合工具的企业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87" name="图片 86">
            <a:extLst>
              <a:ext uri="{FF2B5EF4-FFF2-40B4-BE49-F238E27FC236}">
                <a16:creationId xmlns:a16="http://schemas.microsoft.com/office/drawing/2014/main" id="{DB4A9DDF-D48F-103D-27F5-D1B86560AF7A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723600" y="4208505"/>
            <a:ext cx="2152440" cy="819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8" name="tb_8">
            <a:extLst>
              <a:ext uri="{FF2B5EF4-FFF2-40B4-BE49-F238E27FC236}">
                <a16:creationId xmlns:a16="http://schemas.microsoft.com/office/drawing/2014/main" id="{595C6CB1-730C-562C-1887-063CD18C0619}"/>
              </a:ext>
            </a:extLst>
          </p:cNvPr>
          <p:cNvSpPr txBox="1"/>
          <p:nvPr/>
        </p:nvSpPr>
        <p:spPr>
          <a:xfrm>
            <a:off x="885600" y="4370505"/>
            <a:ext cx="219456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出海企业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89" name="tb_9">
            <a:extLst>
              <a:ext uri="{FF2B5EF4-FFF2-40B4-BE49-F238E27FC236}">
                <a16:creationId xmlns:a16="http://schemas.microsoft.com/office/drawing/2014/main" id="{38D45440-B866-C208-5B39-520D59C055BB}"/>
              </a:ext>
            </a:extLst>
          </p:cNvPr>
          <p:cNvSpPr txBox="1"/>
          <p:nvPr/>
        </p:nvSpPr>
        <p:spPr>
          <a:xfrm>
            <a:off x="885600" y="4675425"/>
            <a:ext cx="219456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多语种</a:t>
            </a:r>
            <a:r>
              <a:rPr lang="en-US" altLang="zh-CN" sz="10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/</a:t>
            </a:r>
            <a:r>
              <a:rPr lang="zh-CN" altLang="en-US" sz="10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多时区</a:t>
            </a:r>
            <a:r>
              <a:rPr lang="en-US" altLang="zh-CN" sz="10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/</a:t>
            </a:r>
            <a:r>
              <a:rPr lang="zh-CN" altLang="en-US" sz="10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多币种数据汇总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90" name="图片 89">
            <a:extLst>
              <a:ext uri="{FF2B5EF4-FFF2-40B4-BE49-F238E27FC236}">
                <a16:creationId xmlns:a16="http://schemas.microsoft.com/office/drawing/2014/main" id="{08CF6A4E-3192-05CE-C26F-BF9C635DFF2A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305160" y="1028475"/>
            <a:ext cx="2705040" cy="438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1" name="图片 90">
            <a:extLst>
              <a:ext uri="{FF2B5EF4-FFF2-40B4-BE49-F238E27FC236}">
                <a16:creationId xmlns:a16="http://schemas.microsoft.com/office/drawing/2014/main" id="{BA66C674-BEB9-9FCC-251E-AF60B796654C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4914720" y="4314555"/>
            <a:ext cx="1066680" cy="1066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2" name="图片 91">
            <a:extLst>
              <a:ext uri="{FF2B5EF4-FFF2-40B4-BE49-F238E27FC236}">
                <a16:creationId xmlns:a16="http://schemas.microsoft.com/office/drawing/2014/main" id="{C7F3CE27-973C-71B4-BC51-80E981CA7220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3600360" y="128587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3" name="tb_10">
            <a:extLst>
              <a:ext uri="{FF2B5EF4-FFF2-40B4-BE49-F238E27FC236}">
                <a16:creationId xmlns:a16="http://schemas.microsoft.com/office/drawing/2014/main" id="{EAFA9CD8-43EB-DB68-E291-27C573C0CDBB}"/>
              </a:ext>
            </a:extLst>
          </p:cNvPr>
          <p:cNvSpPr txBox="1"/>
          <p:nvPr/>
        </p:nvSpPr>
        <p:spPr>
          <a:xfrm>
            <a:off x="4095720" y="1342755"/>
            <a:ext cx="9140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业务痛点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94" name="图片 93">
            <a:extLst>
              <a:ext uri="{FF2B5EF4-FFF2-40B4-BE49-F238E27FC236}">
                <a16:creationId xmlns:a16="http://schemas.microsoft.com/office/drawing/2014/main" id="{AEEF9603-DF59-320C-40A3-E697C80F78EB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3600360" y="2566755"/>
            <a:ext cx="75960" cy="75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5" name="tb_11">
            <a:extLst>
              <a:ext uri="{FF2B5EF4-FFF2-40B4-BE49-F238E27FC236}">
                <a16:creationId xmlns:a16="http://schemas.microsoft.com/office/drawing/2014/main" id="{54C0859D-8FAC-A92C-0B42-B56C073FD3FD}"/>
              </a:ext>
            </a:extLst>
          </p:cNvPr>
          <p:cNvSpPr txBox="1"/>
          <p:nvPr/>
        </p:nvSpPr>
        <p:spPr>
          <a:xfrm>
            <a:off x="3828960" y="2432345"/>
            <a:ext cx="230832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人工效率低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96" name="tb_12">
            <a:extLst>
              <a:ext uri="{FF2B5EF4-FFF2-40B4-BE49-F238E27FC236}">
                <a16:creationId xmlns:a16="http://schemas.microsoft.com/office/drawing/2014/main" id="{56B8E265-7F47-BF68-BDEC-FB17F9AFEA0C}"/>
              </a:ext>
            </a:extLst>
          </p:cNvPr>
          <p:cNvSpPr txBox="1"/>
          <p:nvPr/>
        </p:nvSpPr>
        <p:spPr>
          <a:xfrm>
            <a:off x="3828960" y="2737265"/>
            <a:ext cx="1962000" cy="70820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algn="l" defTabSz="914400" hangingPunct="1">
              <a:lnSpc>
                <a:spcPts val="1947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多个 </a:t>
            </a:r>
            <a:r>
              <a:rPr lang="en" altLang="zh-CN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Excel/Word/PDF </a:t>
            </a: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数据散落各部门，整合靠手工复制粘贴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97" name="图片 96">
            <a:extLst>
              <a:ext uri="{FF2B5EF4-FFF2-40B4-BE49-F238E27FC236}">
                <a16:creationId xmlns:a16="http://schemas.microsoft.com/office/drawing/2014/main" id="{99BBF061-94BE-CB05-8989-07627C2604E4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3600360" y="3519315"/>
            <a:ext cx="2152440" cy="9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8" name="图片 97">
            <a:extLst>
              <a:ext uri="{FF2B5EF4-FFF2-40B4-BE49-F238E27FC236}">
                <a16:creationId xmlns:a16="http://schemas.microsoft.com/office/drawing/2014/main" id="{C8AD0740-8E04-FFEB-3912-DE5EFE480A73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3600360" y="3757275"/>
            <a:ext cx="75960" cy="75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9" name="tb_13">
            <a:extLst>
              <a:ext uri="{FF2B5EF4-FFF2-40B4-BE49-F238E27FC236}">
                <a16:creationId xmlns:a16="http://schemas.microsoft.com/office/drawing/2014/main" id="{447299EE-D048-ADCB-2638-1462A9752DC0}"/>
              </a:ext>
            </a:extLst>
          </p:cNvPr>
          <p:cNvSpPr txBox="1"/>
          <p:nvPr/>
        </p:nvSpPr>
        <p:spPr>
          <a:xfrm>
            <a:off x="3828960" y="3623225"/>
            <a:ext cx="230832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人工重复性高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00" name="tb_14">
            <a:extLst>
              <a:ext uri="{FF2B5EF4-FFF2-40B4-BE49-F238E27FC236}">
                <a16:creationId xmlns:a16="http://schemas.microsoft.com/office/drawing/2014/main" id="{12C07011-721D-E442-4CBC-0EB4D0BA21D4}"/>
              </a:ext>
            </a:extLst>
          </p:cNvPr>
          <p:cNvSpPr txBox="1"/>
          <p:nvPr/>
        </p:nvSpPr>
        <p:spPr>
          <a:xfrm>
            <a:off x="3828960" y="3927785"/>
            <a:ext cx="1962000" cy="46455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algn="l" defTabSz="914400" hangingPunct="1">
              <a:lnSpc>
                <a:spcPts val="1947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每日手动从平台抓取访客</a:t>
            </a:r>
            <a:r>
              <a:rPr lang="en-US" altLang="zh-CN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/</a:t>
            </a: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转化率</a:t>
            </a:r>
            <a:r>
              <a:rPr lang="en-US" altLang="zh-CN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/</a:t>
            </a: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订单数据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01" name="图片 100">
            <a:extLst>
              <a:ext uri="{FF2B5EF4-FFF2-40B4-BE49-F238E27FC236}">
                <a16:creationId xmlns:a16="http://schemas.microsoft.com/office/drawing/2014/main" id="{35260B6A-4C7D-9000-46E5-52A8C678BE98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6181560" y="1028475"/>
            <a:ext cx="2705040" cy="438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2" name="图片 101">
            <a:extLst>
              <a:ext uri="{FF2B5EF4-FFF2-40B4-BE49-F238E27FC236}">
                <a16:creationId xmlns:a16="http://schemas.microsoft.com/office/drawing/2014/main" id="{8DA75063-7FCC-F233-8836-2864C51E9FCC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7791120" y="4314555"/>
            <a:ext cx="1066680" cy="1066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3" name="图片 102">
            <a:extLst>
              <a:ext uri="{FF2B5EF4-FFF2-40B4-BE49-F238E27FC236}">
                <a16:creationId xmlns:a16="http://schemas.microsoft.com/office/drawing/2014/main" id="{EFCD2EE9-CC72-3191-E0C6-3F5A9479F338}"/>
              </a:ext>
            </a:extLst>
          </p:cNvPr>
          <p:cNvPicPr/>
          <p:nvPr/>
        </p:nvPicPr>
        <p:blipFill>
          <a:blip r:embed="rId15"/>
          <a:stretch/>
        </p:blipFill>
        <p:spPr>
          <a:xfrm>
            <a:off x="6476760" y="128587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4" name="tb_15">
            <a:extLst>
              <a:ext uri="{FF2B5EF4-FFF2-40B4-BE49-F238E27FC236}">
                <a16:creationId xmlns:a16="http://schemas.microsoft.com/office/drawing/2014/main" id="{A5F93828-5F00-6C99-6085-4F83DECCA59E}"/>
              </a:ext>
            </a:extLst>
          </p:cNvPr>
          <p:cNvSpPr txBox="1"/>
          <p:nvPr/>
        </p:nvSpPr>
        <p:spPr>
          <a:xfrm>
            <a:off x="6972120" y="1342755"/>
            <a:ext cx="82980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WB</a:t>
            </a:r>
            <a:r>
              <a:rPr lang="zh-CN" alt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解法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05" name="图片 104">
            <a:extLst>
              <a:ext uri="{FF2B5EF4-FFF2-40B4-BE49-F238E27FC236}">
                <a16:creationId xmlns:a16="http://schemas.microsoft.com/office/drawing/2014/main" id="{192CE71D-A4C7-27F3-47D2-641A368A762F}"/>
              </a:ext>
            </a:extLst>
          </p:cNvPr>
          <p:cNvPicPr/>
          <p:nvPr/>
        </p:nvPicPr>
        <p:blipFill>
          <a:blip r:embed="rId16"/>
          <a:stretch/>
        </p:blipFill>
        <p:spPr>
          <a:xfrm>
            <a:off x="6448320" y="2647755"/>
            <a:ext cx="2209680" cy="1752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6" name="图片 105">
            <a:extLst>
              <a:ext uri="{FF2B5EF4-FFF2-40B4-BE49-F238E27FC236}">
                <a16:creationId xmlns:a16="http://schemas.microsoft.com/office/drawing/2014/main" id="{37D7B04C-B77D-E10F-69F1-8DDCE43010C1}"/>
              </a:ext>
            </a:extLst>
          </p:cNvPr>
          <p:cNvPicPr/>
          <p:nvPr/>
        </p:nvPicPr>
        <p:blipFill>
          <a:blip r:embed="rId17"/>
          <a:stretch/>
        </p:blipFill>
        <p:spPr>
          <a:xfrm>
            <a:off x="8200080" y="2571435"/>
            <a:ext cx="53424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7" name="tb_16">
            <a:extLst>
              <a:ext uri="{FF2B5EF4-FFF2-40B4-BE49-F238E27FC236}">
                <a16:creationId xmlns:a16="http://schemas.microsoft.com/office/drawing/2014/main" id="{8F6C3175-9DA8-5E9E-FF01-A1D9FF26978F}"/>
              </a:ext>
            </a:extLst>
          </p:cNvPr>
          <p:cNvSpPr txBox="1"/>
          <p:nvPr/>
        </p:nvSpPr>
        <p:spPr>
          <a:xfrm>
            <a:off x="8200080" y="2571435"/>
            <a:ext cx="640800" cy="264600"/>
          </a:xfrm>
          <a:prstGeom prst="rect">
            <a:avLst/>
          </a:prstGeom>
          <a:noFill/>
          <a:ln w="0">
            <a:noFill/>
          </a:ln>
        </p:spPr>
        <p:txBody>
          <a:bodyPr lIns="75960" tIns="37800" rIns="75960" bIns="37800" anchor="ctr">
            <a:noAutofit/>
          </a:bodyPr>
          <a:lstStyle/>
          <a:p>
            <a:pPr algn="l" defTabSz="914400" hangingPunct="1">
              <a:lnSpc>
                <a:spcPts val="1199"/>
              </a:lnSpc>
            </a:pPr>
            <a:r>
              <a:rPr lang="en-US" sz="900" kern="120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AI </a:t>
            </a:r>
            <a:r>
              <a:rPr lang="zh-CN" altLang="en-US" sz="900" kern="120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驱动</a:t>
            </a:r>
            <a:endParaRPr lang="en-US" sz="9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08" name="tb_17">
            <a:extLst>
              <a:ext uri="{FF2B5EF4-FFF2-40B4-BE49-F238E27FC236}">
                <a16:creationId xmlns:a16="http://schemas.microsoft.com/office/drawing/2014/main" id="{FCDB8272-8E93-C1CB-C0D3-95576C1277B6}"/>
              </a:ext>
            </a:extLst>
          </p:cNvPr>
          <p:cNvSpPr txBox="1"/>
          <p:nvPr/>
        </p:nvSpPr>
        <p:spPr>
          <a:xfrm>
            <a:off x="6676920" y="2876355"/>
            <a:ext cx="210276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自动化数据处理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09" name="图片 108">
            <a:extLst>
              <a:ext uri="{FF2B5EF4-FFF2-40B4-BE49-F238E27FC236}">
                <a16:creationId xmlns:a16="http://schemas.microsoft.com/office/drawing/2014/main" id="{90D524D9-0C59-7347-7F10-4E5EE9D35935}"/>
              </a:ext>
            </a:extLst>
          </p:cNvPr>
          <p:cNvPicPr/>
          <p:nvPr/>
        </p:nvPicPr>
        <p:blipFill>
          <a:blip r:embed="rId18"/>
          <a:stretch/>
        </p:blipFill>
        <p:spPr>
          <a:xfrm>
            <a:off x="6676920" y="3295395"/>
            <a:ext cx="152280" cy="15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0" name="tb_18">
            <a:extLst>
              <a:ext uri="{FF2B5EF4-FFF2-40B4-BE49-F238E27FC236}">
                <a16:creationId xmlns:a16="http://schemas.microsoft.com/office/drawing/2014/main" id="{92A8F961-6135-43ED-1396-16B90548F2AE}"/>
              </a:ext>
            </a:extLst>
          </p:cNvPr>
          <p:cNvSpPr txBox="1"/>
          <p:nvPr/>
        </p:nvSpPr>
        <p:spPr>
          <a:xfrm>
            <a:off x="6905520" y="3237985"/>
            <a:ext cx="164592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多文档智能整合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11" name="图片 110">
            <a:extLst>
              <a:ext uri="{FF2B5EF4-FFF2-40B4-BE49-F238E27FC236}">
                <a16:creationId xmlns:a16="http://schemas.microsoft.com/office/drawing/2014/main" id="{128EA032-A51C-24B3-D85C-66A53D93F4EE}"/>
              </a:ext>
            </a:extLst>
          </p:cNvPr>
          <p:cNvPicPr/>
          <p:nvPr/>
        </p:nvPicPr>
        <p:blipFill>
          <a:blip r:embed="rId18"/>
          <a:stretch/>
        </p:blipFill>
        <p:spPr>
          <a:xfrm>
            <a:off x="6676920" y="3638475"/>
            <a:ext cx="152280" cy="15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2" name="tb_19">
            <a:extLst>
              <a:ext uri="{FF2B5EF4-FFF2-40B4-BE49-F238E27FC236}">
                <a16:creationId xmlns:a16="http://schemas.microsoft.com/office/drawing/2014/main" id="{567792F1-CB94-0317-B0C3-6DF7192153E0}"/>
              </a:ext>
            </a:extLst>
          </p:cNvPr>
          <p:cNvSpPr txBox="1"/>
          <p:nvPr/>
        </p:nvSpPr>
        <p:spPr>
          <a:xfrm>
            <a:off x="6905520" y="3581065"/>
            <a:ext cx="146268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一键提取关键数据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13" name="图片 112">
            <a:extLst>
              <a:ext uri="{FF2B5EF4-FFF2-40B4-BE49-F238E27FC236}">
                <a16:creationId xmlns:a16="http://schemas.microsoft.com/office/drawing/2014/main" id="{89AC2678-8935-BC5B-39A9-488D9D337CC0}"/>
              </a:ext>
            </a:extLst>
          </p:cNvPr>
          <p:cNvPicPr/>
          <p:nvPr/>
        </p:nvPicPr>
        <p:blipFill>
          <a:blip r:embed="rId18"/>
          <a:stretch/>
        </p:blipFill>
        <p:spPr>
          <a:xfrm>
            <a:off x="6676920" y="3981195"/>
            <a:ext cx="152280" cy="15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4" name="tb_20">
            <a:extLst>
              <a:ext uri="{FF2B5EF4-FFF2-40B4-BE49-F238E27FC236}">
                <a16:creationId xmlns:a16="http://schemas.microsoft.com/office/drawing/2014/main" id="{4506CE3A-40CE-F6B9-8D68-72F997F5F9D6}"/>
              </a:ext>
            </a:extLst>
          </p:cNvPr>
          <p:cNvSpPr txBox="1"/>
          <p:nvPr/>
        </p:nvSpPr>
        <p:spPr>
          <a:xfrm>
            <a:off x="6905520" y="3923785"/>
            <a:ext cx="146268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en" altLang="zh-CN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OCR + </a:t>
            </a: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自动填表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15" name="图片 114">
            <a:extLst>
              <a:ext uri="{FF2B5EF4-FFF2-40B4-BE49-F238E27FC236}">
                <a16:creationId xmlns:a16="http://schemas.microsoft.com/office/drawing/2014/main" id="{6477739B-C351-F8C3-DD38-360408149DB9}"/>
              </a:ext>
            </a:extLst>
          </p:cNvPr>
          <p:cNvPicPr/>
          <p:nvPr/>
        </p:nvPicPr>
        <p:blipFill>
          <a:blip r:embed="rId19"/>
          <a:stretch/>
        </p:blipFill>
        <p:spPr>
          <a:xfrm>
            <a:off x="9057960" y="1028475"/>
            <a:ext cx="2705040" cy="438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6" name="图片 115">
            <a:extLst>
              <a:ext uri="{FF2B5EF4-FFF2-40B4-BE49-F238E27FC236}">
                <a16:creationId xmlns:a16="http://schemas.microsoft.com/office/drawing/2014/main" id="{92C22494-653E-F592-B493-0E9C2D69C8BB}"/>
              </a:ext>
            </a:extLst>
          </p:cNvPr>
          <p:cNvPicPr/>
          <p:nvPr/>
        </p:nvPicPr>
        <p:blipFill>
          <a:blip r:embed="rId20"/>
          <a:stretch/>
        </p:blipFill>
        <p:spPr>
          <a:xfrm>
            <a:off x="10667880" y="4314555"/>
            <a:ext cx="1066680" cy="1066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7" name="图片 116">
            <a:extLst>
              <a:ext uri="{FF2B5EF4-FFF2-40B4-BE49-F238E27FC236}">
                <a16:creationId xmlns:a16="http://schemas.microsoft.com/office/drawing/2014/main" id="{E6111D5A-F311-D281-3E4C-35A7BB5CC4C4}"/>
              </a:ext>
            </a:extLst>
          </p:cNvPr>
          <p:cNvPicPr/>
          <p:nvPr/>
        </p:nvPicPr>
        <p:blipFill>
          <a:blip r:embed="rId21"/>
          <a:stretch/>
        </p:blipFill>
        <p:spPr>
          <a:xfrm>
            <a:off x="9353520" y="128587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tb_21">
            <a:extLst>
              <a:ext uri="{FF2B5EF4-FFF2-40B4-BE49-F238E27FC236}">
                <a16:creationId xmlns:a16="http://schemas.microsoft.com/office/drawing/2014/main" id="{56C52CAC-F3CF-0570-9AA7-4E175AD2A10C}"/>
              </a:ext>
            </a:extLst>
          </p:cNvPr>
          <p:cNvSpPr txBox="1"/>
          <p:nvPr/>
        </p:nvSpPr>
        <p:spPr>
          <a:xfrm>
            <a:off x="9848520" y="1342755"/>
            <a:ext cx="9140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提效效果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19" name="图片 118">
            <a:extLst>
              <a:ext uri="{FF2B5EF4-FFF2-40B4-BE49-F238E27FC236}">
                <a16:creationId xmlns:a16="http://schemas.microsoft.com/office/drawing/2014/main" id="{B4F7F436-0EF5-4CB0-877C-8124C155383A}"/>
              </a:ext>
            </a:extLst>
          </p:cNvPr>
          <p:cNvPicPr/>
          <p:nvPr/>
        </p:nvPicPr>
        <p:blipFill>
          <a:blip r:embed="rId22"/>
          <a:stretch/>
        </p:blipFill>
        <p:spPr>
          <a:xfrm>
            <a:off x="9324720" y="2485755"/>
            <a:ext cx="2209680" cy="933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0" name="tb_22">
            <a:extLst>
              <a:ext uri="{FF2B5EF4-FFF2-40B4-BE49-F238E27FC236}">
                <a16:creationId xmlns:a16="http://schemas.microsoft.com/office/drawing/2014/main" id="{F1405F0A-51A8-FD50-B5E1-A7FD49887388}"/>
              </a:ext>
            </a:extLst>
          </p:cNvPr>
          <p:cNvSpPr txBox="1"/>
          <p:nvPr/>
        </p:nvSpPr>
        <p:spPr>
          <a:xfrm>
            <a:off x="9505800" y="2666835"/>
            <a:ext cx="188424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500"/>
              </a:lnSpc>
            </a:pPr>
            <a:r>
              <a:rPr lang="zh-CN" altLang="en-US" sz="1050" kern="120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文档撰写耗时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21" name="tb_23">
            <a:extLst>
              <a:ext uri="{FF2B5EF4-FFF2-40B4-BE49-F238E27FC236}">
                <a16:creationId xmlns:a16="http://schemas.microsoft.com/office/drawing/2014/main" id="{D06801C8-56BC-8CE5-2FD8-7F2DFFCAB88F}"/>
              </a:ext>
            </a:extLst>
          </p:cNvPr>
          <p:cNvSpPr txBox="1"/>
          <p:nvPr/>
        </p:nvSpPr>
        <p:spPr>
          <a:xfrm>
            <a:off x="9639000" y="2971755"/>
            <a:ext cx="3884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098"/>
              </a:lnSpc>
            </a:pPr>
            <a:r>
              <a:rPr lang="zh-CN" altLang="en-US" strike="sngStrike" kern="1200">
                <a:solidFill>
                  <a:srgbClr val="9CA3A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半天</a:t>
            </a:r>
            <a:endParaRPr lang="en-US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22" name="图片 121">
            <a:extLst>
              <a:ext uri="{FF2B5EF4-FFF2-40B4-BE49-F238E27FC236}">
                <a16:creationId xmlns:a16="http://schemas.microsoft.com/office/drawing/2014/main" id="{FC33E44D-D3FC-557B-031D-17AD9E887303}"/>
              </a:ext>
            </a:extLst>
          </p:cNvPr>
          <p:cNvPicPr/>
          <p:nvPr/>
        </p:nvPicPr>
        <p:blipFill>
          <a:blip r:embed="rId23"/>
          <a:stretch/>
        </p:blipFill>
        <p:spPr>
          <a:xfrm>
            <a:off x="10096200" y="2981115"/>
            <a:ext cx="190440" cy="19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3" name="tb_24">
            <a:extLst>
              <a:ext uri="{FF2B5EF4-FFF2-40B4-BE49-F238E27FC236}">
                <a16:creationId xmlns:a16="http://schemas.microsoft.com/office/drawing/2014/main" id="{86570BF5-FFED-9015-40C4-E5D8808CC139}"/>
              </a:ext>
            </a:extLst>
          </p:cNvPr>
          <p:cNvSpPr txBox="1"/>
          <p:nvPr/>
        </p:nvSpPr>
        <p:spPr>
          <a:xfrm>
            <a:off x="10362960" y="2895435"/>
            <a:ext cx="874080" cy="378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699"/>
              </a:lnSpc>
            </a:pPr>
            <a:r>
              <a:rPr lang="zh-CN" altLang="en-US" sz="2250" kern="120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几分钟</a:t>
            </a:r>
            <a:endParaRPr lang="en-US" sz="22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24" name="图片 123">
            <a:extLst>
              <a:ext uri="{FF2B5EF4-FFF2-40B4-BE49-F238E27FC236}">
                <a16:creationId xmlns:a16="http://schemas.microsoft.com/office/drawing/2014/main" id="{DC37644D-2256-3F58-9930-0E7CE014C230}"/>
              </a:ext>
            </a:extLst>
          </p:cNvPr>
          <p:cNvPicPr/>
          <p:nvPr/>
        </p:nvPicPr>
        <p:blipFill>
          <a:blip r:embed="rId24"/>
          <a:stretch/>
        </p:blipFill>
        <p:spPr>
          <a:xfrm>
            <a:off x="9324720" y="3590595"/>
            <a:ext cx="2209680" cy="97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5" name="tb_25">
            <a:extLst>
              <a:ext uri="{FF2B5EF4-FFF2-40B4-BE49-F238E27FC236}">
                <a16:creationId xmlns:a16="http://schemas.microsoft.com/office/drawing/2014/main" id="{F6BB6027-DF6A-03F7-5B9F-42C9CEF307B4}"/>
              </a:ext>
            </a:extLst>
          </p:cNvPr>
          <p:cNvSpPr txBox="1"/>
          <p:nvPr/>
        </p:nvSpPr>
        <p:spPr>
          <a:xfrm>
            <a:off x="9505800" y="3771675"/>
            <a:ext cx="188424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500"/>
              </a:lnSpc>
            </a:pPr>
            <a:r>
              <a:rPr lang="zh-CN" altLang="en-US" sz="1050" kern="120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内容错误率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26" name="tb_26">
            <a:extLst>
              <a:ext uri="{FF2B5EF4-FFF2-40B4-BE49-F238E27FC236}">
                <a16:creationId xmlns:a16="http://schemas.microsoft.com/office/drawing/2014/main" id="{D833E331-ACE6-32CF-DEB5-A123B48B72DD}"/>
              </a:ext>
            </a:extLst>
          </p:cNvPr>
          <p:cNvSpPr txBox="1"/>
          <p:nvPr/>
        </p:nvSpPr>
        <p:spPr>
          <a:xfrm>
            <a:off x="9871560" y="4000275"/>
            <a:ext cx="887760" cy="416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999"/>
              </a:lnSpc>
            </a:pPr>
            <a:r>
              <a:rPr lang="en-US" sz="2700" kern="1200" dirty="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-90%</a:t>
            </a:r>
            <a:endParaRPr lang="en-US" sz="27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27" name="图片 126">
            <a:extLst>
              <a:ext uri="{FF2B5EF4-FFF2-40B4-BE49-F238E27FC236}">
                <a16:creationId xmlns:a16="http://schemas.microsoft.com/office/drawing/2014/main" id="{B20EAC27-CD69-3ED3-94B6-C45438BCE203}"/>
              </a:ext>
            </a:extLst>
          </p:cNvPr>
          <p:cNvPicPr/>
          <p:nvPr/>
        </p:nvPicPr>
        <p:blipFill>
          <a:blip r:embed="rId25"/>
          <a:stretch/>
        </p:blipFill>
        <p:spPr>
          <a:xfrm>
            <a:off x="10759320" y="4085955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8" name="图片 127">
            <a:extLst>
              <a:ext uri="{FF2B5EF4-FFF2-40B4-BE49-F238E27FC236}">
                <a16:creationId xmlns:a16="http://schemas.microsoft.com/office/drawing/2014/main" id="{26C5884D-EAC1-D9FD-6091-B505AD4A6E50}"/>
              </a:ext>
            </a:extLst>
          </p:cNvPr>
          <p:cNvPicPr/>
          <p:nvPr/>
        </p:nvPicPr>
        <p:blipFill>
          <a:blip r:embed="rId26"/>
          <a:stretch/>
        </p:blipFill>
        <p:spPr>
          <a:xfrm>
            <a:off x="428400" y="5581395"/>
            <a:ext cx="11334600" cy="838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9" name="图片 128">
            <a:extLst>
              <a:ext uri="{FF2B5EF4-FFF2-40B4-BE49-F238E27FC236}">
                <a16:creationId xmlns:a16="http://schemas.microsoft.com/office/drawing/2014/main" id="{1E4C0BFC-8A42-827F-46D8-9C8D64766C8E}"/>
              </a:ext>
            </a:extLst>
          </p:cNvPr>
          <p:cNvPicPr/>
          <p:nvPr/>
        </p:nvPicPr>
        <p:blipFill>
          <a:blip r:embed="rId27"/>
          <a:stretch/>
        </p:blipFill>
        <p:spPr>
          <a:xfrm>
            <a:off x="466560" y="5619555"/>
            <a:ext cx="75960" cy="761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0" name="图片 129">
            <a:extLst>
              <a:ext uri="{FF2B5EF4-FFF2-40B4-BE49-F238E27FC236}">
                <a16:creationId xmlns:a16="http://schemas.microsoft.com/office/drawing/2014/main" id="{0661A8BA-40BB-7FDC-0953-01E5B12AE780}"/>
              </a:ext>
            </a:extLst>
          </p:cNvPr>
          <p:cNvPicPr/>
          <p:nvPr/>
        </p:nvPicPr>
        <p:blipFill>
          <a:blip r:embed="rId28"/>
          <a:stretch/>
        </p:blipFill>
        <p:spPr>
          <a:xfrm>
            <a:off x="809280" y="580999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1" name="tb_27">
            <a:extLst>
              <a:ext uri="{FF2B5EF4-FFF2-40B4-BE49-F238E27FC236}">
                <a16:creationId xmlns:a16="http://schemas.microsoft.com/office/drawing/2014/main" id="{B3252D0C-603C-9176-80F6-2295F3A98BE6}"/>
              </a:ext>
            </a:extLst>
          </p:cNvPr>
          <p:cNvSpPr txBox="1"/>
          <p:nvPr/>
        </p:nvSpPr>
        <p:spPr>
          <a:xfrm>
            <a:off x="1304640" y="5867235"/>
            <a:ext cx="82296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案例参考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32" name="图片 131">
            <a:extLst>
              <a:ext uri="{FF2B5EF4-FFF2-40B4-BE49-F238E27FC236}">
                <a16:creationId xmlns:a16="http://schemas.microsoft.com/office/drawing/2014/main" id="{29EBBA25-C49B-96DA-F309-27FAB96433AC}"/>
              </a:ext>
            </a:extLst>
          </p:cNvPr>
          <p:cNvPicPr/>
          <p:nvPr/>
        </p:nvPicPr>
        <p:blipFill>
          <a:blip r:embed="rId29"/>
          <a:stretch/>
        </p:blipFill>
        <p:spPr>
          <a:xfrm>
            <a:off x="2219040" y="5848155"/>
            <a:ext cx="9360" cy="304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3" name="图片 132">
            <a:extLst>
              <a:ext uri="{FF2B5EF4-FFF2-40B4-BE49-F238E27FC236}">
                <a16:creationId xmlns:a16="http://schemas.microsoft.com/office/drawing/2014/main" id="{0D71DF21-87D6-E921-4EFA-E7928AF3DC2C}"/>
              </a:ext>
            </a:extLst>
          </p:cNvPr>
          <p:cNvPicPr/>
          <p:nvPr/>
        </p:nvPicPr>
        <p:blipFill>
          <a:blip r:embed="rId30"/>
          <a:stretch/>
        </p:blipFill>
        <p:spPr>
          <a:xfrm>
            <a:off x="2457360" y="5905395"/>
            <a:ext cx="190440" cy="19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4" name="tb_28">
            <a:extLst>
              <a:ext uri="{FF2B5EF4-FFF2-40B4-BE49-F238E27FC236}">
                <a16:creationId xmlns:a16="http://schemas.microsoft.com/office/drawing/2014/main" id="{8552F98B-7FF3-0CC9-2FA7-D20425C59F25}"/>
              </a:ext>
            </a:extLst>
          </p:cNvPr>
          <p:cNvSpPr txBox="1"/>
          <p:nvPr/>
        </p:nvSpPr>
        <p:spPr>
          <a:xfrm>
            <a:off x="2724120" y="5833980"/>
            <a:ext cx="2844720" cy="31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某动物体外检测设备出海企业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35" name="图片 134">
            <a:extLst>
              <a:ext uri="{FF2B5EF4-FFF2-40B4-BE49-F238E27FC236}">
                <a16:creationId xmlns:a16="http://schemas.microsoft.com/office/drawing/2014/main" id="{A0B83FF2-AA19-CCE8-B27B-5AF12B75B43B}"/>
              </a:ext>
            </a:extLst>
          </p:cNvPr>
          <p:cNvPicPr/>
          <p:nvPr/>
        </p:nvPicPr>
        <p:blipFill>
          <a:blip r:embed="rId30"/>
          <a:stretch/>
        </p:blipFill>
        <p:spPr>
          <a:xfrm>
            <a:off x="5109729" y="5905395"/>
            <a:ext cx="190440" cy="19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6" name="tb_29">
            <a:extLst>
              <a:ext uri="{FF2B5EF4-FFF2-40B4-BE49-F238E27FC236}">
                <a16:creationId xmlns:a16="http://schemas.microsoft.com/office/drawing/2014/main" id="{03217DE1-566F-54A0-8DBA-1D067FFD51E2}"/>
              </a:ext>
            </a:extLst>
          </p:cNvPr>
          <p:cNvSpPr txBox="1"/>
          <p:nvPr/>
        </p:nvSpPr>
        <p:spPr>
          <a:xfrm>
            <a:off x="5376488" y="5829135"/>
            <a:ext cx="2425431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某税务服务与企业管理咨询公司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D62F855-C734-ABCC-9CC9-132FFB30704F}"/>
              </a:ext>
            </a:extLst>
          </p:cNvPr>
          <p:cNvGrpSpPr/>
          <p:nvPr/>
        </p:nvGrpSpPr>
        <p:grpSpPr>
          <a:xfrm>
            <a:off x="10111020" y="5723955"/>
            <a:ext cx="1371600" cy="495000"/>
            <a:chOff x="10111020" y="5723955"/>
            <a:chExt cx="1371600" cy="495000"/>
          </a:xfrm>
        </p:grpSpPr>
        <p:pic>
          <p:nvPicPr>
            <p:cNvPr id="2" name="图片 1">
              <a:hlinkClick r:id="rId31"/>
              <a:extLst>
                <a:ext uri="{FF2B5EF4-FFF2-40B4-BE49-F238E27FC236}">
                  <a16:creationId xmlns:a16="http://schemas.microsoft.com/office/drawing/2014/main" id="{EE7D68B0-6124-99B1-3398-A35969961628}"/>
                </a:ext>
              </a:extLst>
            </p:cNvPr>
            <p:cNvPicPr/>
            <p:nvPr/>
          </p:nvPicPr>
          <p:blipFill>
            <a:blip r:embed="rId32"/>
            <a:stretch/>
          </p:blipFill>
          <p:spPr>
            <a:xfrm>
              <a:off x="10111020" y="5723955"/>
              <a:ext cx="1371600" cy="495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17736B40-F27A-0997-91BE-149B669605A5}"/>
                </a:ext>
              </a:extLst>
            </p:cNvPr>
            <p:cNvPicPr/>
            <p:nvPr/>
          </p:nvPicPr>
          <p:blipFill>
            <a:blip r:embed="rId33"/>
            <a:stretch/>
          </p:blipFill>
          <p:spPr>
            <a:xfrm>
              <a:off x="10339620" y="5857155"/>
              <a:ext cx="228600" cy="2286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" name="tb_2">
              <a:extLst>
                <a:ext uri="{FF2B5EF4-FFF2-40B4-BE49-F238E27FC236}">
                  <a16:creationId xmlns:a16="http://schemas.microsoft.com/office/drawing/2014/main" id="{32589B92-3541-FC02-B3A0-8F18A397C093}"/>
                </a:ext>
              </a:extLst>
            </p:cNvPr>
            <p:cNvSpPr txBox="1"/>
            <p:nvPr/>
          </p:nvSpPr>
          <p:spPr>
            <a:xfrm>
              <a:off x="10644180" y="5828580"/>
              <a:ext cx="621360" cy="2646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ctr">
              <a:no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sz="1200" u="none" strike="noStrike" dirty="0">
                  <a:solidFill>
                    <a:srgbClr val="0052D9"/>
                  </a:solidFill>
                  <a:effectLst/>
                  <a:uFillTx/>
                  <a:latin typeface="TencentSans W7" panose="020C04030202040F0204" pitchFamily="34" charset="-122"/>
                  <a:ea typeface="TencentSans W7" panose="020C04030202040F0204" pitchFamily="34" charset="-122"/>
                  <a:hlinkClick r:id="rId31"/>
                </a:rPr>
                <a:t>演示视频</a:t>
              </a:r>
              <a:endParaRPr lang="en-US" sz="1200" u="none" strike="noStrike" dirty="0">
                <a:solidFill>
                  <a:srgbClr val="000000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4112383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E5884-D904-778C-ED97-EB749801D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标题文本">
            <a:extLst>
              <a:ext uri="{FF2B5EF4-FFF2-40B4-BE49-F238E27FC236}">
                <a16:creationId xmlns:a16="http://schemas.microsoft.com/office/drawing/2014/main" id="{4B45BB66-1FFF-6452-CA41-0D3EA76D81E4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场景</a:t>
            </a:r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3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：运营提效</a:t>
            </a:r>
          </a:p>
        </p:txBody>
      </p:sp>
      <p:pic>
        <p:nvPicPr>
          <p:cNvPr id="58" name="图片 57">
            <a:extLst>
              <a:ext uri="{FF2B5EF4-FFF2-40B4-BE49-F238E27FC236}">
                <a16:creationId xmlns:a16="http://schemas.microsoft.com/office/drawing/2014/main" id="{8B0C3C45-1CCB-7B8E-2023-6FFB1FB5355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28400" y="847440"/>
            <a:ext cx="5619600" cy="243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" name="图片 58">
            <a:extLst>
              <a:ext uri="{FF2B5EF4-FFF2-40B4-BE49-F238E27FC236}">
                <a16:creationId xmlns:a16="http://schemas.microsoft.com/office/drawing/2014/main" id="{02A4BBB3-B732-6F3B-594C-701D64C0EFC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4647960" y="1885680"/>
            <a:ext cx="1371600" cy="1371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" name="图片 59">
            <a:extLst>
              <a:ext uri="{FF2B5EF4-FFF2-40B4-BE49-F238E27FC236}">
                <a16:creationId xmlns:a16="http://schemas.microsoft.com/office/drawing/2014/main" id="{6AC25AEA-E955-8F82-4D64-3D559D4F6F76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685800" y="1066680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" name="tb_3">
            <a:extLst>
              <a:ext uri="{FF2B5EF4-FFF2-40B4-BE49-F238E27FC236}">
                <a16:creationId xmlns:a16="http://schemas.microsoft.com/office/drawing/2014/main" id="{3DEB1938-6A08-14D2-F01B-AD0754D8BA8E}"/>
              </a:ext>
            </a:extLst>
          </p:cNvPr>
          <p:cNvSpPr txBox="1"/>
          <p:nvPr/>
        </p:nvSpPr>
        <p:spPr>
          <a:xfrm>
            <a:off x="1180800" y="1095045"/>
            <a:ext cx="1174364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典型需求来源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62" name="图片 61">
            <a:extLst>
              <a:ext uri="{FF2B5EF4-FFF2-40B4-BE49-F238E27FC236}">
                <a16:creationId xmlns:a16="http://schemas.microsoft.com/office/drawing/2014/main" id="{DF9B1627-516B-D6B2-7296-D070E4B0DE49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685800" y="1562040"/>
            <a:ext cx="5143320" cy="704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id="{74DEA09B-77D7-BF1C-3BB5-EB7A13112A90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809280" y="1685880"/>
            <a:ext cx="114120" cy="457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" name="tb_4">
            <a:extLst>
              <a:ext uri="{FF2B5EF4-FFF2-40B4-BE49-F238E27FC236}">
                <a16:creationId xmlns:a16="http://schemas.microsoft.com/office/drawing/2014/main" id="{8DA0CA8E-DF5B-91B7-5B5B-0A5042A128DE}"/>
              </a:ext>
            </a:extLst>
          </p:cNvPr>
          <p:cNvSpPr txBox="1"/>
          <p:nvPr/>
        </p:nvSpPr>
        <p:spPr>
          <a:xfrm>
            <a:off x="1076040" y="1685880"/>
            <a:ext cx="341928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运营动作高频、流程标准化的企业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65" name="tb_5">
            <a:extLst>
              <a:ext uri="{FF2B5EF4-FFF2-40B4-BE49-F238E27FC236}">
                <a16:creationId xmlns:a16="http://schemas.microsoft.com/office/drawing/2014/main" id="{8541404C-8278-3E2A-4C78-DAFA5D3D4474}"/>
              </a:ext>
            </a:extLst>
          </p:cNvPr>
          <p:cNvSpPr txBox="1"/>
          <p:nvPr/>
        </p:nvSpPr>
        <p:spPr>
          <a:xfrm>
            <a:off x="1076040" y="1952280"/>
            <a:ext cx="188460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电商运营、内容运营、检测服务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66" name="图片 65">
            <a:extLst>
              <a:ext uri="{FF2B5EF4-FFF2-40B4-BE49-F238E27FC236}">
                <a16:creationId xmlns:a16="http://schemas.microsoft.com/office/drawing/2014/main" id="{DEF5FA3E-48EC-371D-BA16-1CE501F3C777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685800" y="2381040"/>
            <a:ext cx="5143320" cy="704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7" name="图片 66">
            <a:extLst>
              <a:ext uri="{FF2B5EF4-FFF2-40B4-BE49-F238E27FC236}">
                <a16:creationId xmlns:a16="http://schemas.microsoft.com/office/drawing/2014/main" id="{834129FD-A754-F353-340E-F932F68AC1C1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809280" y="2504880"/>
            <a:ext cx="114120" cy="457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tb_6">
            <a:extLst>
              <a:ext uri="{FF2B5EF4-FFF2-40B4-BE49-F238E27FC236}">
                <a16:creationId xmlns:a16="http://schemas.microsoft.com/office/drawing/2014/main" id="{FA1A099D-E68B-4966-C9C2-8A864E93BC7D}"/>
              </a:ext>
            </a:extLst>
          </p:cNvPr>
          <p:cNvSpPr txBox="1"/>
          <p:nvPr/>
        </p:nvSpPr>
        <p:spPr>
          <a:xfrm>
            <a:off x="1076040" y="2504880"/>
            <a:ext cx="314352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en" altLang="zh-CN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OA / </a:t>
            </a:r>
            <a:r>
              <a:rPr lang="zh-CN" altLang="en-US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审批流密集型的制造业、汽车业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77" name="tb_7">
            <a:extLst>
              <a:ext uri="{FF2B5EF4-FFF2-40B4-BE49-F238E27FC236}">
                <a16:creationId xmlns:a16="http://schemas.microsoft.com/office/drawing/2014/main" id="{9BD34148-F0D2-A6DF-6937-2C8024373AE1}"/>
              </a:ext>
            </a:extLst>
          </p:cNvPr>
          <p:cNvSpPr txBox="1"/>
          <p:nvPr/>
        </p:nvSpPr>
        <p:spPr>
          <a:xfrm>
            <a:off x="1076040" y="2771640"/>
            <a:ext cx="352512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定时任务、批量处理、报告分发等</a:t>
            </a:r>
            <a:r>
              <a:rPr lang="en-US" altLang="zh-CN" sz="10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"</a:t>
            </a:r>
            <a:r>
              <a:rPr lang="zh-CN" altLang="en-US" sz="10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机械重复型</a:t>
            </a:r>
            <a:r>
              <a:rPr lang="en-US" altLang="zh-CN" sz="10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"</a:t>
            </a:r>
            <a:r>
              <a:rPr lang="zh-CN" altLang="en-US" sz="10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流程</a:t>
            </a:r>
          </a:p>
        </p:txBody>
      </p:sp>
      <p:pic>
        <p:nvPicPr>
          <p:cNvPr id="79" name="图片 78">
            <a:extLst>
              <a:ext uri="{FF2B5EF4-FFF2-40B4-BE49-F238E27FC236}">
                <a16:creationId xmlns:a16="http://schemas.microsoft.com/office/drawing/2014/main" id="{5709C17F-6CA6-447F-ACFF-C3AD43183C9C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6143400" y="847440"/>
            <a:ext cx="5619600" cy="243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0" name="图片 79">
            <a:extLst>
              <a:ext uri="{FF2B5EF4-FFF2-40B4-BE49-F238E27FC236}">
                <a16:creationId xmlns:a16="http://schemas.microsoft.com/office/drawing/2014/main" id="{249F6D99-6196-5F7F-8204-F3984BDE13B6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10362960" y="1885680"/>
            <a:ext cx="1371600" cy="1371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" name="图片 80">
            <a:extLst>
              <a:ext uri="{FF2B5EF4-FFF2-40B4-BE49-F238E27FC236}">
                <a16:creationId xmlns:a16="http://schemas.microsoft.com/office/drawing/2014/main" id="{EDEDCFEF-379C-9D10-FE9B-C3CD09D07B81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6400800" y="1066680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" name="tb_8">
            <a:extLst>
              <a:ext uri="{FF2B5EF4-FFF2-40B4-BE49-F238E27FC236}">
                <a16:creationId xmlns:a16="http://schemas.microsoft.com/office/drawing/2014/main" id="{A982B4B8-E734-48D6-3C0B-7BE53B809D1F}"/>
              </a:ext>
            </a:extLst>
          </p:cNvPr>
          <p:cNvSpPr txBox="1"/>
          <p:nvPr/>
        </p:nvSpPr>
        <p:spPr>
          <a:xfrm>
            <a:off x="6895800" y="1095045"/>
            <a:ext cx="9140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核心痛点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83" name="图片 82">
            <a:extLst>
              <a:ext uri="{FF2B5EF4-FFF2-40B4-BE49-F238E27FC236}">
                <a16:creationId xmlns:a16="http://schemas.microsoft.com/office/drawing/2014/main" id="{93389FA0-E583-9A75-06E0-C586DFDF4A63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6400800" y="1819080"/>
            <a:ext cx="304560" cy="304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4" name="tb_9">
            <a:extLst>
              <a:ext uri="{FF2B5EF4-FFF2-40B4-BE49-F238E27FC236}">
                <a16:creationId xmlns:a16="http://schemas.microsoft.com/office/drawing/2014/main" id="{576F5BBA-4B5C-78EB-574E-72AEB8FC7C29}"/>
              </a:ext>
            </a:extLst>
          </p:cNvPr>
          <p:cNvSpPr txBox="1"/>
          <p:nvPr/>
        </p:nvSpPr>
        <p:spPr>
          <a:xfrm>
            <a:off x="6858000" y="1780920"/>
            <a:ext cx="288000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en-US" sz="1350" kern="1200" dirty="0" err="1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人工效果</a:t>
            </a: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不够且</a:t>
            </a:r>
            <a:r>
              <a:rPr lang="en-US" sz="1350" kern="1200" dirty="0" err="1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行动滞后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85" name="tb_10">
            <a:extLst>
              <a:ext uri="{FF2B5EF4-FFF2-40B4-BE49-F238E27FC236}">
                <a16:creationId xmlns:a16="http://schemas.microsoft.com/office/drawing/2014/main" id="{F4055686-67B1-1008-8C34-2C5CA06AE059}"/>
              </a:ext>
            </a:extLst>
          </p:cNvPr>
          <p:cNvSpPr txBox="1"/>
          <p:nvPr/>
        </p:nvSpPr>
        <p:spPr>
          <a:xfrm>
            <a:off x="6858000" y="2066760"/>
            <a:ext cx="288000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多平台账号运营靠人工，热帖识别滞后</a:t>
            </a:r>
          </a:p>
        </p:txBody>
      </p:sp>
      <p:pic>
        <p:nvPicPr>
          <p:cNvPr id="86" name="图片 85">
            <a:extLst>
              <a:ext uri="{FF2B5EF4-FFF2-40B4-BE49-F238E27FC236}">
                <a16:creationId xmlns:a16="http://schemas.microsoft.com/office/drawing/2014/main" id="{4076B73C-22B3-01B6-ECDC-EE030A79EFC5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6400800" y="2409480"/>
            <a:ext cx="304560" cy="304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7" name="tb_11">
            <a:extLst>
              <a:ext uri="{FF2B5EF4-FFF2-40B4-BE49-F238E27FC236}">
                <a16:creationId xmlns:a16="http://schemas.microsoft.com/office/drawing/2014/main" id="{514356D8-2027-032A-6970-76D1987CCE31}"/>
              </a:ext>
            </a:extLst>
          </p:cNvPr>
          <p:cNvSpPr txBox="1"/>
          <p:nvPr/>
        </p:nvSpPr>
        <p:spPr>
          <a:xfrm>
            <a:off x="6858000" y="2371680"/>
            <a:ext cx="345816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重复事物耗时长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88" name="tb_12">
            <a:extLst>
              <a:ext uri="{FF2B5EF4-FFF2-40B4-BE49-F238E27FC236}">
                <a16:creationId xmlns:a16="http://schemas.microsoft.com/office/drawing/2014/main" id="{9AE81A79-CD7E-5E1C-FAF3-4CC574BDBCF3}"/>
              </a:ext>
            </a:extLst>
          </p:cNvPr>
          <p:cNvSpPr txBox="1"/>
          <p:nvPr/>
        </p:nvSpPr>
        <p:spPr>
          <a:xfrm>
            <a:off x="6858000" y="2657160"/>
            <a:ext cx="345816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报告分发、邮件群发、归档动作占用大量后台行政人力</a:t>
            </a:r>
          </a:p>
        </p:txBody>
      </p:sp>
      <p:pic>
        <p:nvPicPr>
          <p:cNvPr id="89" name="图片 88">
            <a:extLst>
              <a:ext uri="{FF2B5EF4-FFF2-40B4-BE49-F238E27FC236}">
                <a16:creationId xmlns:a16="http://schemas.microsoft.com/office/drawing/2014/main" id="{337B2A62-719A-0C58-F419-2B6FBA94A5F8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428400" y="3381120"/>
            <a:ext cx="5619600" cy="243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0" name="图片 89">
            <a:extLst>
              <a:ext uri="{FF2B5EF4-FFF2-40B4-BE49-F238E27FC236}">
                <a16:creationId xmlns:a16="http://schemas.microsoft.com/office/drawing/2014/main" id="{CB8BD82D-DC7B-A4BF-A4F6-853294A1B9A1}"/>
              </a:ext>
            </a:extLst>
          </p:cNvPr>
          <p:cNvPicPr/>
          <p:nvPr/>
        </p:nvPicPr>
        <p:blipFill>
          <a:blip r:embed="rId15"/>
          <a:stretch/>
        </p:blipFill>
        <p:spPr>
          <a:xfrm>
            <a:off x="4647960" y="4419360"/>
            <a:ext cx="1371600" cy="1371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1" name="图片 90">
            <a:extLst>
              <a:ext uri="{FF2B5EF4-FFF2-40B4-BE49-F238E27FC236}">
                <a16:creationId xmlns:a16="http://schemas.microsoft.com/office/drawing/2014/main" id="{4186135A-5184-1AF8-8265-FFC2D3B8EBBF}"/>
              </a:ext>
            </a:extLst>
          </p:cNvPr>
          <p:cNvPicPr/>
          <p:nvPr/>
        </p:nvPicPr>
        <p:blipFill>
          <a:blip r:embed="rId16"/>
          <a:stretch/>
        </p:blipFill>
        <p:spPr>
          <a:xfrm>
            <a:off x="685800" y="3600360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2" name="tb_13">
            <a:extLst>
              <a:ext uri="{FF2B5EF4-FFF2-40B4-BE49-F238E27FC236}">
                <a16:creationId xmlns:a16="http://schemas.microsoft.com/office/drawing/2014/main" id="{8996CE1A-B025-14F0-262C-FFA8869BBE0B}"/>
              </a:ext>
            </a:extLst>
          </p:cNvPr>
          <p:cNvSpPr txBox="1"/>
          <p:nvPr/>
        </p:nvSpPr>
        <p:spPr>
          <a:xfrm>
            <a:off x="1180800" y="3628725"/>
            <a:ext cx="9014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en-US" kern="120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WB </a:t>
            </a:r>
            <a:r>
              <a:rPr lang="zh-CN" altLang="en-US" kern="120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解法</a:t>
            </a:r>
            <a:endParaRPr lang="en-US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93" name="tb_14">
            <a:extLst>
              <a:ext uri="{FF2B5EF4-FFF2-40B4-BE49-F238E27FC236}">
                <a16:creationId xmlns:a16="http://schemas.microsoft.com/office/drawing/2014/main" id="{EDB8FE7C-3AD8-65BE-986B-80692DAEEBFB}"/>
              </a:ext>
            </a:extLst>
          </p:cNvPr>
          <p:cNvSpPr txBox="1"/>
          <p:nvPr/>
        </p:nvSpPr>
        <p:spPr>
          <a:xfrm>
            <a:off x="685800" y="4257360"/>
            <a:ext cx="524592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098"/>
              </a:lnSpc>
            </a:pPr>
            <a:r>
              <a:rPr lang="zh-CN" altLang="en-US" sz="1350" kern="120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全员 </a:t>
            </a:r>
            <a:r>
              <a:rPr lang="en-US" sz="1350" kern="120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AI </a:t>
            </a:r>
            <a:r>
              <a:rPr lang="zh-CN" altLang="en-US" sz="1350" kern="120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化赋能，重塑业务流</a:t>
            </a:r>
            <a:endParaRPr lang="en-US" sz="13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94" name="图片 93">
            <a:extLst>
              <a:ext uri="{FF2B5EF4-FFF2-40B4-BE49-F238E27FC236}">
                <a16:creationId xmlns:a16="http://schemas.microsoft.com/office/drawing/2014/main" id="{2BC1A684-36E9-4D8D-FB60-7CF9818752B3}"/>
              </a:ext>
            </a:extLst>
          </p:cNvPr>
          <p:cNvPicPr/>
          <p:nvPr/>
        </p:nvPicPr>
        <p:blipFill>
          <a:blip r:embed="rId17"/>
          <a:stretch/>
        </p:blipFill>
        <p:spPr>
          <a:xfrm>
            <a:off x="657000" y="4609800"/>
            <a:ext cx="2590560" cy="41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5" name="图片 94">
            <a:extLst>
              <a:ext uri="{FF2B5EF4-FFF2-40B4-BE49-F238E27FC236}">
                <a16:creationId xmlns:a16="http://schemas.microsoft.com/office/drawing/2014/main" id="{0C77FE66-3CF5-F550-7E43-38A68C5A75BD}"/>
              </a:ext>
            </a:extLst>
          </p:cNvPr>
          <p:cNvPicPr/>
          <p:nvPr/>
        </p:nvPicPr>
        <p:blipFill>
          <a:blip r:embed="rId18"/>
          <a:stretch/>
        </p:blipFill>
        <p:spPr>
          <a:xfrm>
            <a:off x="1006240" y="4781520"/>
            <a:ext cx="75960" cy="75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6" name="tb_15">
            <a:extLst>
              <a:ext uri="{FF2B5EF4-FFF2-40B4-BE49-F238E27FC236}">
                <a16:creationId xmlns:a16="http://schemas.microsoft.com/office/drawing/2014/main" id="{4461587B-61BD-FBC8-91FD-45BD5496C240}"/>
              </a:ext>
            </a:extLst>
          </p:cNvPr>
          <p:cNvSpPr txBox="1"/>
          <p:nvPr/>
        </p:nvSpPr>
        <p:spPr>
          <a:xfrm>
            <a:off x="1167947" y="4705030"/>
            <a:ext cx="134316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500"/>
              </a:lnSpc>
            </a:pPr>
            <a:r>
              <a:rPr lang="zh-CN" altLang="en-US" sz="10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自动化账号运营策略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97" name="图片 96">
            <a:extLst>
              <a:ext uri="{FF2B5EF4-FFF2-40B4-BE49-F238E27FC236}">
                <a16:creationId xmlns:a16="http://schemas.microsoft.com/office/drawing/2014/main" id="{EDF164D4-A151-7652-4CEC-E96EBE72866E}"/>
              </a:ext>
            </a:extLst>
          </p:cNvPr>
          <p:cNvPicPr/>
          <p:nvPr/>
        </p:nvPicPr>
        <p:blipFill>
          <a:blip r:embed="rId19"/>
          <a:stretch/>
        </p:blipFill>
        <p:spPr>
          <a:xfrm>
            <a:off x="3267000" y="4609800"/>
            <a:ext cx="2590560" cy="41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8" name="图片 97">
            <a:extLst>
              <a:ext uri="{FF2B5EF4-FFF2-40B4-BE49-F238E27FC236}">
                <a16:creationId xmlns:a16="http://schemas.microsoft.com/office/drawing/2014/main" id="{C5062BB1-39EC-F72C-E93E-88682B79F866}"/>
              </a:ext>
            </a:extLst>
          </p:cNvPr>
          <p:cNvPicPr/>
          <p:nvPr/>
        </p:nvPicPr>
        <p:blipFill>
          <a:blip r:embed="rId20"/>
          <a:stretch/>
        </p:blipFill>
        <p:spPr>
          <a:xfrm>
            <a:off x="3672802" y="4781520"/>
            <a:ext cx="75960" cy="75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9" name="tb_16">
            <a:extLst>
              <a:ext uri="{FF2B5EF4-FFF2-40B4-BE49-F238E27FC236}">
                <a16:creationId xmlns:a16="http://schemas.microsoft.com/office/drawing/2014/main" id="{F64BA1A6-DFF2-E97E-AFB1-FD1E1B24735C}"/>
              </a:ext>
            </a:extLst>
          </p:cNvPr>
          <p:cNvSpPr txBox="1"/>
          <p:nvPr/>
        </p:nvSpPr>
        <p:spPr>
          <a:xfrm>
            <a:off x="3825082" y="4705030"/>
            <a:ext cx="164772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500"/>
              </a:lnSpc>
            </a:pPr>
            <a:r>
              <a:rPr lang="zh-CN" altLang="en-US" sz="10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报告智能预审 </a:t>
            </a:r>
            <a:r>
              <a:rPr lang="en-US" altLang="zh-CN" sz="10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+ </a:t>
            </a:r>
            <a:r>
              <a:rPr lang="zh-CN" altLang="en-US" sz="10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邮件分发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00" name="图片 99">
            <a:extLst>
              <a:ext uri="{FF2B5EF4-FFF2-40B4-BE49-F238E27FC236}">
                <a16:creationId xmlns:a16="http://schemas.microsoft.com/office/drawing/2014/main" id="{2C7C07E6-DCA8-30B1-4FF0-D4F30E0FC1CD}"/>
              </a:ext>
            </a:extLst>
          </p:cNvPr>
          <p:cNvPicPr/>
          <p:nvPr/>
        </p:nvPicPr>
        <p:blipFill>
          <a:blip r:embed="rId21"/>
          <a:stretch/>
        </p:blipFill>
        <p:spPr>
          <a:xfrm>
            <a:off x="657000" y="5047920"/>
            <a:ext cx="2590560" cy="41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1" name="图片 100">
            <a:extLst>
              <a:ext uri="{FF2B5EF4-FFF2-40B4-BE49-F238E27FC236}">
                <a16:creationId xmlns:a16="http://schemas.microsoft.com/office/drawing/2014/main" id="{C54DD604-9E36-7516-75D9-DF192ACD51C6}"/>
              </a:ext>
            </a:extLst>
          </p:cNvPr>
          <p:cNvPicPr/>
          <p:nvPr/>
        </p:nvPicPr>
        <p:blipFill>
          <a:blip r:embed="rId22"/>
          <a:stretch/>
        </p:blipFill>
        <p:spPr>
          <a:xfrm>
            <a:off x="996202" y="5219640"/>
            <a:ext cx="75960" cy="75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2" name="tb_17">
            <a:extLst>
              <a:ext uri="{FF2B5EF4-FFF2-40B4-BE49-F238E27FC236}">
                <a16:creationId xmlns:a16="http://schemas.microsoft.com/office/drawing/2014/main" id="{CDA5DB71-89B0-64E0-7841-73DB21F471A2}"/>
              </a:ext>
            </a:extLst>
          </p:cNvPr>
          <p:cNvSpPr txBox="1"/>
          <p:nvPr/>
        </p:nvSpPr>
        <p:spPr>
          <a:xfrm>
            <a:off x="1148482" y="5143150"/>
            <a:ext cx="158220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500"/>
              </a:lnSpc>
            </a:pPr>
            <a:r>
              <a:rPr lang="en" altLang="zh-CN" sz="10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OA </a:t>
            </a:r>
            <a:r>
              <a:rPr lang="zh-CN" altLang="en-US" sz="10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单据归纳与自动审批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03" name="图片 102">
            <a:extLst>
              <a:ext uri="{FF2B5EF4-FFF2-40B4-BE49-F238E27FC236}">
                <a16:creationId xmlns:a16="http://schemas.microsoft.com/office/drawing/2014/main" id="{5865AF50-8287-3C52-F22C-1D4228EFE6B4}"/>
              </a:ext>
            </a:extLst>
          </p:cNvPr>
          <p:cNvPicPr/>
          <p:nvPr/>
        </p:nvPicPr>
        <p:blipFill>
          <a:blip r:embed="rId23"/>
          <a:stretch/>
        </p:blipFill>
        <p:spPr>
          <a:xfrm>
            <a:off x="3267000" y="5047920"/>
            <a:ext cx="2590560" cy="419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4" name="图片 103">
            <a:extLst>
              <a:ext uri="{FF2B5EF4-FFF2-40B4-BE49-F238E27FC236}">
                <a16:creationId xmlns:a16="http://schemas.microsoft.com/office/drawing/2014/main" id="{A412069E-FDF6-8177-3ACE-9ABE2E116617}"/>
              </a:ext>
            </a:extLst>
          </p:cNvPr>
          <p:cNvPicPr/>
          <p:nvPr/>
        </p:nvPicPr>
        <p:blipFill>
          <a:blip r:embed="rId24"/>
          <a:stretch/>
        </p:blipFill>
        <p:spPr>
          <a:xfrm>
            <a:off x="3672802" y="5219640"/>
            <a:ext cx="75960" cy="75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5" name="tb_18">
            <a:extLst>
              <a:ext uri="{FF2B5EF4-FFF2-40B4-BE49-F238E27FC236}">
                <a16:creationId xmlns:a16="http://schemas.microsoft.com/office/drawing/2014/main" id="{2D4F0929-EECB-E7E3-B166-9250278FC764}"/>
              </a:ext>
            </a:extLst>
          </p:cNvPr>
          <p:cNvSpPr txBox="1"/>
          <p:nvPr/>
        </p:nvSpPr>
        <p:spPr>
          <a:xfrm>
            <a:off x="3825082" y="5143150"/>
            <a:ext cx="54360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500"/>
              </a:lnSpc>
            </a:pPr>
            <a:r>
              <a:rPr lang="zh-CN" altLang="en-US" sz="10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拍照填表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06" name="图片 105">
            <a:extLst>
              <a:ext uri="{FF2B5EF4-FFF2-40B4-BE49-F238E27FC236}">
                <a16:creationId xmlns:a16="http://schemas.microsoft.com/office/drawing/2014/main" id="{A331643E-B4ED-F61A-CC8C-EA4383DA1528}"/>
              </a:ext>
            </a:extLst>
          </p:cNvPr>
          <p:cNvPicPr/>
          <p:nvPr/>
        </p:nvPicPr>
        <p:blipFill>
          <a:blip r:embed="rId25"/>
          <a:stretch/>
        </p:blipFill>
        <p:spPr>
          <a:xfrm>
            <a:off x="6143400" y="3381120"/>
            <a:ext cx="5619600" cy="243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7" name="图片 106">
            <a:extLst>
              <a:ext uri="{FF2B5EF4-FFF2-40B4-BE49-F238E27FC236}">
                <a16:creationId xmlns:a16="http://schemas.microsoft.com/office/drawing/2014/main" id="{7A83F706-68F4-C329-B3EE-8863D5039EAD}"/>
              </a:ext>
            </a:extLst>
          </p:cNvPr>
          <p:cNvPicPr/>
          <p:nvPr/>
        </p:nvPicPr>
        <p:blipFill>
          <a:blip r:embed="rId26"/>
          <a:stretch/>
        </p:blipFill>
        <p:spPr>
          <a:xfrm>
            <a:off x="10362960" y="4419360"/>
            <a:ext cx="1371600" cy="1371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8" name="图片 107">
            <a:extLst>
              <a:ext uri="{FF2B5EF4-FFF2-40B4-BE49-F238E27FC236}">
                <a16:creationId xmlns:a16="http://schemas.microsoft.com/office/drawing/2014/main" id="{71C9342D-F70C-4FD0-D329-9E69735F85A7}"/>
              </a:ext>
            </a:extLst>
          </p:cNvPr>
          <p:cNvPicPr/>
          <p:nvPr/>
        </p:nvPicPr>
        <p:blipFill>
          <a:blip r:embed="rId27"/>
          <a:stretch/>
        </p:blipFill>
        <p:spPr>
          <a:xfrm>
            <a:off x="6400800" y="3600360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9" name="tb_19">
            <a:extLst>
              <a:ext uri="{FF2B5EF4-FFF2-40B4-BE49-F238E27FC236}">
                <a16:creationId xmlns:a16="http://schemas.microsoft.com/office/drawing/2014/main" id="{4A215A64-DDA2-782B-D015-ECE9DD63C257}"/>
              </a:ext>
            </a:extLst>
          </p:cNvPr>
          <p:cNvSpPr txBox="1"/>
          <p:nvPr/>
        </p:nvSpPr>
        <p:spPr>
          <a:xfrm>
            <a:off x="6895800" y="3628725"/>
            <a:ext cx="9140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应用效果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10" name="tb_20">
            <a:extLst>
              <a:ext uri="{FF2B5EF4-FFF2-40B4-BE49-F238E27FC236}">
                <a16:creationId xmlns:a16="http://schemas.microsoft.com/office/drawing/2014/main" id="{0CB17320-FCE5-21C7-0E56-414A7C790563}"/>
              </a:ext>
            </a:extLst>
          </p:cNvPr>
          <p:cNvSpPr txBox="1"/>
          <p:nvPr/>
        </p:nvSpPr>
        <p:spPr>
          <a:xfrm>
            <a:off x="7879680" y="4348080"/>
            <a:ext cx="222840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098"/>
              </a:lnSpc>
            </a:pPr>
            <a:r>
              <a:rPr lang="zh-CN" altLang="en-US" sz="1350" kern="120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成功替代 </a:t>
            </a:r>
            <a:r>
              <a:rPr lang="en-US" sz="1800" kern="120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4</a:t>
            </a:r>
            <a:r>
              <a:rPr lang="en-US" sz="1350" kern="120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 </a:t>
            </a:r>
            <a:r>
              <a:rPr lang="zh-CN" altLang="en-US" sz="1350" kern="120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大部门基础事务</a:t>
            </a:r>
            <a:endParaRPr lang="en-US" sz="13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11" name="图片 110">
            <a:extLst>
              <a:ext uri="{FF2B5EF4-FFF2-40B4-BE49-F238E27FC236}">
                <a16:creationId xmlns:a16="http://schemas.microsoft.com/office/drawing/2014/main" id="{3501157B-D1F9-EC87-FDEE-677F242A95D1}"/>
              </a:ext>
            </a:extLst>
          </p:cNvPr>
          <p:cNvPicPr/>
          <p:nvPr/>
        </p:nvPicPr>
        <p:blipFill>
          <a:blip r:embed="rId28"/>
          <a:stretch/>
        </p:blipFill>
        <p:spPr>
          <a:xfrm>
            <a:off x="6400800" y="4805280"/>
            <a:ext cx="5143320" cy="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2" name="tb_21">
            <a:extLst>
              <a:ext uri="{FF2B5EF4-FFF2-40B4-BE49-F238E27FC236}">
                <a16:creationId xmlns:a16="http://schemas.microsoft.com/office/drawing/2014/main" id="{03FBCD4B-9867-C26B-4C3E-47F3B8B1AAB9}"/>
              </a:ext>
            </a:extLst>
          </p:cNvPr>
          <p:cNvSpPr txBox="1"/>
          <p:nvPr/>
        </p:nvSpPr>
        <p:spPr>
          <a:xfrm>
            <a:off x="7710922" y="5119560"/>
            <a:ext cx="1434518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综合人力成本节省达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13" name="tb_22">
            <a:extLst>
              <a:ext uri="{FF2B5EF4-FFF2-40B4-BE49-F238E27FC236}">
                <a16:creationId xmlns:a16="http://schemas.microsoft.com/office/drawing/2014/main" id="{1498BD5B-D9C6-B472-B204-FFB3402FF7B1}"/>
              </a:ext>
            </a:extLst>
          </p:cNvPr>
          <p:cNvSpPr txBox="1"/>
          <p:nvPr/>
        </p:nvSpPr>
        <p:spPr>
          <a:xfrm>
            <a:off x="9200520" y="4967280"/>
            <a:ext cx="907560" cy="416880"/>
          </a:xfrm>
          <a:prstGeom prst="rect">
            <a:avLst/>
          </a:prstGeom>
          <a:noFill/>
          <a:ln w="0">
            <a:noFill/>
          </a:ln>
          <a:effectLst>
            <a:outerShdw blurRad="86360" dist="10160" dir="5400000" algn="ctr" rotWithShape="0">
              <a:srgbClr val="000000">
                <a:alpha val="5000"/>
              </a:srgbClr>
            </a:outerShdw>
          </a:effectLst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999"/>
              </a:lnSpc>
            </a:pPr>
            <a:r>
              <a:rPr lang="en-US" sz="2700" kern="1200" dirty="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80%</a:t>
            </a:r>
            <a:endParaRPr lang="en-US" sz="27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14" name="图片 113">
            <a:extLst>
              <a:ext uri="{FF2B5EF4-FFF2-40B4-BE49-F238E27FC236}">
                <a16:creationId xmlns:a16="http://schemas.microsoft.com/office/drawing/2014/main" id="{8DBD8623-A859-2C21-7995-DD666792C04D}"/>
              </a:ext>
            </a:extLst>
          </p:cNvPr>
          <p:cNvPicPr/>
          <p:nvPr/>
        </p:nvPicPr>
        <p:blipFill>
          <a:blip r:embed="rId29"/>
          <a:stretch/>
        </p:blipFill>
        <p:spPr>
          <a:xfrm>
            <a:off x="428400" y="5991120"/>
            <a:ext cx="11334600" cy="742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5" name="图片 114">
            <a:extLst>
              <a:ext uri="{FF2B5EF4-FFF2-40B4-BE49-F238E27FC236}">
                <a16:creationId xmlns:a16="http://schemas.microsoft.com/office/drawing/2014/main" id="{FD4A59A0-82C7-7CA4-9791-A76F326B2424}"/>
              </a:ext>
            </a:extLst>
          </p:cNvPr>
          <p:cNvPicPr/>
          <p:nvPr/>
        </p:nvPicPr>
        <p:blipFill>
          <a:blip r:embed="rId30"/>
          <a:stretch/>
        </p:blipFill>
        <p:spPr>
          <a:xfrm>
            <a:off x="580680" y="6172200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tb_23">
            <a:extLst>
              <a:ext uri="{FF2B5EF4-FFF2-40B4-BE49-F238E27FC236}">
                <a16:creationId xmlns:a16="http://schemas.microsoft.com/office/drawing/2014/main" id="{865D3A2A-C712-91B4-FA76-35558BFD5121}"/>
              </a:ext>
            </a:extLst>
          </p:cNvPr>
          <p:cNvSpPr txBox="1"/>
          <p:nvPr/>
        </p:nvSpPr>
        <p:spPr>
          <a:xfrm>
            <a:off x="1076040" y="6200505"/>
            <a:ext cx="123408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案例参考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17" name="图片 116">
            <a:extLst>
              <a:ext uri="{FF2B5EF4-FFF2-40B4-BE49-F238E27FC236}">
                <a16:creationId xmlns:a16="http://schemas.microsoft.com/office/drawing/2014/main" id="{3B669EA1-D60A-7FE2-C358-42D7FCF0AA00}"/>
              </a:ext>
            </a:extLst>
          </p:cNvPr>
          <p:cNvPicPr/>
          <p:nvPr/>
        </p:nvPicPr>
        <p:blipFill>
          <a:blip r:embed="rId31"/>
          <a:stretch/>
        </p:blipFill>
        <p:spPr>
          <a:xfrm>
            <a:off x="2193524" y="6153060"/>
            <a:ext cx="1631557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tb_24">
            <a:extLst>
              <a:ext uri="{FF2B5EF4-FFF2-40B4-BE49-F238E27FC236}">
                <a16:creationId xmlns:a16="http://schemas.microsoft.com/office/drawing/2014/main" id="{384D28F0-1F91-E7E1-B552-86B54A83CB9C}"/>
              </a:ext>
            </a:extLst>
          </p:cNvPr>
          <p:cNvSpPr txBox="1"/>
          <p:nvPr/>
        </p:nvSpPr>
        <p:spPr>
          <a:xfrm>
            <a:off x="2355164" y="6257820"/>
            <a:ext cx="1393597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某社区电商运营 </a:t>
            </a:r>
            <a:r>
              <a:rPr lang="en" altLang="zh-CN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ISV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grpSp>
        <p:nvGrpSpPr>
          <p:cNvPr id="123" name="组合 122">
            <a:extLst>
              <a:ext uri="{FF2B5EF4-FFF2-40B4-BE49-F238E27FC236}">
                <a16:creationId xmlns:a16="http://schemas.microsoft.com/office/drawing/2014/main" id="{CFACA6EF-1A19-501B-F8EE-AE242A7BE35B}"/>
              </a:ext>
            </a:extLst>
          </p:cNvPr>
          <p:cNvGrpSpPr/>
          <p:nvPr/>
        </p:nvGrpSpPr>
        <p:grpSpPr>
          <a:xfrm>
            <a:off x="10279993" y="6129285"/>
            <a:ext cx="1371600" cy="495000"/>
            <a:chOff x="10111020" y="5723955"/>
            <a:chExt cx="1371600" cy="495000"/>
          </a:xfrm>
        </p:grpSpPr>
        <p:pic>
          <p:nvPicPr>
            <p:cNvPr id="124" name="图片 123">
              <a:hlinkClick r:id="rId32"/>
              <a:extLst>
                <a:ext uri="{FF2B5EF4-FFF2-40B4-BE49-F238E27FC236}">
                  <a16:creationId xmlns:a16="http://schemas.microsoft.com/office/drawing/2014/main" id="{C515A9E7-F509-770B-082E-80AC46C318F2}"/>
                </a:ext>
              </a:extLst>
            </p:cNvPr>
            <p:cNvPicPr/>
            <p:nvPr/>
          </p:nvPicPr>
          <p:blipFill>
            <a:blip r:embed="rId33"/>
            <a:stretch/>
          </p:blipFill>
          <p:spPr>
            <a:xfrm>
              <a:off x="10111020" y="5723955"/>
              <a:ext cx="1371600" cy="495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25" name="图片 124">
              <a:extLst>
                <a:ext uri="{FF2B5EF4-FFF2-40B4-BE49-F238E27FC236}">
                  <a16:creationId xmlns:a16="http://schemas.microsoft.com/office/drawing/2014/main" id="{160D9AA5-AD32-14F6-0314-19377465D41F}"/>
                </a:ext>
              </a:extLst>
            </p:cNvPr>
            <p:cNvPicPr/>
            <p:nvPr/>
          </p:nvPicPr>
          <p:blipFill>
            <a:blip r:embed="rId34"/>
            <a:stretch/>
          </p:blipFill>
          <p:spPr>
            <a:xfrm>
              <a:off x="10339620" y="5857155"/>
              <a:ext cx="228600" cy="2286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26" name="tb_2">
              <a:extLst>
                <a:ext uri="{FF2B5EF4-FFF2-40B4-BE49-F238E27FC236}">
                  <a16:creationId xmlns:a16="http://schemas.microsoft.com/office/drawing/2014/main" id="{0629BD6A-7EF2-0F7E-5FC1-FB124DC150F4}"/>
                </a:ext>
              </a:extLst>
            </p:cNvPr>
            <p:cNvSpPr txBox="1"/>
            <p:nvPr/>
          </p:nvSpPr>
          <p:spPr>
            <a:xfrm>
              <a:off x="10644180" y="5828580"/>
              <a:ext cx="621360" cy="2646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ctr">
              <a:no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sz="1200" u="none" strike="noStrike" dirty="0">
                  <a:solidFill>
                    <a:srgbClr val="0052D9"/>
                  </a:solidFill>
                  <a:effectLst/>
                  <a:uFillTx/>
                  <a:latin typeface="TencentSans W7" panose="020C04030202040F0204" pitchFamily="34" charset="-122"/>
                  <a:ea typeface="TencentSans W7" panose="020C04030202040F0204" pitchFamily="34" charset="-122"/>
                  <a:hlinkClick r:id="rId32"/>
                </a:rPr>
                <a:t>演示视频</a:t>
              </a:r>
              <a:endParaRPr lang="en-US" sz="1200" u="none" strike="noStrike" dirty="0">
                <a:solidFill>
                  <a:srgbClr val="000000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B24988C0-E7FB-66DB-403D-D0EB2EBCCF69}"/>
              </a:ext>
            </a:extLst>
          </p:cNvPr>
          <p:cNvPicPr/>
          <p:nvPr/>
        </p:nvPicPr>
        <p:blipFill>
          <a:blip r:embed="rId31"/>
          <a:stretch/>
        </p:blipFill>
        <p:spPr>
          <a:xfrm>
            <a:off x="3986721" y="6145635"/>
            <a:ext cx="1631557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tb_24">
            <a:extLst>
              <a:ext uri="{FF2B5EF4-FFF2-40B4-BE49-F238E27FC236}">
                <a16:creationId xmlns:a16="http://schemas.microsoft.com/office/drawing/2014/main" id="{84A7DF8F-6CC4-EB90-C762-9D3EBD692F35}"/>
              </a:ext>
            </a:extLst>
          </p:cNvPr>
          <p:cNvSpPr txBox="1"/>
          <p:nvPr/>
        </p:nvSpPr>
        <p:spPr>
          <a:xfrm>
            <a:off x="4148361" y="6250395"/>
            <a:ext cx="1393597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某五金塑胶制造厂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2308553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5DDC7-F43C-F79D-1C3F-E7C668952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标题文本">
            <a:extLst>
              <a:ext uri="{FF2B5EF4-FFF2-40B4-BE49-F238E27FC236}">
                <a16:creationId xmlns:a16="http://schemas.microsoft.com/office/drawing/2014/main" id="{F7962964-1D34-FDEA-FF77-BF28A9E0450F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场景</a:t>
            </a:r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4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：营销获客</a:t>
            </a:r>
          </a:p>
        </p:txBody>
      </p:sp>
      <p:pic>
        <p:nvPicPr>
          <p:cNvPr id="114" name="图片 113">
            <a:extLst>
              <a:ext uri="{FF2B5EF4-FFF2-40B4-BE49-F238E27FC236}">
                <a16:creationId xmlns:a16="http://schemas.microsoft.com/office/drawing/2014/main" id="{190A8CD4-3C99-7B5F-382E-B83BF34A9CD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428400" y="5772045"/>
            <a:ext cx="11334600" cy="742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5" name="图片 114">
            <a:extLst>
              <a:ext uri="{FF2B5EF4-FFF2-40B4-BE49-F238E27FC236}">
                <a16:creationId xmlns:a16="http://schemas.microsoft.com/office/drawing/2014/main" id="{2EA4C531-7B4E-61AE-1433-576AAB2FB92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580680" y="595312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tb_23">
            <a:extLst>
              <a:ext uri="{FF2B5EF4-FFF2-40B4-BE49-F238E27FC236}">
                <a16:creationId xmlns:a16="http://schemas.microsoft.com/office/drawing/2014/main" id="{24EFCC2B-A81D-D521-69D6-8B2F9A950612}"/>
              </a:ext>
            </a:extLst>
          </p:cNvPr>
          <p:cNvSpPr txBox="1"/>
          <p:nvPr/>
        </p:nvSpPr>
        <p:spPr>
          <a:xfrm>
            <a:off x="1076040" y="5981430"/>
            <a:ext cx="123408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案例参考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17" name="图片 116">
            <a:extLst>
              <a:ext uri="{FF2B5EF4-FFF2-40B4-BE49-F238E27FC236}">
                <a16:creationId xmlns:a16="http://schemas.microsoft.com/office/drawing/2014/main" id="{AE7EB7C0-C06F-1415-614E-E8D4F6F4E866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2193525" y="5933985"/>
            <a:ext cx="1077576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tb_24">
            <a:extLst>
              <a:ext uri="{FF2B5EF4-FFF2-40B4-BE49-F238E27FC236}">
                <a16:creationId xmlns:a16="http://schemas.microsoft.com/office/drawing/2014/main" id="{161EC890-DC73-B7C0-4DD7-971266269401}"/>
              </a:ext>
            </a:extLst>
          </p:cNvPr>
          <p:cNvSpPr txBox="1"/>
          <p:nvPr/>
        </p:nvSpPr>
        <p:spPr>
          <a:xfrm>
            <a:off x="2355165" y="6038745"/>
            <a:ext cx="164592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某美妆品牌</a:t>
            </a:r>
          </a:p>
        </p:txBody>
      </p:sp>
      <p:grpSp>
        <p:nvGrpSpPr>
          <p:cNvPr id="123" name="组合 122">
            <a:extLst>
              <a:ext uri="{FF2B5EF4-FFF2-40B4-BE49-F238E27FC236}">
                <a16:creationId xmlns:a16="http://schemas.microsoft.com/office/drawing/2014/main" id="{92C69422-0BAF-9D8C-9BB3-17DB66421822}"/>
              </a:ext>
            </a:extLst>
          </p:cNvPr>
          <p:cNvGrpSpPr/>
          <p:nvPr/>
        </p:nvGrpSpPr>
        <p:grpSpPr>
          <a:xfrm>
            <a:off x="10279993" y="5910210"/>
            <a:ext cx="1371600" cy="495000"/>
            <a:chOff x="10111020" y="5723955"/>
            <a:chExt cx="1371600" cy="495000"/>
          </a:xfrm>
        </p:grpSpPr>
        <p:pic>
          <p:nvPicPr>
            <p:cNvPr id="124" name="图片 123">
              <a:hlinkClick r:id="rId6"/>
              <a:extLst>
                <a:ext uri="{FF2B5EF4-FFF2-40B4-BE49-F238E27FC236}">
                  <a16:creationId xmlns:a16="http://schemas.microsoft.com/office/drawing/2014/main" id="{F892AA91-7FF6-351A-62BA-CD4DF90579BA}"/>
                </a:ext>
              </a:extLst>
            </p:cNvPr>
            <p:cNvPicPr/>
            <p:nvPr/>
          </p:nvPicPr>
          <p:blipFill>
            <a:blip r:embed="rId7"/>
            <a:stretch/>
          </p:blipFill>
          <p:spPr>
            <a:xfrm>
              <a:off x="10111020" y="5723955"/>
              <a:ext cx="1371600" cy="495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25" name="图片 124">
              <a:extLst>
                <a:ext uri="{FF2B5EF4-FFF2-40B4-BE49-F238E27FC236}">
                  <a16:creationId xmlns:a16="http://schemas.microsoft.com/office/drawing/2014/main" id="{0E714ADB-24DC-0370-3F87-D54AAA5F94C0}"/>
                </a:ext>
              </a:extLst>
            </p:cNvPr>
            <p:cNvPicPr/>
            <p:nvPr/>
          </p:nvPicPr>
          <p:blipFill>
            <a:blip r:embed="rId8"/>
            <a:stretch/>
          </p:blipFill>
          <p:spPr>
            <a:xfrm>
              <a:off x="10339620" y="5857155"/>
              <a:ext cx="228600" cy="2286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26" name="tb_2">
              <a:extLst>
                <a:ext uri="{FF2B5EF4-FFF2-40B4-BE49-F238E27FC236}">
                  <a16:creationId xmlns:a16="http://schemas.microsoft.com/office/drawing/2014/main" id="{991246E8-6103-1FFB-0037-DC872D4717E1}"/>
                </a:ext>
              </a:extLst>
            </p:cNvPr>
            <p:cNvSpPr txBox="1"/>
            <p:nvPr/>
          </p:nvSpPr>
          <p:spPr>
            <a:xfrm>
              <a:off x="10644180" y="5828580"/>
              <a:ext cx="621360" cy="2646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ctr">
              <a:no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sz="1200" u="none" strike="noStrike" dirty="0">
                  <a:solidFill>
                    <a:srgbClr val="0052D9"/>
                  </a:solidFill>
                  <a:effectLst/>
                  <a:uFillTx/>
                  <a:latin typeface="TencentSans W7" panose="020C04030202040F0204" pitchFamily="34" charset="-122"/>
                  <a:ea typeface="TencentSans W7" panose="020C04030202040F0204" pitchFamily="34" charset="-122"/>
                  <a:hlinkClick r:id="rId6"/>
                </a:rPr>
                <a:t>演示视频</a:t>
              </a:r>
              <a:endParaRPr lang="en-US" sz="1200" u="none" strike="noStrike" dirty="0">
                <a:solidFill>
                  <a:srgbClr val="000000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C0C484E7-D586-299D-251D-4A44E741F9BF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352080" y="1181194"/>
            <a:ext cx="3714480" cy="215020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3CD7F87-AF1F-3A47-22B6-E216E66FB525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647640" y="141898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tb_3">
            <a:extLst>
              <a:ext uri="{FF2B5EF4-FFF2-40B4-BE49-F238E27FC236}">
                <a16:creationId xmlns:a16="http://schemas.microsoft.com/office/drawing/2014/main" id="{78498842-7059-B2DB-4E82-322CF20B2B7D}"/>
              </a:ext>
            </a:extLst>
          </p:cNvPr>
          <p:cNvSpPr txBox="1"/>
          <p:nvPr/>
        </p:nvSpPr>
        <p:spPr>
          <a:xfrm>
            <a:off x="1143000" y="1476225"/>
            <a:ext cx="129672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典型需求来源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3D9759D-483F-D3F4-E51B-D1720FF4F584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647640" y="1952505"/>
            <a:ext cx="3162240" cy="590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8812B5C-0359-0B46-72E2-80186F7E69F8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809280" y="2209545"/>
            <a:ext cx="75960" cy="75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" name="tb_4">
            <a:extLst>
              <a:ext uri="{FF2B5EF4-FFF2-40B4-BE49-F238E27FC236}">
                <a16:creationId xmlns:a16="http://schemas.microsoft.com/office/drawing/2014/main" id="{963D2BEE-F9B4-7D20-0884-030FC68E17EB}"/>
              </a:ext>
            </a:extLst>
          </p:cNvPr>
          <p:cNvSpPr txBox="1"/>
          <p:nvPr/>
        </p:nvSpPr>
        <p:spPr>
          <a:xfrm>
            <a:off x="1000080" y="2114505"/>
            <a:ext cx="196200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内容</a:t>
            </a:r>
            <a:r>
              <a:rPr lang="en-US" altLang="zh-CN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/</a:t>
            </a: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创意密集型行业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F372B4B-1E95-859B-9626-E9423444E51D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647640" y="2638395"/>
            <a:ext cx="3162240" cy="590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5B99D77-53C7-97A2-1DA4-29B2782CDD10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809280" y="2895435"/>
            <a:ext cx="75960" cy="75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" name="tb_5">
            <a:extLst>
              <a:ext uri="{FF2B5EF4-FFF2-40B4-BE49-F238E27FC236}">
                <a16:creationId xmlns:a16="http://schemas.microsoft.com/office/drawing/2014/main" id="{7F631B36-F280-42C0-CFFE-482A2818CB57}"/>
              </a:ext>
            </a:extLst>
          </p:cNvPr>
          <p:cNvSpPr txBox="1"/>
          <p:nvPr/>
        </p:nvSpPr>
        <p:spPr>
          <a:xfrm>
            <a:off x="1000080" y="2800035"/>
            <a:ext cx="14396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中小企业市场部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862981DA-0E3C-37CD-5F0C-E7275AA70ED7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352080" y="3400425"/>
            <a:ext cx="3714480" cy="2066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F4CCBD7-F36D-3291-5E14-811795F55F92}"/>
              </a:ext>
            </a:extLst>
          </p:cNvPr>
          <p:cNvPicPr/>
          <p:nvPr/>
        </p:nvPicPr>
        <p:blipFill>
          <a:blip r:embed="rId15"/>
          <a:stretch/>
        </p:blipFill>
        <p:spPr>
          <a:xfrm>
            <a:off x="647640" y="365746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" name="tb_6">
            <a:extLst>
              <a:ext uri="{FF2B5EF4-FFF2-40B4-BE49-F238E27FC236}">
                <a16:creationId xmlns:a16="http://schemas.microsoft.com/office/drawing/2014/main" id="{1340CAA7-6443-775D-D0A5-60650B95477A}"/>
              </a:ext>
            </a:extLst>
          </p:cNvPr>
          <p:cNvSpPr txBox="1"/>
          <p:nvPr/>
        </p:nvSpPr>
        <p:spPr>
          <a:xfrm>
            <a:off x="1143000" y="3714705"/>
            <a:ext cx="9140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核心痛点</a:t>
            </a:r>
            <a:endParaRPr lang="en-US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4" name="tb_7">
            <a:extLst>
              <a:ext uri="{FF2B5EF4-FFF2-40B4-BE49-F238E27FC236}">
                <a16:creationId xmlns:a16="http://schemas.microsoft.com/office/drawing/2014/main" id="{4E9A3FB4-B9B7-2997-A70E-FD403903578E}"/>
              </a:ext>
            </a:extLst>
          </p:cNvPr>
          <p:cNvSpPr txBox="1"/>
          <p:nvPr/>
        </p:nvSpPr>
        <p:spPr>
          <a:xfrm>
            <a:off x="1542960" y="4347945"/>
            <a:ext cx="1398960" cy="59580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defTabSz="914400" hangingPunct="1">
              <a:lnSpc>
                <a:spcPts val="2435"/>
              </a:lnSpc>
            </a:pPr>
            <a:r>
              <a:rPr lang="zh-CN" altLang="en-US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高质量营销素材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  <a:p>
            <a:pPr defTabSz="914400" hangingPunct="1">
              <a:lnSpc>
                <a:spcPts val="2435"/>
              </a:lnSpc>
            </a:pPr>
            <a:r>
              <a:rPr lang="zh-CN" altLang="en-US" sz="1800" kern="1200" dirty="0">
                <a:solidFill>
                  <a:srgbClr val="FF6B35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创作极度耗时</a:t>
            </a:r>
            <a:endParaRPr lang="en-US" sz="18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A864CA9-0F92-3CD9-6A3B-5C631AAA50B0}"/>
              </a:ext>
            </a:extLst>
          </p:cNvPr>
          <p:cNvPicPr/>
          <p:nvPr/>
        </p:nvPicPr>
        <p:blipFill>
          <a:blip r:embed="rId16"/>
          <a:stretch/>
        </p:blipFill>
        <p:spPr>
          <a:xfrm>
            <a:off x="4238280" y="1161945"/>
            <a:ext cx="3714480" cy="43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3D56D0F-DC3E-53FB-D9A6-775F2E1B971F}"/>
              </a:ext>
            </a:extLst>
          </p:cNvPr>
          <p:cNvPicPr/>
          <p:nvPr/>
        </p:nvPicPr>
        <p:blipFill>
          <a:blip r:embed="rId17"/>
          <a:stretch/>
        </p:blipFill>
        <p:spPr>
          <a:xfrm>
            <a:off x="6476760" y="3990825"/>
            <a:ext cx="1447560" cy="1447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048C9FBF-BB57-E058-B5F5-5EB93D477C6E}"/>
              </a:ext>
            </a:extLst>
          </p:cNvPr>
          <p:cNvPicPr/>
          <p:nvPr/>
        </p:nvPicPr>
        <p:blipFill>
          <a:blip r:embed="rId18"/>
          <a:stretch/>
        </p:blipFill>
        <p:spPr>
          <a:xfrm>
            <a:off x="4533840" y="141898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" name="tb_8">
            <a:extLst>
              <a:ext uri="{FF2B5EF4-FFF2-40B4-BE49-F238E27FC236}">
                <a16:creationId xmlns:a16="http://schemas.microsoft.com/office/drawing/2014/main" id="{67A07291-A5A2-4A88-5B84-68E287375123}"/>
              </a:ext>
            </a:extLst>
          </p:cNvPr>
          <p:cNvSpPr txBox="1"/>
          <p:nvPr/>
        </p:nvSpPr>
        <p:spPr>
          <a:xfrm>
            <a:off x="5029200" y="1476225"/>
            <a:ext cx="179928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WorkBuddy </a:t>
            </a:r>
            <a:r>
              <a:rPr lang="zh-CN" alt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解法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B627609D-CA9B-3098-4B69-ADD51F85CF41}"/>
              </a:ext>
            </a:extLst>
          </p:cNvPr>
          <p:cNvPicPr/>
          <p:nvPr/>
        </p:nvPicPr>
        <p:blipFill>
          <a:blip r:embed="rId19"/>
          <a:stretch/>
        </p:blipFill>
        <p:spPr>
          <a:xfrm>
            <a:off x="4505040" y="2000025"/>
            <a:ext cx="3219120" cy="1552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1C0291AB-D210-C610-B9D5-6BCEE4F87804}"/>
              </a:ext>
            </a:extLst>
          </p:cNvPr>
          <p:cNvPicPr/>
          <p:nvPr/>
        </p:nvPicPr>
        <p:blipFill>
          <a:blip r:embed="rId20"/>
          <a:stretch/>
        </p:blipFill>
        <p:spPr>
          <a:xfrm>
            <a:off x="4733640" y="2395305"/>
            <a:ext cx="304560" cy="304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" name="tb_9">
            <a:extLst>
              <a:ext uri="{FF2B5EF4-FFF2-40B4-BE49-F238E27FC236}">
                <a16:creationId xmlns:a16="http://schemas.microsoft.com/office/drawing/2014/main" id="{07A17DBD-4C0D-2644-0F0D-F0CE63E99682}"/>
              </a:ext>
            </a:extLst>
          </p:cNvPr>
          <p:cNvSpPr txBox="1"/>
          <p:nvPr/>
        </p:nvSpPr>
        <p:spPr>
          <a:xfrm>
            <a:off x="4733640" y="2395305"/>
            <a:ext cx="31032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500"/>
              </a:lnSpc>
            </a:pPr>
            <a:r>
              <a:rPr lang="en-US" sz="1050" kern="120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1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22" name="tb_10">
            <a:extLst>
              <a:ext uri="{FF2B5EF4-FFF2-40B4-BE49-F238E27FC236}">
                <a16:creationId xmlns:a16="http://schemas.microsoft.com/office/drawing/2014/main" id="{5B52E14B-6CCC-AC32-DEFB-E03335820176}"/>
              </a:ext>
            </a:extLst>
          </p:cNvPr>
          <p:cNvSpPr txBox="1"/>
          <p:nvPr/>
        </p:nvSpPr>
        <p:spPr>
          <a:xfrm>
            <a:off x="5152680" y="2414385"/>
            <a:ext cx="102852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智能找热点</a:t>
            </a:r>
            <a:endParaRPr lang="en-US" sz="13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23" name="tb_11">
            <a:extLst>
              <a:ext uri="{FF2B5EF4-FFF2-40B4-BE49-F238E27FC236}">
                <a16:creationId xmlns:a16="http://schemas.microsoft.com/office/drawing/2014/main" id="{D5625ED4-07BC-E078-3A72-7167BE997AF6}"/>
              </a:ext>
            </a:extLst>
          </p:cNvPr>
          <p:cNvSpPr txBox="1"/>
          <p:nvPr/>
        </p:nvSpPr>
        <p:spPr>
          <a:xfrm>
            <a:off x="4733640" y="2776185"/>
            <a:ext cx="2817000" cy="381240"/>
          </a:xfrm>
          <a:prstGeom prst="rect">
            <a:avLst/>
          </a:prstGeom>
          <a:noFill/>
          <a:ln w="0">
            <a:noFill/>
          </a:ln>
        </p:spPr>
        <p:txBody>
          <a:bodyPr lIns="419040" tIns="0" rIns="0" bIns="0" anchor="t">
            <a:sp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实时抓取全网趋势，精准定位目标受众关注话题，提供创作灵感。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ABC4436A-99F5-8029-E785-7BAB21E8B000}"/>
              </a:ext>
            </a:extLst>
          </p:cNvPr>
          <p:cNvPicPr/>
          <p:nvPr/>
        </p:nvPicPr>
        <p:blipFill>
          <a:blip r:embed="rId21"/>
          <a:stretch/>
        </p:blipFill>
        <p:spPr>
          <a:xfrm>
            <a:off x="4505040" y="3685905"/>
            <a:ext cx="3219120" cy="1552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94D6A8BA-AA8C-F9A7-9BA4-EF88FFEC068A}"/>
              </a:ext>
            </a:extLst>
          </p:cNvPr>
          <p:cNvPicPr/>
          <p:nvPr/>
        </p:nvPicPr>
        <p:blipFill>
          <a:blip r:embed="rId22"/>
          <a:stretch/>
        </p:blipFill>
        <p:spPr>
          <a:xfrm>
            <a:off x="4733640" y="4081185"/>
            <a:ext cx="304560" cy="304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" name="tb_12">
            <a:extLst>
              <a:ext uri="{FF2B5EF4-FFF2-40B4-BE49-F238E27FC236}">
                <a16:creationId xmlns:a16="http://schemas.microsoft.com/office/drawing/2014/main" id="{E49A52CE-4778-8A5E-A824-5FB5A05D23ED}"/>
              </a:ext>
            </a:extLst>
          </p:cNvPr>
          <p:cNvSpPr txBox="1"/>
          <p:nvPr/>
        </p:nvSpPr>
        <p:spPr>
          <a:xfrm>
            <a:off x="4733640" y="4081185"/>
            <a:ext cx="31032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500"/>
              </a:lnSpc>
            </a:pPr>
            <a:r>
              <a:rPr lang="en-US" sz="1050" kern="120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2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27" name="tb_13">
            <a:extLst>
              <a:ext uri="{FF2B5EF4-FFF2-40B4-BE49-F238E27FC236}">
                <a16:creationId xmlns:a16="http://schemas.microsoft.com/office/drawing/2014/main" id="{5581D21A-522D-F09D-BB73-0988EFA3758A}"/>
              </a:ext>
            </a:extLst>
          </p:cNvPr>
          <p:cNvSpPr txBox="1"/>
          <p:nvPr/>
        </p:nvSpPr>
        <p:spPr>
          <a:xfrm>
            <a:off x="5152680" y="4100265"/>
            <a:ext cx="161316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抖音</a:t>
            </a:r>
            <a:r>
              <a:rPr lang="en-US" altLang="zh-CN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/</a:t>
            </a: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小红书运营专家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28" name="tb_14">
            <a:extLst>
              <a:ext uri="{FF2B5EF4-FFF2-40B4-BE49-F238E27FC236}">
                <a16:creationId xmlns:a16="http://schemas.microsoft.com/office/drawing/2014/main" id="{1657D599-CF2F-F7AA-DA25-0C5A8918D884}"/>
              </a:ext>
            </a:extLst>
          </p:cNvPr>
          <p:cNvSpPr txBox="1"/>
          <p:nvPr/>
        </p:nvSpPr>
        <p:spPr>
          <a:xfrm>
            <a:off x="4733640" y="4462425"/>
            <a:ext cx="2817000" cy="562333"/>
          </a:xfrm>
          <a:prstGeom prst="rect">
            <a:avLst/>
          </a:prstGeom>
          <a:noFill/>
          <a:ln w="0">
            <a:noFill/>
          </a:ln>
        </p:spPr>
        <p:txBody>
          <a:bodyPr lIns="419040" tIns="0" rIns="0" bIns="0" anchor="t">
            <a:sp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en-US" altLang="zh-CN" sz="105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WB</a:t>
            </a:r>
            <a:r>
              <a:rPr lang="zh-CN" altLang="en-US" sz="105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一系列专家</a:t>
            </a:r>
            <a:r>
              <a:rPr lang="en-US" altLang="zh-CN" sz="105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/</a:t>
            </a:r>
            <a:r>
              <a:rPr lang="zh-CN" altLang="en-US" sz="105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专家团或</a:t>
            </a:r>
            <a:r>
              <a:rPr lang="en-US" altLang="zh-CN" sz="105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skill</a:t>
            </a:r>
            <a:r>
              <a:rPr lang="zh-CN" altLang="en-US" sz="105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内置相关能力，一键生成符合平台调性的图文脚本与运营策略。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822F8AD9-53D1-7175-413C-80FE7DCA444C}"/>
              </a:ext>
            </a:extLst>
          </p:cNvPr>
          <p:cNvPicPr/>
          <p:nvPr/>
        </p:nvPicPr>
        <p:blipFill>
          <a:blip r:embed="rId23"/>
          <a:stretch/>
        </p:blipFill>
        <p:spPr>
          <a:xfrm>
            <a:off x="8124480" y="1161945"/>
            <a:ext cx="3714480" cy="43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870C1D5C-0DC4-EA26-615A-EF263A3E05CD}"/>
              </a:ext>
            </a:extLst>
          </p:cNvPr>
          <p:cNvPicPr/>
          <p:nvPr/>
        </p:nvPicPr>
        <p:blipFill>
          <a:blip r:embed="rId24"/>
          <a:stretch/>
        </p:blipFill>
        <p:spPr>
          <a:xfrm>
            <a:off x="8420040" y="141898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" name="tb_15">
            <a:extLst>
              <a:ext uri="{FF2B5EF4-FFF2-40B4-BE49-F238E27FC236}">
                <a16:creationId xmlns:a16="http://schemas.microsoft.com/office/drawing/2014/main" id="{81A010F1-FA1D-B04D-4A44-7820AC231D02}"/>
              </a:ext>
            </a:extLst>
          </p:cNvPr>
          <p:cNvSpPr txBox="1"/>
          <p:nvPr/>
        </p:nvSpPr>
        <p:spPr>
          <a:xfrm>
            <a:off x="8915400" y="1476225"/>
            <a:ext cx="9140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提效成果</a:t>
            </a:r>
            <a:endParaRPr lang="en-US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EFBE93DF-31B6-0D0B-0293-F9A978AE63F6}"/>
              </a:ext>
            </a:extLst>
          </p:cNvPr>
          <p:cNvPicPr/>
          <p:nvPr/>
        </p:nvPicPr>
        <p:blipFill>
          <a:blip r:embed="rId25"/>
          <a:stretch/>
        </p:blipFill>
        <p:spPr>
          <a:xfrm>
            <a:off x="8420040" y="2247705"/>
            <a:ext cx="3162240" cy="1218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" name="tb_16">
            <a:extLst>
              <a:ext uri="{FF2B5EF4-FFF2-40B4-BE49-F238E27FC236}">
                <a16:creationId xmlns:a16="http://schemas.microsoft.com/office/drawing/2014/main" id="{54439CB3-782E-699B-E99A-BA3ABCAA3FB0}"/>
              </a:ext>
            </a:extLst>
          </p:cNvPr>
          <p:cNvSpPr txBox="1"/>
          <p:nvPr/>
        </p:nvSpPr>
        <p:spPr>
          <a:xfrm>
            <a:off x="8572320" y="2476305"/>
            <a:ext cx="291420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800"/>
              </a:lnSpc>
            </a:pPr>
            <a:r>
              <a:rPr lang="zh-CN" altLang="en-US" sz="1200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发文量提升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34" name="tb_17">
            <a:extLst>
              <a:ext uri="{FF2B5EF4-FFF2-40B4-BE49-F238E27FC236}">
                <a16:creationId xmlns:a16="http://schemas.microsoft.com/office/drawing/2014/main" id="{8F33A466-5596-55D0-E382-D8A585513847}"/>
              </a:ext>
            </a:extLst>
          </p:cNvPr>
          <p:cNvSpPr txBox="1"/>
          <p:nvPr/>
        </p:nvSpPr>
        <p:spPr>
          <a:xfrm>
            <a:off x="9163050" y="2781225"/>
            <a:ext cx="1252470" cy="493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3600"/>
              </a:lnSpc>
            </a:pPr>
            <a:r>
              <a:rPr lang="en-US" sz="3600" kern="1200" dirty="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+100</a:t>
            </a:r>
            <a:endParaRPr lang="en-US" sz="36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35" name="tb_18">
            <a:extLst>
              <a:ext uri="{FF2B5EF4-FFF2-40B4-BE49-F238E27FC236}">
                <a16:creationId xmlns:a16="http://schemas.microsoft.com/office/drawing/2014/main" id="{964E73D8-C5E7-2E1A-5B72-AA673922A7E7}"/>
              </a:ext>
            </a:extLst>
          </p:cNvPr>
          <p:cNvSpPr txBox="1"/>
          <p:nvPr/>
        </p:nvSpPr>
        <p:spPr>
          <a:xfrm>
            <a:off x="10433520" y="2933505"/>
            <a:ext cx="20700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398"/>
              </a:lnSpc>
            </a:pPr>
            <a:r>
              <a:rPr lang="en-US" sz="1800" kern="120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%</a:t>
            </a:r>
            <a:endParaRPr lang="en-US" sz="18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AA96F7AA-2A60-87C7-9F80-1C621222C4F1}"/>
              </a:ext>
            </a:extLst>
          </p:cNvPr>
          <p:cNvPicPr/>
          <p:nvPr/>
        </p:nvPicPr>
        <p:blipFill>
          <a:blip r:embed="rId26"/>
          <a:stretch/>
        </p:blipFill>
        <p:spPr>
          <a:xfrm>
            <a:off x="8420040" y="3771585"/>
            <a:ext cx="3162240" cy="1218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" name="tb_19">
            <a:extLst>
              <a:ext uri="{FF2B5EF4-FFF2-40B4-BE49-F238E27FC236}">
                <a16:creationId xmlns:a16="http://schemas.microsoft.com/office/drawing/2014/main" id="{0C654A53-5689-B124-945F-957B0F30A2B0}"/>
              </a:ext>
            </a:extLst>
          </p:cNvPr>
          <p:cNvSpPr txBox="1"/>
          <p:nvPr/>
        </p:nvSpPr>
        <p:spPr>
          <a:xfrm>
            <a:off x="8572320" y="4000185"/>
            <a:ext cx="291420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800"/>
              </a:lnSpc>
            </a:pPr>
            <a:r>
              <a:rPr lang="zh-CN" altLang="en-US" sz="1200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创作耗时减少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38" name="tb_20">
            <a:extLst>
              <a:ext uri="{FF2B5EF4-FFF2-40B4-BE49-F238E27FC236}">
                <a16:creationId xmlns:a16="http://schemas.microsoft.com/office/drawing/2014/main" id="{712F0856-88B4-56F9-4B38-19E7B5A98559}"/>
              </a:ext>
            </a:extLst>
          </p:cNvPr>
          <p:cNvSpPr txBox="1"/>
          <p:nvPr/>
        </p:nvSpPr>
        <p:spPr>
          <a:xfrm>
            <a:off x="9293760" y="4305105"/>
            <a:ext cx="929880" cy="493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3600"/>
              </a:lnSpc>
            </a:pPr>
            <a:r>
              <a:rPr lang="en-US" sz="3600" kern="1200" dirty="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-80</a:t>
            </a:r>
            <a:endParaRPr lang="en-US" sz="36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39" name="tb_21">
            <a:extLst>
              <a:ext uri="{FF2B5EF4-FFF2-40B4-BE49-F238E27FC236}">
                <a16:creationId xmlns:a16="http://schemas.microsoft.com/office/drawing/2014/main" id="{26505EAF-D7F3-0F43-7D4D-2354AF68AB5D}"/>
              </a:ext>
            </a:extLst>
          </p:cNvPr>
          <p:cNvSpPr txBox="1"/>
          <p:nvPr/>
        </p:nvSpPr>
        <p:spPr>
          <a:xfrm>
            <a:off x="10248840" y="4457385"/>
            <a:ext cx="20700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398"/>
              </a:lnSpc>
            </a:pPr>
            <a:r>
              <a:rPr lang="en-US" sz="1800" kern="120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%</a:t>
            </a:r>
            <a:endParaRPr lang="en-US" sz="18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3161E42C-8199-8025-AF0D-4B65750D3738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456264" y="5929668"/>
            <a:ext cx="2246952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" name="tb_24">
            <a:extLst>
              <a:ext uri="{FF2B5EF4-FFF2-40B4-BE49-F238E27FC236}">
                <a16:creationId xmlns:a16="http://schemas.microsoft.com/office/drawing/2014/main" id="{54A43E6C-A1D1-0DBD-AF1D-27C5F099DBD9}"/>
              </a:ext>
            </a:extLst>
          </p:cNvPr>
          <p:cNvSpPr txBox="1"/>
          <p:nvPr/>
        </p:nvSpPr>
        <p:spPr>
          <a:xfrm>
            <a:off x="3617903" y="6034428"/>
            <a:ext cx="2160727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某文化传媒电商直播带货公司</a:t>
            </a:r>
          </a:p>
        </p:txBody>
      </p:sp>
    </p:spTree>
    <p:extLst>
      <p:ext uri="{BB962C8B-B14F-4D97-AF65-F5344CB8AC3E}">
        <p14:creationId xmlns:p14="http://schemas.microsoft.com/office/powerpoint/2010/main" val="562526826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88A7F-B4F1-CFD7-1DD2-BA8C6A2EC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标题文本">
            <a:extLst>
              <a:ext uri="{FF2B5EF4-FFF2-40B4-BE49-F238E27FC236}">
                <a16:creationId xmlns:a16="http://schemas.microsoft.com/office/drawing/2014/main" id="{1FD83544-7BE1-82ED-026D-4750A4CB43F9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场景</a:t>
            </a:r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5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：</a:t>
            </a:r>
            <a:r>
              <a:rPr lang="zh-CN" altLang="en-US">
                <a:cs typeface="锐字工房云字库锐黑粗GBK" panose="02010604000000000000" charset="-122"/>
                <a:sym typeface="微软雅黑" panose="020B0503020204020204" pitchFamily="34" charset="-122"/>
              </a:rPr>
              <a:t>智能客服</a:t>
            </a:r>
            <a:endParaRPr lang="zh-CN" altLang="en-US" dirty="0">
              <a:cs typeface="锐字工房云字库锐黑粗GBK" panose="02010604000000000000" charset="-122"/>
              <a:sym typeface="微软雅黑" panose="020B0503020204020204" pitchFamily="34" charset="-122"/>
            </a:endParaRPr>
          </a:p>
        </p:txBody>
      </p:sp>
      <p:pic>
        <p:nvPicPr>
          <p:cNvPr id="114" name="图片 113">
            <a:extLst>
              <a:ext uri="{FF2B5EF4-FFF2-40B4-BE49-F238E27FC236}">
                <a16:creationId xmlns:a16="http://schemas.microsoft.com/office/drawing/2014/main" id="{558A9225-15B7-8943-76E2-8E420C1E9A2F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28400" y="5772045"/>
            <a:ext cx="11334600" cy="742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5" name="图片 114">
            <a:extLst>
              <a:ext uri="{FF2B5EF4-FFF2-40B4-BE49-F238E27FC236}">
                <a16:creationId xmlns:a16="http://schemas.microsoft.com/office/drawing/2014/main" id="{7D141752-EB31-0BFD-9305-22D12FD0A27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80680" y="595312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tb_23">
            <a:extLst>
              <a:ext uri="{FF2B5EF4-FFF2-40B4-BE49-F238E27FC236}">
                <a16:creationId xmlns:a16="http://schemas.microsoft.com/office/drawing/2014/main" id="{4F7489F8-0141-D885-79E4-3BF3C03A12BF}"/>
              </a:ext>
            </a:extLst>
          </p:cNvPr>
          <p:cNvSpPr txBox="1"/>
          <p:nvPr/>
        </p:nvSpPr>
        <p:spPr>
          <a:xfrm>
            <a:off x="1076040" y="5981430"/>
            <a:ext cx="123408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案例参考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17" name="图片 116">
            <a:extLst>
              <a:ext uri="{FF2B5EF4-FFF2-40B4-BE49-F238E27FC236}">
                <a16:creationId xmlns:a16="http://schemas.microsoft.com/office/drawing/2014/main" id="{62C75E4E-DFF4-35CC-D50F-D68F465A3BFF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2193525" y="5933985"/>
            <a:ext cx="137160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tb_24">
            <a:extLst>
              <a:ext uri="{FF2B5EF4-FFF2-40B4-BE49-F238E27FC236}">
                <a16:creationId xmlns:a16="http://schemas.microsoft.com/office/drawing/2014/main" id="{62C003DF-7EED-BFDF-AB6F-AF82160E1DA0}"/>
              </a:ext>
            </a:extLst>
          </p:cNvPr>
          <p:cNvSpPr txBox="1"/>
          <p:nvPr/>
        </p:nvSpPr>
        <p:spPr>
          <a:xfrm>
            <a:off x="2355165" y="6038745"/>
            <a:ext cx="164592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某金融服务平台</a:t>
            </a:r>
          </a:p>
        </p:txBody>
      </p:sp>
      <p:grpSp>
        <p:nvGrpSpPr>
          <p:cNvPr id="123" name="组合 122">
            <a:extLst>
              <a:ext uri="{FF2B5EF4-FFF2-40B4-BE49-F238E27FC236}">
                <a16:creationId xmlns:a16="http://schemas.microsoft.com/office/drawing/2014/main" id="{35F8D0AD-8118-BED2-B8BD-3C9435456BC1}"/>
              </a:ext>
            </a:extLst>
          </p:cNvPr>
          <p:cNvGrpSpPr/>
          <p:nvPr/>
        </p:nvGrpSpPr>
        <p:grpSpPr>
          <a:xfrm>
            <a:off x="10279993" y="5910210"/>
            <a:ext cx="1371600" cy="495000"/>
            <a:chOff x="10111020" y="5723955"/>
            <a:chExt cx="1371600" cy="495000"/>
          </a:xfrm>
        </p:grpSpPr>
        <p:pic>
          <p:nvPicPr>
            <p:cNvPr id="124" name="图片 123">
              <a:hlinkClick r:id="rId5"/>
              <a:extLst>
                <a:ext uri="{FF2B5EF4-FFF2-40B4-BE49-F238E27FC236}">
                  <a16:creationId xmlns:a16="http://schemas.microsoft.com/office/drawing/2014/main" id="{76DE1DC0-C1C1-B303-DD61-F11DA3D205DA}"/>
                </a:ext>
              </a:extLst>
            </p:cNvPr>
            <p:cNvPicPr/>
            <p:nvPr/>
          </p:nvPicPr>
          <p:blipFill>
            <a:blip r:embed="rId6"/>
            <a:stretch/>
          </p:blipFill>
          <p:spPr>
            <a:xfrm>
              <a:off x="10111020" y="5723955"/>
              <a:ext cx="1371600" cy="495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25" name="图片 124">
              <a:extLst>
                <a:ext uri="{FF2B5EF4-FFF2-40B4-BE49-F238E27FC236}">
                  <a16:creationId xmlns:a16="http://schemas.microsoft.com/office/drawing/2014/main" id="{D40CBC84-ADF0-674B-D810-E3BD6BD188E3}"/>
                </a:ext>
              </a:extLst>
            </p:cNvPr>
            <p:cNvPicPr/>
            <p:nvPr/>
          </p:nvPicPr>
          <p:blipFill>
            <a:blip r:embed="rId7"/>
            <a:stretch/>
          </p:blipFill>
          <p:spPr>
            <a:xfrm>
              <a:off x="10339620" y="5857155"/>
              <a:ext cx="228600" cy="2286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26" name="tb_2">
              <a:extLst>
                <a:ext uri="{FF2B5EF4-FFF2-40B4-BE49-F238E27FC236}">
                  <a16:creationId xmlns:a16="http://schemas.microsoft.com/office/drawing/2014/main" id="{7CABE62A-A48D-6168-93D2-35ED1CF62537}"/>
                </a:ext>
              </a:extLst>
            </p:cNvPr>
            <p:cNvSpPr txBox="1"/>
            <p:nvPr/>
          </p:nvSpPr>
          <p:spPr>
            <a:xfrm>
              <a:off x="10644180" y="5828580"/>
              <a:ext cx="621360" cy="2646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ctr">
              <a:no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sz="1200" u="none" strike="noStrike" dirty="0">
                  <a:solidFill>
                    <a:srgbClr val="0052D9"/>
                  </a:solidFill>
                  <a:effectLst/>
                  <a:uFillTx/>
                  <a:latin typeface="TencentSans W7" panose="020C04030202040F0204" pitchFamily="34" charset="-122"/>
                  <a:ea typeface="TencentSans W7" panose="020C04030202040F0204" pitchFamily="34" charset="-122"/>
                  <a:hlinkClick r:id="rId5"/>
                </a:rPr>
                <a:t>演示视频</a:t>
              </a:r>
              <a:endParaRPr lang="en-US" sz="1200" u="none" strike="noStrike" dirty="0">
                <a:solidFill>
                  <a:srgbClr val="000000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endParaRPr>
            </a:p>
          </p:txBody>
        </p:sp>
      </p:grpSp>
      <p:pic>
        <p:nvPicPr>
          <p:cNvPr id="152" name="图片 151">
            <a:extLst>
              <a:ext uri="{FF2B5EF4-FFF2-40B4-BE49-F238E27FC236}">
                <a16:creationId xmlns:a16="http://schemas.microsoft.com/office/drawing/2014/main" id="{51023BEC-070B-3030-2E62-8F65AC410A04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52080" y="847440"/>
            <a:ext cx="3919680" cy="1869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3" name="图片 152">
            <a:extLst>
              <a:ext uri="{FF2B5EF4-FFF2-40B4-BE49-F238E27FC236}">
                <a16:creationId xmlns:a16="http://schemas.microsoft.com/office/drawing/2014/main" id="{1D0DF8F3-0841-6019-B690-3EC8180B54C2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666720" y="1123920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4" name="tb_3">
            <a:extLst>
              <a:ext uri="{FF2B5EF4-FFF2-40B4-BE49-F238E27FC236}">
                <a16:creationId xmlns:a16="http://schemas.microsoft.com/office/drawing/2014/main" id="{3DD62480-FFBA-E49F-B025-4EBD12830CD9}"/>
              </a:ext>
            </a:extLst>
          </p:cNvPr>
          <p:cNvSpPr txBox="1"/>
          <p:nvPr/>
        </p:nvSpPr>
        <p:spPr>
          <a:xfrm>
            <a:off x="1009440" y="1104840"/>
            <a:ext cx="142452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典型需求来源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55" name="图片 154">
            <a:extLst>
              <a:ext uri="{FF2B5EF4-FFF2-40B4-BE49-F238E27FC236}">
                <a16:creationId xmlns:a16="http://schemas.microsoft.com/office/drawing/2014/main" id="{BBBF1A29-0FA8-E6EA-C25B-C0A018C08020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666720" y="1485720"/>
            <a:ext cx="961920" cy="466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6" name="图片 155">
            <a:extLst>
              <a:ext uri="{FF2B5EF4-FFF2-40B4-BE49-F238E27FC236}">
                <a16:creationId xmlns:a16="http://schemas.microsoft.com/office/drawing/2014/main" id="{C3587F8E-609C-EB9D-D870-4DA2120AEC62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828360" y="1609560"/>
            <a:ext cx="190440" cy="19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7" name="tb_4">
            <a:extLst>
              <a:ext uri="{FF2B5EF4-FFF2-40B4-BE49-F238E27FC236}">
                <a16:creationId xmlns:a16="http://schemas.microsoft.com/office/drawing/2014/main" id="{BF4D5708-0538-2285-A6AE-878FD700E7DB}"/>
              </a:ext>
            </a:extLst>
          </p:cNvPr>
          <p:cNvSpPr txBox="1"/>
          <p:nvPr/>
        </p:nvSpPr>
        <p:spPr>
          <a:xfrm>
            <a:off x="1095120" y="1530760"/>
            <a:ext cx="41112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物流</a:t>
            </a:r>
            <a:endParaRPr lang="en-US" sz="13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58" name="图片 157">
            <a:extLst>
              <a:ext uri="{FF2B5EF4-FFF2-40B4-BE49-F238E27FC236}">
                <a16:creationId xmlns:a16="http://schemas.microsoft.com/office/drawing/2014/main" id="{717C2687-82FB-CDC8-3080-A0F62B2CD235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1685880" y="1485720"/>
            <a:ext cx="990360" cy="466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9" name="图片 158">
            <a:extLst>
              <a:ext uri="{FF2B5EF4-FFF2-40B4-BE49-F238E27FC236}">
                <a16:creationId xmlns:a16="http://schemas.microsoft.com/office/drawing/2014/main" id="{0F6FBE5C-5325-25AF-F549-98B7B7455884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1876320" y="1609560"/>
            <a:ext cx="190440" cy="19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0" name="tb_5">
            <a:extLst>
              <a:ext uri="{FF2B5EF4-FFF2-40B4-BE49-F238E27FC236}">
                <a16:creationId xmlns:a16="http://schemas.microsoft.com/office/drawing/2014/main" id="{ED90A339-70E1-DCB7-6E2A-397AEEED2180}"/>
              </a:ext>
            </a:extLst>
          </p:cNvPr>
          <p:cNvSpPr txBox="1"/>
          <p:nvPr/>
        </p:nvSpPr>
        <p:spPr>
          <a:xfrm>
            <a:off x="2143080" y="1530760"/>
            <a:ext cx="41112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跨境</a:t>
            </a:r>
            <a:endParaRPr lang="en-US" sz="13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61" name="图片 160">
            <a:extLst>
              <a:ext uri="{FF2B5EF4-FFF2-40B4-BE49-F238E27FC236}">
                <a16:creationId xmlns:a16="http://schemas.microsoft.com/office/drawing/2014/main" id="{42122D51-2A41-1341-A484-F15309447DBF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2733480" y="1485720"/>
            <a:ext cx="990360" cy="466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2" name="图片 161">
            <a:extLst>
              <a:ext uri="{FF2B5EF4-FFF2-40B4-BE49-F238E27FC236}">
                <a16:creationId xmlns:a16="http://schemas.microsoft.com/office/drawing/2014/main" id="{B3D010A1-906B-5100-5C20-515ECB60BB31}"/>
              </a:ext>
            </a:extLst>
          </p:cNvPr>
          <p:cNvPicPr/>
          <p:nvPr/>
        </p:nvPicPr>
        <p:blipFill>
          <a:blip r:embed="rId15"/>
          <a:stretch/>
        </p:blipFill>
        <p:spPr>
          <a:xfrm>
            <a:off x="2923920" y="1609560"/>
            <a:ext cx="190440" cy="19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3" name="tb_6">
            <a:extLst>
              <a:ext uri="{FF2B5EF4-FFF2-40B4-BE49-F238E27FC236}">
                <a16:creationId xmlns:a16="http://schemas.microsoft.com/office/drawing/2014/main" id="{E93DD921-9A30-D99B-256D-2760E45322C4}"/>
              </a:ext>
            </a:extLst>
          </p:cNvPr>
          <p:cNvSpPr txBox="1"/>
          <p:nvPr/>
        </p:nvSpPr>
        <p:spPr>
          <a:xfrm>
            <a:off x="3190680" y="1530760"/>
            <a:ext cx="41112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零售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64" name="图片 163">
            <a:extLst>
              <a:ext uri="{FF2B5EF4-FFF2-40B4-BE49-F238E27FC236}">
                <a16:creationId xmlns:a16="http://schemas.microsoft.com/office/drawing/2014/main" id="{DCF05BC5-DBDD-C423-FA45-E4326C165A35}"/>
              </a:ext>
            </a:extLst>
          </p:cNvPr>
          <p:cNvPicPr/>
          <p:nvPr/>
        </p:nvPicPr>
        <p:blipFill>
          <a:blip r:embed="rId16"/>
          <a:stretch/>
        </p:blipFill>
        <p:spPr>
          <a:xfrm>
            <a:off x="4214880" y="847440"/>
            <a:ext cx="7624440" cy="1869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5" name="图片 164">
            <a:extLst>
              <a:ext uri="{FF2B5EF4-FFF2-40B4-BE49-F238E27FC236}">
                <a16:creationId xmlns:a16="http://schemas.microsoft.com/office/drawing/2014/main" id="{FD4AAD9A-7E59-DE41-B8D5-032169E96410}"/>
              </a:ext>
            </a:extLst>
          </p:cNvPr>
          <p:cNvPicPr/>
          <p:nvPr/>
        </p:nvPicPr>
        <p:blipFill>
          <a:blip r:embed="rId17"/>
          <a:stretch/>
        </p:blipFill>
        <p:spPr>
          <a:xfrm>
            <a:off x="4529160" y="1123920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6" name="tb_7">
            <a:extLst>
              <a:ext uri="{FF2B5EF4-FFF2-40B4-BE49-F238E27FC236}">
                <a16:creationId xmlns:a16="http://schemas.microsoft.com/office/drawing/2014/main" id="{A20E2CF6-F7CE-B544-72E9-10A5209826DB}"/>
              </a:ext>
            </a:extLst>
          </p:cNvPr>
          <p:cNvSpPr txBox="1"/>
          <p:nvPr/>
        </p:nvSpPr>
        <p:spPr>
          <a:xfrm>
            <a:off x="4871880" y="1104840"/>
            <a:ext cx="9140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业务痛点</a:t>
            </a:r>
            <a:endParaRPr lang="en-US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67" name="图片 166">
            <a:extLst>
              <a:ext uri="{FF2B5EF4-FFF2-40B4-BE49-F238E27FC236}">
                <a16:creationId xmlns:a16="http://schemas.microsoft.com/office/drawing/2014/main" id="{67C1B031-70CA-D47B-A91D-1FF370139D7C}"/>
              </a:ext>
            </a:extLst>
          </p:cNvPr>
          <p:cNvPicPr/>
          <p:nvPr/>
        </p:nvPicPr>
        <p:blipFill>
          <a:blip r:embed="rId18"/>
          <a:stretch/>
        </p:blipFill>
        <p:spPr>
          <a:xfrm>
            <a:off x="4500360" y="1457280"/>
            <a:ext cx="3526560" cy="1031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8" name="图片 167">
            <a:extLst>
              <a:ext uri="{FF2B5EF4-FFF2-40B4-BE49-F238E27FC236}">
                <a16:creationId xmlns:a16="http://schemas.microsoft.com/office/drawing/2014/main" id="{CCB28E2D-8E6A-A3B7-F26B-82A5F82A29E2}"/>
              </a:ext>
            </a:extLst>
          </p:cNvPr>
          <p:cNvPicPr/>
          <p:nvPr/>
        </p:nvPicPr>
        <p:blipFill>
          <a:blip r:embed="rId19"/>
          <a:stretch/>
        </p:blipFill>
        <p:spPr>
          <a:xfrm>
            <a:off x="4653000" y="1609560"/>
            <a:ext cx="457200" cy="457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9" name="tb_8">
            <a:extLst>
              <a:ext uri="{FF2B5EF4-FFF2-40B4-BE49-F238E27FC236}">
                <a16:creationId xmlns:a16="http://schemas.microsoft.com/office/drawing/2014/main" id="{279360A3-8BFC-7FD1-3654-40590E64B1E4}"/>
              </a:ext>
            </a:extLst>
          </p:cNvPr>
          <p:cNvSpPr txBox="1"/>
          <p:nvPr/>
        </p:nvSpPr>
        <p:spPr>
          <a:xfrm>
            <a:off x="5224320" y="1609560"/>
            <a:ext cx="31802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客服满负荷</a:t>
            </a:r>
            <a:endParaRPr lang="en-US" sz="13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70" name="tb_9">
            <a:extLst>
              <a:ext uri="{FF2B5EF4-FFF2-40B4-BE49-F238E27FC236}">
                <a16:creationId xmlns:a16="http://schemas.microsoft.com/office/drawing/2014/main" id="{48ECAA3E-500C-8245-AFB0-CAF07647EAE2}"/>
              </a:ext>
            </a:extLst>
          </p:cNvPr>
          <p:cNvSpPr txBox="1"/>
          <p:nvPr/>
        </p:nvSpPr>
        <p:spPr>
          <a:xfrm>
            <a:off x="5224320" y="1914480"/>
            <a:ext cx="2570400" cy="34753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 algn="l" defTabSz="914400" hangingPunct="1">
              <a:lnSpc>
                <a:spcPts val="1443"/>
              </a:lnSpc>
            </a:pPr>
            <a:r>
              <a:rPr lang="zh-CN" altLang="en-US" sz="10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咨询量大，人工响应不及时，导致客户流失与体验下降。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71" name="图片 170">
            <a:extLst>
              <a:ext uri="{FF2B5EF4-FFF2-40B4-BE49-F238E27FC236}">
                <a16:creationId xmlns:a16="http://schemas.microsoft.com/office/drawing/2014/main" id="{121C0D5F-E21F-8612-46A5-0CC9D57CFFD6}"/>
              </a:ext>
            </a:extLst>
          </p:cNvPr>
          <p:cNvPicPr/>
          <p:nvPr/>
        </p:nvPicPr>
        <p:blipFill>
          <a:blip r:embed="rId20"/>
          <a:stretch/>
        </p:blipFill>
        <p:spPr>
          <a:xfrm>
            <a:off x="8084160" y="1457280"/>
            <a:ext cx="3526560" cy="1031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2" name="图片 171">
            <a:extLst>
              <a:ext uri="{FF2B5EF4-FFF2-40B4-BE49-F238E27FC236}">
                <a16:creationId xmlns:a16="http://schemas.microsoft.com/office/drawing/2014/main" id="{D7AE399B-1450-7E32-89F4-F2C6F07CE472}"/>
              </a:ext>
            </a:extLst>
          </p:cNvPr>
          <p:cNvPicPr/>
          <p:nvPr/>
        </p:nvPicPr>
        <p:blipFill>
          <a:blip r:embed="rId21"/>
          <a:stretch/>
        </p:blipFill>
        <p:spPr>
          <a:xfrm>
            <a:off x="8236800" y="1609560"/>
            <a:ext cx="457200" cy="457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3" name="tb_10">
            <a:extLst>
              <a:ext uri="{FF2B5EF4-FFF2-40B4-BE49-F238E27FC236}">
                <a16:creationId xmlns:a16="http://schemas.microsoft.com/office/drawing/2014/main" id="{B4D89516-91C1-D0BF-676C-717C22A77876}"/>
              </a:ext>
            </a:extLst>
          </p:cNvPr>
          <p:cNvSpPr txBox="1"/>
          <p:nvPr/>
        </p:nvSpPr>
        <p:spPr>
          <a:xfrm>
            <a:off x="8808120" y="1609560"/>
            <a:ext cx="31802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话术难统一</a:t>
            </a:r>
            <a:endParaRPr lang="en-US" sz="13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74" name="tb_11">
            <a:extLst>
              <a:ext uri="{FF2B5EF4-FFF2-40B4-BE49-F238E27FC236}">
                <a16:creationId xmlns:a16="http://schemas.microsoft.com/office/drawing/2014/main" id="{250833D4-0D7E-230F-E58B-7E626C2943F4}"/>
              </a:ext>
            </a:extLst>
          </p:cNvPr>
          <p:cNvSpPr txBox="1"/>
          <p:nvPr/>
        </p:nvSpPr>
        <p:spPr>
          <a:xfrm>
            <a:off x="8808120" y="1914480"/>
            <a:ext cx="2703240" cy="3475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algn="l" defTabSz="914400" hangingPunct="1">
              <a:lnSpc>
                <a:spcPts val="1443"/>
              </a:lnSpc>
            </a:pPr>
            <a:r>
              <a:rPr lang="zh-CN" altLang="en-US" sz="10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产品知识更新快，销售</a:t>
            </a:r>
            <a:r>
              <a:rPr lang="en-US" sz="10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/</a:t>
            </a:r>
            <a:r>
              <a:rPr lang="zh-CN" altLang="en-US" sz="10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客服回复标准不一，培训成本高昂。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75" name="图片 174">
            <a:extLst>
              <a:ext uri="{FF2B5EF4-FFF2-40B4-BE49-F238E27FC236}">
                <a16:creationId xmlns:a16="http://schemas.microsoft.com/office/drawing/2014/main" id="{3924F0B0-AD88-C4AB-6815-8F79094C1A56}"/>
              </a:ext>
            </a:extLst>
          </p:cNvPr>
          <p:cNvPicPr/>
          <p:nvPr/>
        </p:nvPicPr>
        <p:blipFill>
          <a:blip r:embed="rId22"/>
          <a:stretch/>
        </p:blipFill>
        <p:spPr>
          <a:xfrm>
            <a:off x="352080" y="2660040"/>
            <a:ext cx="7624440" cy="3140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6" name="图片 175">
            <a:extLst>
              <a:ext uri="{FF2B5EF4-FFF2-40B4-BE49-F238E27FC236}">
                <a16:creationId xmlns:a16="http://schemas.microsoft.com/office/drawing/2014/main" id="{871CF07F-3B77-8EAE-E36D-17CBC242CBE0}"/>
              </a:ext>
            </a:extLst>
          </p:cNvPr>
          <p:cNvPicPr/>
          <p:nvPr/>
        </p:nvPicPr>
        <p:blipFill>
          <a:blip r:embed="rId23"/>
          <a:stretch/>
        </p:blipFill>
        <p:spPr>
          <a:xfrm>
            <a:off x="666720" y="2936520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7" name="tb_12">
            <a:extLst>
              <a:ext uri="{FF2B5EF4-FFF2-40B4-BE49-F238E27FC236}">
                <a16:creationId xmlns:a16="http://schemas.microsoft.com/office/drawing/2014/main" id="{8FA00D23-E5F4-0A5F-A716-E67D64BB9C6C}"/>
              </a:ext>
            </a:extLst>
          </p:cNvPr>
          <p:cNvSpPr txBox="1"/>
          <p:nvPr/>
        </p:nvSpPr>
        <p:spPr>
          <a:xfrm>
            <a:off x="1009440" y="2917440"/>
            <a:ext cx="214848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WorkBuddy </a:t>
            </a:r>
            <a:r>
              <a:rPr lang="zh-CN" alt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核心解法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78" name="图片 177">
            <a:extLst>
              <a:ext uri="{FF2B5EF4-FFF2-40B4-BE49-F238E27FC236}">
                <a16:creationId xmlns:a16="http://schemas.microsoft.com/office/drawing/2014/main" id="{62030290-D767-F4BA-9696-8BA8691C452A}"/>
              </a:ext>
            </a:extLst>
          </p:cNvPr>
          <p:cNvPicPr/>
          <p:nvPr/>
        </p:nvPicPr>
        <p:blipFill>
          <a:blip r:embed="rId24"/>
          <a:stretch/>
        </p:blipFill>
        <p:spPr>
          <a:xfrm>
            <a:off x="666720" y="3298320"/>
            <a:ext cx="7052760" cy="2244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9" name="图片 178">
            <a:extLst>
              <a:ext uri="{FF2B5EF4-FFF2-40B4-BE49-F238E27FC236}">
                <a16:creationId xmlns:a16="http://schemas.microsoft.com/office/drawing/2014/main" id="{54C61CE4-06BC-B0CD-8D7E-D8E6E19829E3}"/>
              </a:ext>
            </a:extLst>
          </p:cNvPr>
          <p:cNvPicPr/>
          <p:nvPr/>
        </p:nvPicPr>
        <p:blipFill>
          <a:blip r:embed="rId25"/>
          <a:stretch/>
        </p:blipFill>
        <p:spPr>
          <a:xfrm>
            <a:off x="1244520" y="3887280"/>
            <a:ext cx="609480" cy="609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0" name="tb_13">
            <a:extLst>
              <a:ext uri="{FF2B5EF4-FFF2-40B4-BE49-F238E27FC236}">
                <a16:creationId xmlns:a16="http://schemas.microsoft.com/office/drawing/2014/main" id="{005CF4A1-A8D7-3F70-6272-95FE156AB3FB}"/>
              </a:ext>
            </a:extLst>
          </p:cNvPr>
          <p:cNvSpPr txBox="1"/>
          <p:nvPr/>
        </p:nvSpPr>
        <p:spPr>
          <a:xfrm>
            <a:off x="1092240" y="4573080"/>
            <a:ext cx="93240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800"/>
              </a:lnSpc>
            </a:pPr>
            <a:r>
              <a:rPr lang="zh-CN" altLang="en-US" sz="1200" kern="120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企业微信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81" name="tb_14">
            <a:extLst>
              <a:ext uri="{FF2B5EF4-FFF2-40B4-BE49-F238E27FC236}">
                <a16:creationId xmlns:a16="http://schemas.microsoft.com/office/drawing/2014/main" id="{28C7B448-8D02-FF5F-E116-B223DAB85DCF}"/>
              </a:ext>
            </a:extLst>
          </p:cNvPr>
          <p:cNvSpPr txBox="1"/>
          <p:nvPr/>
        </p:nvSpPr>
        <p:spPr>
          <a:xfrm>
            <a:off x="1092240" y="4801680"/>
            <a:ext cx="932400" cy="18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199"/>
              </a:lnSpc>
            </a:pPr>
            <a:r>
              <a:rPr lang="en-US" altLang="zh-CN" sz="9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IM</a:t>
            </a:r>
            <a:r>
              <a:rPr lang="zh-CN" altLang="en-US" sz="9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入口</a:t>
            </a:r>
            <a:endParaRPr lang="en-US" sz="9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82" name="图片 181">
            <a:extLst>
              <a:ext uri="{FF2B5EF4-FFF2-40B4-BE49-F238E27FC236}">
                <a16:creationId xmlns:a16="http://schemas.microsoft.com/office/drawing/2014/main" id="{3EA9A088-7DE6-4B20-A11A-42FE3984A66E}"/>
              </a:ext>
            </a:extLst>
          </p:cNvPr>
          <p:cNvPicPr/>
          <p:nvPr/>
        </p:nvPicPr>
        <p:blipFill>
          <a:blip r:embed="rId26"/>
          <a:stretch/>
        </p:blipFill>
        <p:spPr>
          <a:xfrm>
            <a:off x="2560680" y="4192200"/>
            <a:ext cx="380880" cy="228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3" name="图片 182">
            <a:extLst>
              <a:ext uri="{FF2B5EF4-FFF2-40B4-BE49-F238E27FC236}">
                <a16:creationId xmlns:a16="http://schemas.microsoft.com/office/drawing/2014/main" id="{AF583EE1-2035-C389-6218-E6733F39A387}"/>
              </a:ext>
            </a:extLst>
          </p:cNvPr>
          <p:cNvPicPr/>
          <p:nvPr/>
        </p:nvPicPr>
        <p:blipFill>
          <a:blip r:embed="rId27"/>
          <a:stretch/>
        </p:blipFill>
        <p:spPr>
          <a:xfrm>
            <a:off x="2560680" y="4420800"/>
            <a:ext cx="380880" cy="228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4" name="图片 183">
            <a:extLst>
              <a:ext uri="{FF2B5EF4-FFF2-40B4-BE49-F238E27FC236}">
                <a16:creationId xmlns:a16="http://schemas.microsoft.com/office/drawing/2014/main" id="{4EC6CA28-F5BE-3504-CD79-22B1DA5C670D}"/>
              </a:ext>
            </a:extLst>
          </p:cNvPr>
          <p:cNvPicPr/>
          <p:nvPr/>
        </p:nvPicPr>
        <p:blipFill>
          <a:blip r:embed="rId28"/>
          <a:stretch/>
        </p:blipFill>
        <p:spPr>
          <a:xfrm>
            <a:off x="3126960" y="3820680"/>
            <a:ext cx="2131920" cy="1199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6" name="tb_15">
            <a:extLst>
              <a:ext uri="{FF2B5EF4-FFF2-40B4-BE49-F238E27FC236}">
                <a16:creationId xmlns:a16="http://schemas.microsoft.com/office/drawing/2014/main" id="{4AC6B076-7317-C9EE-C540-0C5AABE4E8E4}"/>
              </a:ext>
            </a:extLst>
          </p:cNvPr>
          <p:cNvSpPr txBox="1"/>
          <p:nvPr/>
        </p:nvSpPr>
        <p:spPr>
          <a:xfrm>
            <a:off x="3712700" y="4142008"/>
            <a:ext cx="10598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en-US" sz="1400" kern="1200" dirty="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WorkBuddy</a:t>
            </a:r>
            <a:endParaRPr lang="en-US" sz="14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87" name="tb_16">
            <a:extLst>
              <a:ext uri="{FF2B5EF4-FFF2-40B4-BE49-F238E27FC236}">
                <a16:creationId xmlns:a16="http://schemas.microsoft.com/office/drawing/2014/main" id="{7A2E3F8B-021F-A653-BE93-7AEA79589981}"/>
              </a:ext>
            </a:extLst>
          </p:cNvPr>
          <p:cNvSpPr txBox="1"/>
          <p:nvPr/>
        </p:nvSpPr>
        <p:spPr>
          <a:xfrm>
            <a:off x="3837010" y="4379174"/>
            <a:ext cx="1059840" cy="33550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199"/>
              </a:lnSpc>
            </a:pPr>
            <a:r>
              <a:rPr lang="zh-CN" altLang="en-US" sz="1000" kern="1200" dirty="0">
                <a:solidFill>
                  <a:srgbClr val="FFFFFF">
                    <a:alpha val="90000"/>
                  </a:srgbClr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定时任务获取数据</a:t>
            </a:r>
            <a:endParaRPr lang="en-US" altLang="zh-CN" sz="1000" kern="1200" dirty="0">
              <a:solidFill>
                <a:srgbClr val="FFFFFF">
                  <a:alpha val="90000"/>
                </a:srgbClr>
              </a:solidFill>
              <a:latin typeface="TencentSans W7" panose="020C04030202040F0204" pitchFamily="34" charset="-122"/>
              <a:ea typeface="TencentSans W7" panose="020C04030202040F0204" pitchFamily="34" charset="-122"/>
            </a:endParaRPr>
          </a:p>
          <a:p>
            <a:pPr algn="l" defTabSz="914400" hangingPunct="1">
              <a:lnSpc>
                <a:spcPts val="1199"/>
              </a:lnSpc>
            </a:pPr>
            <a:r>
              <a:rPr lang="zh-CN" altLang="en-US" sz="1000" kern="1200" dirty="0">
                <a:solidFill>
                  <a:srgbClr val="FFFFFF">
                    <a:alpha val="90000"/>
                  </a:srgbClr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连通管理知识库</a:t>
            </a:r>
            <a:endParaRPr lang="en-US" sz="10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88" name="图片 187">
            <a:extLst>
              <a:ext uri="{FF2B5EF4-FFF2-40B4-BE49-F238E27FC236}">
                <a16:creationId xmlns:a16="http://schemas.microsoft.com/office/drawing/2014/main" id="{F7E46D45-7D98-633E-30C6-92813BA574C4}"/>
              </a:ext>
            </a:extLst>
          </p:cNvPr>
          <p:cNvPicPr/>
          <p:nvPr/>
        </p:nvPicPr>
        <p:blipFill>
          <a:blip r:embed="rId29"/>
          <a:stretch/>
        </p:blipFill>
        <p:spPr>
          <a:xfrm>
            <a:off x="5444640" y="4192200"/>
            <a:ext cx="380880" cy="228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9" name="图片 188">
            <a:extLst>
              <a:ext uri="{FF2B5EF4-FFF2-40B4-BE49-F238E27FC236}">
                <a16:creationId xmlns:a16="http://schemas.microsoft.com/office/drawing/2014/main" id="{F835DDFB-584E-E046-64C8-71DE8F1107CE}"/>
              </a:ext>
            </a:extLst>
          </p:cNvPr>
          <p:cNvPicPr/>
          <p:nvPr/>
        </p:nvPicPr>
        <p:blipFill>
          <a:blip r:embed="rId30"/>
          <a:stretch/>
        </p:blipFill>
        <p:spPr>
          <a:xfrm>
            <a:off x="5444640" y="4420800"/>
            <a:ext cx="380880" cy="228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0" name="图片 189">
            <a:extLst>
              <a:ext uri="{FF2B5EF4-FFF2-40B4-BE49-F238E27FC236}">
                <a16:creationId xmlns:a16="http://schemas.microsoft.com/office/drawing/2014/main" id="{B0D45D01-FB34-0949-6E7D-4E318C8126C8}"/>
              </a:ext>
            </a:extLst>
          </p:cNvPr>
          <p:cNvPicPr/>
          <p:nvPr/>
        </p:nvPicPr>
        <p:blipFill>
          <a:blip r:embed="rId31"/>
          <a:stretch/>
        </p:blipFill>
        <p:spPr>
          <a:xfrm>
            <a:off x="6531840" y="3887280"/>
            <a:ext cx="609480" cy="609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1" name="tb_17">
            <a:extLst>
              <a:ext uri="{FF2B5EF4-FFF2-40B4-BE49-F238E27FC236}">
                <a16:creationId xmlns:a16="http://schemas.microsoft.com/office/drawing/2014/main" id="{6D3FD175-CD39-5C1E-1C40-BB4589352B67}"/>
              </a:ext>
            </a:extLst>
          </p:cNvPr>
          <p:cNvSpPr txBox="1"/>
          <p:nvPr/>
        </p:nvSpPr>
        <p:spPr>
          <a:xfrm>
            <a:off x="6437880" y="4573080"/>
            <a:ext cx="81324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知识库平台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92" name="tb_18">
            <a:extLst>
              <a:ext uri="{FF2B5EF4-FFF2-40B4-BE49-F238E27FC236}">
                <a16:creationId xmlns:a16="http://schemas.microsoft.com/office/drawing/2014/main" id="{B01E07FC-F4E3-3508-0B09-E7C1D85DC338}"/>
              </a:ext>
            </a:extLst>
          </p:cNvPr>
          <p:cNvSpPr txBox="1"/>
          <p:nvPr/>
        </p:nvSpPr>
        <p:spPr>
          <a:xfrm>
            <a:off x="6437880" y="4801680"/>
            <a:ext cx="813240" cy="18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199"/>
              </a:lnSpc>
            </a:pPr>
            <a:r>
              <a:rPr lang="zh-CN" altLang="en-US" sz="9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如乐享</a:t>
            </a:r>
            <a:r>
              <a:rPr lang="en-US" altLang="zh-CN" sz="9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/Ima</a:t>
            </a:r>
            <a:r>
              <a:rPr lang="zh-CN" altLang="en-US" sz="9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等</a:t>
            </a:r>
            <a:endParaRPr lang="en-US" sz="9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93" name="图片 192">
            <a:extLst>
              <a:ext uri="{FF2B5EF4-FFF2-40B4-BE49-F238E27FC236}">
                <a16:creationId xmlns:a16="http://schemas.microsoft.com/office/drawing/2014/main" id="{417EFB68-D253-4DE4-1E55-F7DF9720CBB5}"/>
              </a:ext>
            </a:extLst>
          </p:cNvPr>
          <p:cNvPicPr/>
          <p:nvPr/>
        </p:nvPicPr>
        <p:blipFill>
          <a:blip r:embed="rId32"/>
          <a:stretch/>
        </p:blipFill>
        <p:spPr>
          <a:xfrm>
            <a:off x="7919640" y="2660040"/>
            <a:ext cx="3919680" cy="3140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4" name="图片 193">
            <a:extLst>
              <a:ext uri="{FF2B5EF4-FFF2-40B4-BE49-F238E27FC236}">
                <a16:creationId xmlns:a16="http://schemas.microsoft.com/office/drawing/2014/main" id="{C8DF56CE-6342-E048-6CFD-D7968D4C85EA}"/>
              </a:ext>
            </a:extLst>
          </p:cNvPr>
          <p:cNvPicPr/>
          <p:nvPr/>
        </p:nvPicPr>
        <p:blipFill>
          <a:blip r:embed="rId33"/>
          <a:stretch/>
        </p:blipFill>
        <p:spPr>
          <a:xfrm>
            <a:off x="8233920" y="2936520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5" name="tb_19">
            <a:extLst>
              <a:ext uri="{FF2B5EF4-FFF2-40B4-BE49-F238E27FC236}">
                <a16:creationId xmlns:a16="http://schemas.microsoft.com/office/drawing/2014/main" id="{1C951E6D-E5C8-9C6F-FEE4-C0C5C883AD08}"/>
              </a:ext>
            </a:extLst>
          </p:cNvPr>
          <p:cNvSpPr txBox="1"/>
          <p:nvPr/>
        </p:nvSpPr>
        <p:spPr>
          <a:xfrm>
            <a:off x="8577000" y="2917440"/>
            <a:ext cx="9140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业务效果</a:t>
            </a:r>
            <a:endParaRPr lang="en-US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96" name="图片 195">
            <a:extLst>
              <a:ext uri="{FF2B5EF4-FFF2-40B4-BE49-F238E27FC236}">
                <a16:creationId xmlns:a16="http://schemas.microsoft.com/office/drawing/2014/main" id="{094B8308-9392-FC68-B4DC-5B738D58384D}"/>
              </a:ext>
            </a:extLst>
          </p:cNvPr>
          <p:cNvPicPr/>
          <p:nvPr/>
        </p:nvPicPr>
        <p:blipFill>
          <a:blip r:embed="rId34"/>
          <a:stretch/>
        </p:blipFill>
        <p:spPr>
          <a:xfrm>
            <a:off x="8205480" y="3611160"/>
            <a:ext cx="3405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7" name="tb_20">
            <a:extLst>
              <a:ext uri="{FF2B5EF4-FFF2-40B4-BE49-F238E27FC236}">
                <a16:creationId xmlns:a16="http://schemas.microsoft.com/office/drawing/2014/main" id="{F451810B-E0D3-93F2-DA6A-20501B8B063B}"/>
              </a:ext>
            </a:extLst>
          </p:cNvPr>
          <p:cNvSpPr txBox="1"/>
          <p:nvPr/>
        </p:nvSpPr>
        <p:spPr>
          <a:xfrm>
            <a:off x="8395920" y="3877920"/>
            <a:ext cx="91404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单人回复量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98" name="tb_21">
            <a:extLst>
              <a:ext uri="{FF2B5EF4-FFF2-40B4-BE49-F238E27FC236}">
                <a16:creationId xmlns:a16="http://schemas.microsoft.com/office/drawing/2014/main" id="{E86FFFC1-0701-7B4A-AE4A-6040EBE0ED79}"/>
              </a:ext>
            </a:extLst>
          </p:cNvPr>
          <p:cNvSpPr txBox="1"/>
          <p:nvPr/>
        </p:nvSpPr>
        <p:spPr>
          <a:xfrm>
            <a:off x="11044800" y="3801600"/>
            <a:ext cx="450360" cy="416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999"/>
              </a:lnSpc>
            </a:pPr>
            <a:r>
              <a:rPr lang="en-US" sz="2700" kern="120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x2</a:t>
            </a:r>
            <a:endParaRPr lang="en-US" sz="27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99" name="图片 198">
            <a:extLst>
              <a:ext uri="{FF2B5EF4-FFF2-40B4-BE49-F238E27FC236}">
                <a16:creationId xmlns:a16="http://schemas.microsoft.com/office/drawing/2014/main" id="{C70302BB-B858-4807-AFA9-A0E8318E29BA}"/>
              </a:ext>
            </a:extLst>
          </p:cNvPr>
          <p:cNvPicPr/>
          <p:nvPr/>
        </p:nvPicPr>
        <p:blipFill>
          <a:blip r:embed="rId34"/>
          <a:stretch/>
        </p:blipFill>
        <p:spPr>
          <a:xfrm>
            <a:off x="8205480" y="4468320"/>
            <a:ext cx="340524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0" name="tb_22">
            <a:extLst>
              <a:ext uri="{FF2B5EF4-FFF2-40B4-BE49-F238E27FC236}">
                <a16:creationId xmlns:a16="http://schemas.microsoft.com/office/drawing/2014/main" id="{8532C0F7-7EB7-C847-2F4A-D8DFB2F2DFDD}"/>
              </a:ext>
            </a:extLst>
          </p:cNvPr>
          <p:cNvSpPr txBox="1"/>
          <p:nvPr/>
        </p:nvSpPr>
        <p:spPr>
          <a:xfrm>
            <a:off x="8395920" y="4735080"/>
            <a:ext cx="109728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平均处理时间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201" name="tb_23">
            <a:extLst>
              <a:ext uri="{FF2B5EF4-FFF2-40B4-BE49-F238E27FC236}">
                <a16:creationId xmlns:a16="http://schemas.microsoft.com/office/drawing/2014/main" id="{59B54104-D1ED-39CF-F442-C2CA2CD055CF}"/>
              </a:ext>
            </a:extLst>
          </p:cNvPr>
          <p:cNvSpPr txBox="1"/>
          <p:nvPr/>
        </p:nvSpPr>
        <p:spPr>
          <a:xfrm>
            <a:off x="10689480" y="4658760"/>
            <a:ext cx="661680" cy="416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999"/>
              </a:lnSpc>
            </a:pPr>
            <a:r>
              <a:rPr lang="en-US" sz="2700" kern="120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-50</a:t>
            </a:r>
            <a:endParaRPr lang="en-US" sz="27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202" name="tb_24">
            <a:extLst>
              <a:ext uri="{FF2B5EF4-FFF2-40B4-BE49-F238E27FC236}">
                <a16:creationId xmlns:a16="http://schemas.microsoft.com/office/drawing/2014/main" id="{CABAC27D-50F9-8069-E231-60BFA67F8AD0}"/>
              </a:ext>
            </a:extLst>
          </p:cNvPr>
          <p:cNvSpPr txBox="1"/>
          <p:nvPr/>
        </p:nvSpPr>
        <p:spPr>
          <a:xfrm>
            <a:off x="11279520" y="4763520"/>
            <a:ext cx="1688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en-US" kern="120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%</a:t>
            </a:r>
            <a:endParaRPr lang="en-US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6C3841B-8433-DDE2-67F2-EFF4BEE9067F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697560" y="5912308"/>
            <a:ext cx="137160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tb_24">
            <a:extLst>
              <a:ext uri="{FF2B5EF4-FFF2-40B4-BE49-F238E27FC236}">
                <a16:creationId xmlns:a16="http://schemas.microsoft.com/office/drawing/2014/main" id="{A595BDA9-E2FE-DEE9-89FD-6C54E34E3AF1}"/>
              </a:ext>
            </a:extLst>
          </p:cNvPr>
          <p:cNvSpPr txBox="1"/>
          <p:nvPr/>
        </p:nvSpPr>
        <p:spPr>
          <a:xfrm>
            <a:off x="3859200" y="6017068"/>
            <a:ext cx="164592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某跨境电商品牌</a:t>
            </a:r>
          </a:p>
        </p:txBody>
      </p:sp>
    </p:spTree>
    <p:extLst>
      <p:ext uri="{BB962C8B-B14F-4D97-AF65-F5344CB8AC3E}">
        <p14:creationId xmlns:p14="http://schemas.microsoft.com/office/powerpoint/2010/main" val="2137144706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AA540-16FE-3868-ED7D-B84D19AE2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标题文本">
            <a:extLst>
              <a:ext uri="{FF2B5EF4-FFF2-40B4-BE49-F238E27FC236}">
                <a16:creationId xmlns:a16="http://schemas.microsoft.com/office/drawing/2014/main" id="{E445E25E-02D4-2485-BC99-62A091EB09F7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场景</a:t>
            </a:r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6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：内容生产（漫剧</a:t>
            </a:r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/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图片</a:t>
            </a:r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/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文案等）</a:t>
            </a:r>
          </a:p>
        </p:txBody>
      </p:sp>
      <p:pic>
        <p:nvPicPr>
          <p:cNvPr id="114" name="图片 113">
            <a:extLst>
              <a:ext uri="{FF2B5EF4-FFF2-40B4-BE49-F238E27FC236}">
                <a16:creationId xmlns:a16="http://schemas.microsoft.com/office/drawing/2014/main" id="{150F4D46-AD9A-8C9D-AEAF-0936C74CFE1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28400" y="5772045"/>
            <a:ext cx="11334600" cy="742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5" name="图片 114">
            <a:extLst>
              <a:ext uri="{FF2B5EF4-FFF2-40B4-BE49-F238E27FC236}">
                <a16:creationId xmlns:a16="http://schemas.microsoft.com/office/drawing/2014/main" id="{C0452786-8C38-703A-BF56-578DDF4778D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80680" y="595312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tb_23">
            <a:extLst>
              <a:ext uri="{FF2B5EF4-FFF2-40B4-BE49-F238E27FC236}">
                <a16:creationId xmlns:a16="http://schemas.microsoft.com/office/drawing/2014/main" id="{E15ADA2E-C8CE-E2FE-0430-1709227EA1BD}"/>
              </a:ext>
            </a:extLst>
          </p:cNvPr>
          <p:cNvSpPr txBox="1"/>
          <p:nvPr/>
        </p:nvSpPr>
        <p:spPr>
          <a:xfrm>
            <a:off x="1076040" y="5981430"/>
            <a:ext cx="123408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案例参考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17" name="图片 116">
            <a:extLst>
              <a:ext uri="{FF2B5EF4-FFF2-40B4-BE49-F238E27FC236}">
                <a16:creationId xmlns:a16="http://schemas.microsoft.com/office/drawing/2014/main" id="{4C4369C6-3BB0-2258-54A2-2EE018E4B5E6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2193525" y="5933985"/>
            <a:ext cx="1870154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tb_24">
            <a:extLst>
              <a:ext uri="{FF2B5EF4-FFF2-40B4-BE49-F238E27FC236}">
                <a16:creationId xmlns:a16="http://schemas.microsoft.com/office/drawing/2014/main" id="{9CB19D63-736F-65FA-4132-8AEE7BF9946A}"/>
              </a:ext>
            </a:extLst>
          </p:cNvPr>
          <p:cNvSpPr txBox="1"/>
          <p:nvPr/>
        </p:nvSpPr>
        <p:spPr>
          <a:xfrm>
            <a:off x="2355164" y="6019495"/>
            <a:ext cx="1708515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某 </a:t>
            </a:r>
            <a:r>
              <a:rPr lang="en" altLang="zh-CN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AI </a:t>
            </a: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漫剧数字传媒公司</a:t>
            </a:r>
          </a:p>
        </p:txBody>
      </p:sp>
      <p:grpSp>
        <p:nvGrpSpPr>
          <p:cNvPr id="123" name="组合 122">
            <a:extLst>
              <a:ext uri="{FF2B5EF4-FFF2-40B4-BE49-F238E27FC236}">
                <a16:creationId xmlns:a16="http://schemas.microsoft.com/office/drawing/2014/main" id="{D139EEA7-5CB1-8494-094A-11EF4A301245}"/>
              </a:ext>
            </a:extLst>
          </p:cNvPr>
          <p:cNvGrpSpPr/>
          <p:nvPr/>
        </p:nvGrpSpPr>
        <p:grpSpPr>
          <a:xfrm>
            <a:off x="10279993" y="5910210"/>
            <a:ext cx="1371600" cy="495000"/>
            <a:chOff x="10111020" y="5723955"/>
            <a:chExt cx="1371600" cy="495000"/>
          </a:xfrm>
        </p:grpSpPr>
        <p:pic>
          <p:nvPicPr>
            <p:cNvPr id="124" name="图片 123">
              <a:hlinkClick r:id="rId5"/>
              <a:extLst>
                <a:ext uri="{FF2B5EF4-FFF2-40B4-BE49-F238E27FC236}">
                  <a16:creationId xmlns:a16="http://schemas.microsoft.com/office/drawing/2014/main" id="{461A54EB-E33E-490C-A92D-5053A97A1BAA}"/>
                </a:ext>
              </a:extLst>
            </p:cNvPr>
            <p:cNvPicPr/>
            <p:nvPr/>
          </p:nvPicPr>
          <p:blipFill>
            <a:blip r:embed="rId6"/>
            <a:stretch/>
          </p:blipFill>
          <p:spPr>
            <a:xfrm>
              <a:off x="10111020" y="5723955"/>
              <a:ext cx="1371600" cy="495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25" name="图片 124">
              <a:extLst>
                <a:ext uri="{FF2B5EF4-FFF2-40B4-BE49-F238E27FC236}">
                  <a16:creationId xmlns:a16="http://schemas.microsoft.com/office/drawing/2014/main" id="{924CD945-5732-FFED-ED82-C4189D1C5C7F}"/>
                </a:ext>
              </a:extLst>
            </p:cNvPr>
            <p:cNvPicPr/>
            <p:nvPr/>
          </p:nvPicPr>
          <p:blipFill>
            <a:blip r:embed="rId7"/>
            <a:stretch/>
          </p:blipFill>
          <p:spPr>
            <a:xfrm>
              <a:off x="10339620" y="5857155"/>
              <a:ext cx="228600" cy="2286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26" name="tb_2">
              <a:extLst>
                <a:ext uri="{FF2B5EF4-FFF2-40B4-BE49-F238E27FC236}">
                  <a16:creationId xmlns:a16="http://schemas.microsoft.com/office/drawing/2014/main" id="{86BD9C88-614A-10C4-72C1-6865C1E03C31}"/>
                </a:ext>
              </a:extLst>
            </p:cNvPr>
            <p:cNvSpPr txBox="1"/>
            <p:nvPr/>
          </p:nvSpPr>
          <p:spPr>
            <a:xfrm>
              <a:off x="10644180" y="5828580"/>
              <a:ext cx="621360" cy="2646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ctr">
              <a:no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sz="1200" u="none" strike="noStrike" dirty="0">
                  <a:solidFill>
                    <a:srgbClr val="0052D9"/>
                  </a:solidFill>
                  <a:effectLst/>
                  <a:uFillTx/>
                  <a:latin typeface="TencentSans W7" panose="020C04030202040F0204" pitchFamily="34" charset="-122"/>
                  <a:ea typeface="TencentSans W7" panose="020C04030202040F0204" pitchFamily="34" charset="-122"/>
                  <a:hlinkClick r:id="rId5"/>
                </a:rPr>
                <a:t>演示视频</a:t>
              </a:r>
              <a:endParaRPr lang="en-US" sz="1200" u="none" strike="noStrike" dirty="0">
                <a:solidFill>
                  <a:srgbClr val="000000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endParaRPr>
            </a:p>
          </p:txBody>
        </p:sp>
      </p:grpSp>
      <p:pic>
        <p:nvPicPr>
          <p:cNvPr id="57" name="图片 56">
            <a:extLst>
              <a:ext uri="{FF2B5EF4-FFF2-40B4-BE49-F238E27FC236}">
                <a16:creationId xmlns:a16="http://schemas.microsoft.com/office/drawing/2014/main" id="{02C416C5-8734-D69C-407E-73F60F5951E5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52080" y="866520"/>
            <a:ext cx="3816000" cy="2076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8" name="图片 57">
            <a:extLst>
              <a:ext uri="{FF2B5EF4-FFF2-40B4-BE49-F238E27FC236}">
                <a16:creationId xmlns:a16="http://schemas.microsoft.com/office/drawing/2014/main" id="{E203D19E-BD6A-076B-54E0-646C65176472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647640" y="1123920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" name="tb_3">
            <a:extLst>
              <a:ext uri="{FF2B5EF4-FFF2-40B4-BE49-F238E27FC236}">
                <a16:creationId xmlns:a16="http://schemas.microsoft.com/office/drawing/2014/main" id="{A0A3EF99-530B-E531-BC0C-C121DDC70148}"/>
              </a:ext>
            </a:extLst>
          </p:cNvPr>
          <p:cNvSpPr txBox="1"/>
          <p:nvPr/>
        </p:nvSpPr>
        <p:spPr>
          <a:xfrm>
            <a:off x="1143000" y="1180800"/>
            <a:ext cx="129852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典型需求来源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60" name="图片 59">
            <a:extLst>
              <a:ext uri="{FF2B5EF4-FFF2-40B4-BE49-F238E27FC236}">
                <a16:creationId xmlns:a16="http://schemas.microsoft.com/office/drawing/2014/main" id="{91C8B113-83E1-A102-A5DE-0ED812AB298D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647640" y="1942920"/>
            <a:ext cx="75960" cy="75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" name="tb_4">
            <a:extLst>
              <a:ext uri="{FF2B5EF4-FFF2-40B4-BE49-F238E27FC236}">
                <a16:creationId xmlns:a16="http://schemas.microsoft.com/office/drawing/2014/main" id="{83018198-E831-F17C-52D5-7A9EB428A0B4}"/>
              </a:ext>
            </a:extLst>
          </p:cNvPr>
          <p:cNvSpPr txBox="1"/>
          <p:nvPr/>
        </p:nvSpPr>
        <p:spPr>
          <a:xfrm>
            <a:off x="799920" y="1866600"/>
            <a:ext cx="109728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漫剧制作团队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62" name="图片 61">
            <a:extLst>
              <a:ext uri="{FF2B5EF4-FFF2-40B4-BE49-F238E27FC236}">
                <a16:creationId xmlns:a16="http://schemas.microsoft.com/office/drawing/2014/main" id="{51A22D28-3A37-FD11-D1F1-23629CD464FA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647640" y="2247840"/>
            <a:ext cx="75960" cy="75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" name="tb_5">
            <a:extLst>
              <a:ext uri="{FF2B5EF4-FFF2-40B4-BE49-F238E27FC236}">
                <a16:creationId xmlns:a16="http://schemas.microsoft.com/office/drawing/2014/main" id="{7EAB6E5E-4795-A738-2394-B44F24AAE809}"/>
              </a:ext>
            </a:extLst>
          </p:cNvPr>
          <p:cNvSpPr txBox="1"/>
          <p:nvPr/>
        </p:nvSpPr>
        <p:spPr>
          <a:xfrm>
            <a:off x="799920" y="2171520"/>
            <a:ext cx="93672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en-US" sz="1200" kern="120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IP </a:t>
            </a:r>
            <a:r>
              <a:rPr lang="zh-CN" altLang="en-US" sz="1200" kern="120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运营机构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64" name="图片 63">
            <a:extLst>
              <a:ext uri="{FF2B5EF4-FFF2-40B4-BE49-F238E27FC236}">
                <a16:creationId xmlns:a16="http://schemas.microsoft.com/office/drawing/2014/main" id="{3421D97E-BE95-E703-795E-5AB6708DBC72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3035160" y="1809720"/>
            <a:ext cx="1028520" cy="1028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" name="图片 64">
            <a:extLst>
              <a:ext uri="{FF2B5EF4-FFF2-40B4-BE49-F238E27FC236}">
                <a16:creationId xmlns:a16="http://schemas.microsoft.com/office/drawing/2014/main" id="{ECC72484-661C-673A-F994-2811238B2C95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352080" y="2962080"/>
            <a:ext cx="3816000" cy="2857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6" name="图片 65">
            <a:extLst>
              <a:ext uri="{FF2B5EF4-FFF2-40B4-BE49-F238E27FC236}">
                <a16:creationId xmlns:a16="http://schemas.microsoft.com/office/drawing/2014/main" id="{71EF6A00-136A-30AE-DF01-2C4BBDCAA34B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647640" y="3219120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7" name="tb_6">
            <a:extLst>
              <a:ext uri="{FF2B5EF4-FFF2-40B4-BE49-F238E27FC236}">
                <a16:creationId xmlns:a16="http://schemas.microsoft.com/office/drawing/2014/main" id="{36181A2D-C587-2AA7-ABBE-66D96AB1F172}"/>
              </a:ext>
            </a:extLst>
          </p:cNvPr>
          <p:cNvSpPr txBox="1"/>
          <p:nvPr/>
        </p:nvSpPr>
        <p:spPr>
          <a:xfrm>
            <a:off x="1143000" y="3276360"/>
            <a:ext cx="82296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业务痛点</a:t>
            </a:r>
            <a:endParaRPr lang="en-US" sz="13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68" name="图片 67">
            <a:extLst>
              <a:ext uri="{FF2B5EF4-FFF2-40B4-BE49-F238E27FC236}">
                <a16:creationId xmlns:a16="http://schemas.microsoft.com/office/drawing/2014/main" id="{A70C9852-5750-8192-3072-C54362C8932E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647640" y="3802663"/>
            <a:ext cx="3263760" cy="45412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" name="tb_7">
            <a:extLst>
              <a:ext uri="{FF2B5EF4-FFF2-40B4-BE49-F238E27FC236}">
                <a16:creationId xmlns:a16="http://schemas.microsoft.com/office/drawing/2014/main" id="{4B7D587E-6BE6-6F36-DDEC-FF24330396F7}"/>
              </a:ext>
            </a:extLst>
          </p:cNvPr>
          <p:cNvSpPr txBox="1"/>
          <p:nvPr/>
        </p:nvSpPr>
        <p:spPr>
          <a:xfrm>
            <a:off x="771480" y="3926503"/>
            <a:ext cx="3619080" cy="219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443"/>
              </a:lnSpc>
            </a:pPr>
            <a:r>
              <a:rPr lang="zh-CN" altLang="en-US" sz="105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单部漫剧制作周期长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71" name="图片 70">
            <a:extLst>
              <a:ext uri="{FF2B5EF4-FFF2-40B4-BE49-F238E27FC236}">
                <a16:creationId xmlns:a16="http://schemas.microsoft.com/office/drawing/2014/main" id="{AEA51621-EC7E-7555-5E65-1C6DDAF45DCB}"/>
              </a:ext>
            </a:extLst>
          </p:cNvPr>
          <p:cNvPicPr/>
          <p:nvPr/>
        </p:nvPicPr>
        <p:blipFill>
          <a:blip r:embed="rId15"/>
          <a:stretch/>
        </p:blipFill>
        <p:spPr>
          <a:xfrm>
            <a:off x="636970" y="4415908"/>
            <a:ext cx="3263760" cy="61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" name="tb_9">
            <a:extLst>
              <a:ext uri="{FF2B5EF4-FFF2-40B4-BE49-F238E27FC236}">
                <a16:creationId xmlns:a16="http://schemas.microsoft.com/office/drawing/2014/main" id="{2F626484-8E9C-56F2-57E1-2C96EBA6B79B}"/>
              </a:ext>
            </a:extLst>
          </p:cNvPr>
          <p:cNvSpPr txBox="1"/>
          <p:nvPr/>
        </p:nvSpPr>
        <p:spPr>
          <a:xfrm>
            <a:off x="760810" y="4539748"/>
            <a:ext cx="3076200" cy="34753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algn="l" defTabSz="914400" hangingPunct="1">
              <a:lnSpc>
                <a:spcPts val="1443"/>
              </a:lnSpc>
            </a:pPr>
            <a:r>
              <a:rPr lang="zh-CN" altLang="en-US" sz="1050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人工成本高昂，产能严重受限，难以满足快速迭代的市场需求。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73" name="图片 72">
            <a:extLst>
              <a:ext uri="{FF2B5EF4-FFF2-40B4-BE49-F238E27FC236}">
                <a16:creationId xmlns:a16="http://schemas.microsoft.com/office/drawing/2014/main" id="{8209B9FE-6421-9521-970F-A257701ED499}"/>
              </a:ext>
            </a:extLst>
          </p:cNvPr>
          <p:cNvPicPr/>
          <p:nvPr/>
        </p:nvPicPr>
        <p:blipFill>
          <a:blip r:embed="rId16"/>
          <a:stretch/>
        </p:blipFill>
        <p:spPr>
          <a:xfrm>
            <a:off x="4330440" y="1009440"/>
            <a:ext cx="4489200" cy="4667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4" name="图片 73">
            <a:extLst>
              <a:ext uri="{FF2B5EF4-FFF2-40B4-BE49-F238E27FC236}">
                <a16:creationId xmlns:a16="http://schemas.microsoft.com/office/drawing/2014/main" id="{F250BB85-25F6-B503-11F3-80AAF1FED44C}"/>
              </a:ext>
            </a:extLst>
          </p:cNvPr>
          <p:cNvPicPr/>
          <p:nvPr/>
        </p:nvPicPr>
        <p:blipFill>
          <a:blip r:embed="rId17"/>
          <a:stretch/>
        </p:blipFill>
        <p:spPr>
          <a:xfrm>
            <a:off x="6438600" y="1009440"/>
            <a:ext cx="2381040" cy="3600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DB3C4373-C230-4AF1-3EF6-0CA29D1633AD}"/>
              </a:ext>
            </a:extLst>
          </p:cNvPr>
          <p:cNvPicPr/>
          <p:nvPr/>
        </p:nvPicPr>
        <p:blipFill>
          <a:blip r:embed="rId18"/>
          <a:stretch/>
        </p:blipFill>
        <p:spPr>
          <a:xfrm>
            <a:off x="4482720" y="1161720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tb_10">
            <a:extLst>
              <a:ext uri="{FF2B5EF4-FFF2-40B4-BE49-F238E27FC236}">
                <a16:creationId xmlns:a16="http://schemas.microsoft.com/office/drawing/2014/main" id="{B48E0200-5375-B91B-0D84-D057F874FFA9}"/>
              </a:ext>
            </a:extLst>
          </p:cNvPr>
          <p:cNvSpPr txBox="1"/>
          <p:nvPr/>
        </p:nvSpPr>
        <p:spPr>
          <a:xfrm>
            <a:off x="4978080" y="1218960"/>
            <a:ext cx="178272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WorkBuddy </a:t>
            </a:r>
            <a:r>
              <a:rPr lang="zh-CN" alt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解法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77" name="图片 76">
            <a:extLst>
              <a:ext uri="{FF2B5EF4-FFF2-40B4-BE49-F238E27FC236}">
                <a16:creationId xmlns:a16="http://schemas.microsoft.com/office/drawing/2014/main" id="{DCB94B0A-6F80-9F2E-3E9D-4E03942611C4}"/>
              </a:ext>
            </a:extLst>
          </p:cNvPr>
          <p:cNvPicPr/>
          <p:nvPr/>
        </p:nvPicPr>
        <p:blipFill>
          <a:blip r:embed="rId19"/>
          <a:stretch/>
        </p:blipFill>
        <p:spPr>
          <a:xfrm>
            <a:off x="4454280" y="1704960"/>
            <a:ext cx="4241520" cy="704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9" name="图片 78">
            <a:extLst>
              <a:ext uri="{FF2B5EF4-FFF2-40B4-BE49-F238E27FC236}">
                <a16:creationId xmlns:a16="http://schemas.microsoft.com/office/drawing/2014/main" id="{968F50A8-AA35-B347-C44F-8F0E08A5CC09}"/>
              </a:ext>
            </a:extLst>
          </p:cNvPr>
          <p:cNvPicPr/>
          <p:nvPr/>
        </p:nvPicPr>
        <p:blipFill>
          <a:blip r:embed="rId20"/>
          <a:stretch/>
        </p:blipFill>
        <p:spPr>
          <a:xfrm>
            <a:off x="4606560" y="1857240"/>
            <a:ext cx="304560" cy="304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0" name="tb_11">
            <a:extLst>
              <a:ext uri="{FF2B5EF4-FFF2-40B4-BE49-F238E27FC236}">
                <a16:creationId xmlns:a16="http://schemas.microsoft.com/office/drawing/2014/main" id="{6F8BE0A9-1F6B-2BB4-A261-894259367F21}"/>
              </a:ext>
            </a:extLst>
          </p:cNvPr>
          <p:cNvSpPr txBox="1"/>
          <p:nvPr/>
        </p:nvSpPr>
        <p:spPr>
          <a:xfrm>
            <a:off x="4606560" y="1857240"/>
            <a:ext cx="31032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800"/>
              </a:lnSpc>
            </a:pPr>
            <a:r>
              <a:rPr lang="en-US" sz="1200" kern="120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1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81" name="tb_12">
            <a:extLst>
              <a:ext uri="{FF2B5EF4-FFF2-40B4-BE49-F238E27FC236}">
                <a16:creationId xmlns:a16="http://schemas.microsoft.com/office/drawing/2014/main" id="{61DB597A-DF7E-CE27-BD24-E634CF56EB0B}"/>
              </a:ext>
            </a:extLst>
          </p:cNvPr>
          <p:cNvSpPr txBox="1"/>
          <p:nvPr/>
        </p:nvSpPr>
        <p:spPr>
          <a:xfrm>
            <a:off x="5025600" y="1857240"/>
            <a:ext cx="315432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剧本智能解析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82" name="tb_13">
            <a:extLst>
              <a:ext uri="{FF2B5EF4-FFF2-40B4-BE49-F238E27FC236}">
                <a16:creationId xmlns:a16="http://schemas.microsoft.com/office/drawing/2014/main" id="{40D3CA3C-A1C3-0C14-F53E-1BEC8E423F6D}"/>
              </a:ext>
            </a:extLst>
          </p:cNvPr>
          <p:cNvSpPr txBox="1"/>
          <p:nvPr/>
        </p:nvSpPr>
        <p:spPr>
          <a:xfrm>
            <a:off x="5025600" y="2104920"/>
            <a:ext cx="3154320" cy="18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199"/>
              </a:lnSpc>
            </a:pPr>
            <a:r>
              <a:rPr lang="zh-CN" altLang="en-US" sz="900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自动提取核心角色、场景与关键情节，结构化输出。</a:t>
            </a:r>
            <a:endParaRPr lang="en-US" sz="9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83" name="图片 82">
            <a:extLst>
              <a:ext uri="{FF2B5EF4-FFF2-40B4-BE49-F238E27FC236}">
                <a16:creationId xmlns:a16="http://schemas.microsoft.com/office/drawing/2014/main" id="{E925C3C6-EF08-22E2-5FAC-1C6D1452DF0B}"/>
              </a:ext>
            </a:extLst>
          </p:cNvPr>
          <p:cNvPicPr/>
          <p:nvPr/>
        </p:nvPicPr>
        <p:blipFill>
          <a:blip r:embed="rId21"/>
          <a:stretch/>
        </p:blipFill>
        <p:spPr>
          <a:xfrm>
            <a:off x="6460920" y="2709720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4" name="图片 83">
            <a:extLst>
              <a:ext uri="{FF2B5EF4-FFF2-40B4-BE49-F238E27FC236}">
                <a16:creationId xmlns:a16="http://schemas.microsoft.com/office/drawing/2014/main" id="{C8396180-6404-CE08-57C2-DD6630EB350D}"/>
              </a:ext>
            </a:extLst>
          </p:cNvPr>
          <p:cNvPicPr/>
          <p:nvPr/>
        </p:nvPicPr>
        <p:blipFill>
          <a:blip r:embed="rId19"/>
          <a:stretch/>
        </p:blipFill>
        <p:spPr>
          <a:xfrm>
            <a:off x="4454280" y="3238200"/>
            <a:ext cx="4241520" cy="704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5" name="图片 84">
            <a:extLst>
              <a:ext uri="{FF2B5EF4-FFF2-40B4-BE49-F238E27FC236}">
                <a16:creationId xmlns:a16="http://schemas.microsoft.com/office/drawing/2014/main" id="{E34E8619-40FB-EB15-9437-063250A777C5}"/>
              </a:ext>
            </a:extLst>
          </p:cNvPr>
          <p:cNvPicPr/>
          <p:nvPr/>
        </p:nvPicPr>
        <p:blipFill>
          <a:blip r:embed="rId22"/>
          <a:stretch/>
        </p:blipFill>
        <p:spPr>
          <a:xfrm>
            <a:off x="4606560" y="3390840"/>
            <a:ext cx="304560" cy="304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6" name="tb_14">
            <a:extLst>
              <a:ext uri="{FF2B5EF4-FFF2-40B4-BE49-F238E27FC236}">
                <a16:creationId xmlns:a16="http://schemas.microsoft.com/office/drawing/2014/main" id="{C57B9C0F-4CFB-A63F-4FF2-3AF96845850C}"/>
              </a:ext>
            </a:extLst>
          </p:cNvPr>
          <p:cNvSpPr txBox="1"/>
          <p:nvPr/>
        </p:nvSpPr>
        <p:spPr>
          <a:xfrm>
            <a:off x="4606560" y="3390840"/>
            <a:ext cx="31032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800"/>
              </a:lnSpc>
            </a:pPr>
            <a:r>
              <a:rPr lang="en-US" sz="1200" kern="120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2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87" name="tb_15">
            <a:extLst>
              <a:ext uri="{FF2B5EF4-FFF2-40B4-BE49-F238E27FC236}">
                <a16:creationId xmlns:a16="http://schemas.microsoft.com/office/drawing/2014/main" id="{5EA9BDEC-249C-C6E0-93F7-DF55074FFBD4}"/>
              </a:ext>
            </a:extLst>
          </p:cNvPr>
          <p:cNvSpPr txBox="1"/>
          <p:nvPr/>
        </p:nvSpPr>
        <p:spPr>
          <a:xfrm>
            <a:off x="5025600" y="3390840"/>
            <a:ext cx="369180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自动化分镜生成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88" name="tb_16">
            <a:extLst>
              <a:ext uri="{FF2B5EF4-FFF2-40B4-BE49-F238E27FC236}">
                <a16:creationId xmlns:a16="http://schemas.microsoft.com/office/drawing/2014/main" id="{3A7BC0B3-10F6-C60D-8A92-4065E0CE0B72}"/>
              </a:ext>
            </a:extLst>
          </p:cNvPr>
          <p:cNvSpPr txBox="1"/>
          <p:nvPr/>
        </p:nvSpPr>
        <p:spPr>
          <a:xfrm>
            <a:off x="5025600" y="3638520"/>
            <a:ext cx="3691800" cy="18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199"/>
              </a:lnSpc>
            </a:pPr>
            <a:r>
              <a:rPr lang="zh-CN" altLang="en-US" sz="900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基于解析结果，</a:t>
            </a:r>
            <a:r>
              <a:rPr lang="en-US" sz="900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AI</a:t>
            </a:r>
            <a:r>
              <a:rPr lang="zh-CN" altLang="en-US" sz="900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快速生成连贯分镜，保持角色高度一致性。</a:t>
            </a:r>
            <a:endParaRPr lang="en-US" sz="9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89" name="图片 88">
            <a:extLst>
              <a:ext uri="{FF2B5EF4-FFF2-40B4-BE49-F238E27FC236}">
                <a16:creationId xmlns:a16="http://schemas.microsoft.com/office/drawing/2014/main" id="{486B762B-2B43-D884-7BA5-D3D298675868}"/>
              </a:ext>
            </a:extLst>
          </p:cNvPr>
          <p:cNvPicPr/>
          <p:nvPr/>
        </p:nvPicPr>
        <p:blipFill>
          <a:blip r:embed="rId21"/>
          <a:stretch/>
        </p:blipFill>
        <p:spPr>
          <a:xfrm>
            <a:off x="6460920" y="4243320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0" name="图片 89">
            <a:extLst>
              <a:ext uri="{FF2B5EF4-FFF2-40B4-BE49-F238E27FC236}">
                <a16:creationId xmlns:a16="http://schemas.microsoft.com/office/drawing/2014/main" id="{65576208-74BA-B9C1-9A61-E9E6F856D5AD}"/>
              </a:ext>
            </a:extLst>
          </p:cNvPr>
          <p:cNvPicPr/>
          <p:nvPr/>
        </p:nvPicPr>
        <p:blipFill>
          <a:blip r:embed="rId23"/>
          <a:stretch/>
        </p:blipFill>
        <p:spPr>
          <a:xfrm>
            <a:off x="4454280" y="4771800"/>
            <a:ext cx="4241520" cy="704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1" name="图片 90">
            <a:extLst>
              <a:ext uri="{FF2B5EF4-FFF2-40B4-BE49-F238E27FC236}">
                <a16:creationId xmlns:a16="http://schemas.microsoft.com/office/drawing/2014/main" id="{B5123C83-8EAE-9DDC-93CA-032F20597BA2}"/>
              </a:ext>
            </a:extLst>
          </p:cNvPr>
          <p:cNvPicPr/>
          <p:nvPr/>
        </p:nvPicPr>
        <p:blipFill>
          <a:blip r:embed="rId20"/>
          <a:stretch/>
        </p:blipFill>
        <p:spPr>
          <a:xfrm>
            <a:off x="4606560" y="4924080"/>
            <a:ext cx="304560" cy="304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2" name="tb_17">
            <a:extLst>
              <a:ext uri="{FF2B5EF4-FFF2-40B4-BE49-F238E27FC236}">
                <a16:creationId xmlns:a16="http://schemas.microsoft.com/office/drawing/2014/main" id="{2C338E2C-55EF-05C4-6A56-3DBC65D26A0E}"/>
              </a:ext>
            </a:extLst>
          </p:cNvPr>
          <p:cNvSpPr txBox="1"/>
          <p:nvPr/>
        </p:nvSpPr>
        <p:spPr>
          <a:xfrm>
            <a:off x="4606560" y="4924080"/>
            <a:ext cx="31032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800"/>
              </a:lnSpc>
            </a:pPr>
            <a:r>
              <a:rPr lang="en-US" sz="1200" kern="120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3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93" name="tb_18">
            <a:extLst>
              <a:ext uri="{FF2B5EF4-FFF2-40B4-BE49-F238E27FC236}">
                <a16:creationId xmlns:a16="http://schemas.microsoft.com/office/drawing/2014/main" id="{5396B360-0141-C78D-4778-10A9A3B05FB9}"/>
              </a:ext>
            </a:extLst>
          </p:cNvPr>
          <p:cNvSpPr txBox="1"/>
          <p:nvPr/>
        </p:nvSpPr>
        <p:spPr>
          <a:xfrm>
            <a:off x="5025600" y="4924080"/>
            <a:ext cx="342864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图文</a:t>
            </a:r>
            <a:r>
              <a:rPr lang="en-US" sz="1200" kern="120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/</a:t>
            </a:r>
            <a:r>
              <a:rPr lang="zh-CN" altLang="en-US" sz="1200" kern="120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视频合成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94" name="tb_19">
            <a:extLst>
              <a:ext uri="{FF2B5EF4-FFF2-40B4-BE49-F238E27FC236}">
                <a16:creationId xmlns:a16="http://schemas.microsoft.com/office/drawing/2014/main" id="{27A4BB68-85A1-4FAC-F8D6-926E23A55A98}"/>
              </a:ext>
            </a:extLst>
          </p:cNvPr>
          <p:cNvSpPr txBox="1"/>
          <p:nvPr/>
        </p:nvSpPr>
        <p:spPr>
          <a:xfrm>
            <a:off x="5025600" y="5171760"/>
            <a:ext cx="3428640" cy="18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199"/>
              </a:lnSpc>
            </a:pPr>
            <a:r>
              <a:rPr lang="zh-CN" altLang="en-US" sz="900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一键渲染导出，大幅缩短从文本到视觉内容的转化路径。</a:t>
            </a:r>
            <a:endParaRPr lang="en-US" sz="9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95" name="图片 94">
            <a:extLst>
              <a:ext uri="{FF2B5EF4-FFF2-40B4-BE49-F238E27FC236}">
                <a16:creationId xmlns:a16="http://schemas.microsoft.com/office/drawing/2014/main" id="{A6AC3C23-065C-384B-4DDC-950321716372}"/>
              </a:ext>
            </a:extLst>
          </p:cNvPr>
          <p:cNvPicPr/>
          <p:nvPr/>
        </p:nvPicPr>
        <p:blipFill>
          <a:blip r:embed="rId24"/>
          <a:stretch/>
        </p:blipFill>
        <p:spPr>
          <a:xfrm>
            <a:off x="8981640" y="866520"/>
            <a:ext cx="2857320" cy="4952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6" name="图片 95">
            <a:extLst>
              <a:ext uri="{FF2B5EF4-FFF2-40B4-BE49-F238E27FC236}">
                <a16:creationId xmlns:a16="http://schemas.microsoft.com/office/drawing/2014/main" id="{BA0C9152-991A-D5BF-CDFC-8FCB1DC3DEEB}"/>
              </a:ext>
            </a:extLst>
          </p:cNvPr>
          <p:cNvPicPr/>
          <p:nvPr/>
        </p:nvPicPr>
        <p:blipFill>
          <a:blip r:embed="rId25"/>
          <a:stretch/>
        </p:blipFill>
        <p:spPr>
          <a:xfrm>
            <a:off x="9277200" y="1123920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7" name="tb_20">
            <a:extLst>
              <a:ext uri="{FF2B5EF4-FFF2-40B4-BE49-F238E27FC236}">
                <a16:creationId xmlns:a16="http://schemas.microsoft.com/office/drawing/2014/main" id="{CD5E54F6-FD28-469D-ECF6-FE0B1717E899}"/>
              </a:ext>
            </a:extLst>
          </p:cNvPr>
          <p:cNvSpPr txBox="1"/>
          <p:nvPr/>
        </p:nvSpPr>
        <p:spPr>
          <a:xfrm>
            <a:off x="9772200" y="1180800"/>
            <a:ext cx="82296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业务效果</a:t>
            </a:r>
            <a:endParaRPr lang="en-US" sz="13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09" name="图片 108">
            <a:extLst>
              <a:ext uri="{FF2B5EF4-FFF2-40B4-BE49-F238E27FC236}">
                <a16:creationId xmlns:a16="http://schemas.microsoft.com/office/drawing/2014/main" id="{E22735B3-BE14-CC83-6B37-85626DB1C393}"/>
              </a:ext>
            </a:extLst>
          </p:cNvPr>
          <p:cNvPicPr/>
          <p:nvPr/>
        </p:nvPicPr>
        <p:blipFill>
          <a:blip r:embed="rId26"/>
          <a:stretch/>
        </p:blipFill>
        <p:spPr>
          <a:xfrm>
            <a:off x="9248400" y="2552400"/>
            <a:ext cx="2361960" cy="990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0" name="tb_21">
            <a:extLst>
              <a:ext uri="{FF2B5EF4-FFF2-40B4-BE49-F238E27FC236}">
                <a16:creationId xmlns:a16="http://schemas.microsoft.com/office/drawing/2014/main" id="{DE77A899-A20B-02A5-DEB1-F0A98FAA6D82}"/>
              </a:ext>
            </a:extLst>
          </p:cNvPr>
          <p:cNvSpPr txBox="1"/>
          <p:nvPr/>
        </p:nvSpPr>
        <p:spPr>
          <a:xfrm>
            <a:off x="9400680" y="2743200"/>
            <a:ext cx="209844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500"/>
              </a:lnSpc>
            </a:pPr>
            <a:r>
              <a:rPr lang="zh-CN" altLang="en-US" sz="1050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制作效率提升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11" name="图片 110">
            <a:extLst>
              <a:ext uri="{FF2B5EF4-FFF2-40B4-BE49-F238E27FC236}">
                <a16:creationId xmlns:a16="http://schemas.microsoft.com/office/drawing/2014/main" id="{9A746331-E7EF-662E-28A9-983FFE944C06}"/>
              </a:ext>
            </a:extLst>
          </p:cNvPr>
          <p:cNvPicPr/>
          <p:nvPr/>
        </p:nvPicPr>
        <p:blipFill>
          <a:blip r:embed="rId27"/>
          <a:stretch/>
        </p:blipFill>
        <p:spPr>
          <a:xfrm>
            <a:off x="9929520" y="3009600"/>
            <a:ext cx="304560" cy="304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2" name="tb_22">
            <a:extLst>
              <a:ext uri="{FF2B5EF4-FFF2-40B4-BE49-F238E27FC236}">
                <a16:creationId xmlns:a16="http://schemas.microsoft.com/office/drawing/2014/main" id="{451E9B4A-DDE6-113B-9759-69B7FD9439D5}"/>
              </a:ext>
            </a:extLst>
          </p:cNvPr>
          <p:cNvSpPr txBox="1"/>
          <p:nvPr/>
        </p:nvSpPr>
        <p:spPr>
          <a:xfrm>
            <a:off x="10272240" y="2971800"/>
            <a:ext cx="436680" cy="416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999"/>
              </a:lnSpc>
            </a:pPr>
            <a:r>
              <a:rPr lang="en-US" sz="2700" kern="120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60</a:t>
            </a:r>
            <a:endParaRPr lang="en-US" sz="27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13" name="tb_23">
            <a:extLst>
              <a:ext uri="{FF2B5EF4-FFF2-40B4-BE49-F238E27FC236}">
                <a16:creationId xmlns:a16="http://schemas.microsoft.com/office/drawing/2014/main" id="{7C569424-160D-AAB6-84BE-B621B0CCAFD0}"/>
              </a:ext>
            </a:extLst>
          </p:cNvPr>
          <p:cNvSpPr txBox="1"/>
          <p:nvPr/>
        </p:nvSpPr>
        <p:spPr>
          <a:xfrm>
            <a:off x="10739160" y="3009600"/>
            <a:ext cx="19404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398"/>
              </a:lnSpc>
            </a:pPr>
            <a:r>
              <a:rPr lang="en-US" sz="1800" kern="120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%</a:t>
            </a:r>
            <a:endParaRPr lang="en-US" sz="18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19" name="图片 118">
            <a:extLst>
              <a:ext uri="{FF2B5EF4-FFF2-40B4-BE49-F238E27FC236}">
                <a16:creationId xmlns:a16="http://schemas.microsoft.com/office/drawing/2014/main" id="{F76D0A74-5CD2-FE18-A945-02A2E62CBA23}"/>
              </a:ext>
            </a:extLst>
          </p:cNvPr>
          <p:cNvPicPr/>
          <p:nvPr/>
        </p:nvPicPr>
        <p:blipFill>
          <a:blip r:embed="rId26"/>
          <a:stretch/>
        </p:blipFill>
        <p:spPr>
          <a:xfrm>
            <a:off x="9248400" y="3638520"/>
            <a:ext cx="2361960" cy="990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0" name="tb_24">
            <a:extLst>
              <a:ext uri="{FF2B5EF4-FFF2-40B4-BE49-F238E27FC236}">
                <a16:creationId xmlns:a16="http://schemas.microsoft.com/office/drawing/2014/main" id="{8AFC0750-69B1-5F05-BB7E-6651EFD6D0C3}"/>
              </a:ext>
            </a:extLst>
          </p:cNvPr>
          <p:cNvSpPr txBox="1"/>
          <p:nvPr/>
        </p:nvSpPr>
        <p:spPr>
          <a:xfrm>
            <a:off x="9400680" y="3828960"/>
            <a:ext cx="209844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500"/>
              </a:lnSpc>
            </a:pPr>
            <a:r>
              <a:rPr lang="zh-CN" altLang="en-US" sz="1050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制作成本降低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21" name="图片 120">
            <a:extLst>
              <a:ext uri="{FF2B5EF4-FFF2-40B4-BE49-F238E27FC236}">
                <a16:creationId xmlns:a16="http://schemas.microsoft.com/office/drawing/2014/main" id="{8727DE9E-BCAE-C921-FB17-89A85E4FB9E8}"/>
              </a:ext>
            </a:extLst>
          </p:cNvPr>
          <p:cNvPicPr/>
          <p:nvPr/>
        </p:nvPicPr>
        <p:blipFill>
          <a:blip r:embed="rId28"/>
          <a:stretch/>
        </p:blipFill>
        <p:spPr>
          <a:xfrm>
            <a:off x="9919800" y="4095720"/>
            <a:ext cx="304560" cy="304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2" name="tb_25">
            <a:extLst>
              <a:ext uri="{FF2B5EF4-FFF2-40B4-BE49-F238E27FC236}">
                <a16:creationId xmlns:a16="http://schemas.microsoft.com/office/drawing/2014/main" id="{5794B6F4-A454-EBAF-3298-F6354EA90DAF}"/>
              </a:ext>
            </a:extLst>
          </p:cNvPr>
          <p:cNvSpPr txBox="1"/>
          <p:nvPr/>
        </p:nvSpPr>
        <p:spPr>
          <a:xfrm>
            <a:off x="10262880" y="4057560"/>
            <a:ext cx="456120" cy="416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999"/>
              </a:lnSpc>
            </a:pPr>
            <a:r>
              <a:rPr lang="en-US" sz="2700" kern="120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40</a:t>
            </a:r>
            <a:endParaRPr lang="en-US" sz="27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27" name="tb_26">
            <a:extLst>
              <a:ext uri="{FF2B5EF4-FFF2-40B4-BE49-F238E27FC236}">
                <a16:creationId xmlns:a16="http://schemas.microsoft.com/office/drawing/2014/main" id="{97BDEEB5-6D8C-AB9F-E522-4439CABCCA6A}"/>
              </a:ext>
            </a:extLst>
          </p:cNvPr>
          <p:cNvSpPr txBox="1"/>
          <p:nvPr/>
        </p:nvSpPr>
        <p:spPr>
          <a:xfrm>
            <a:off x="10748520" y="4095720"/>
            <a:ext cx="19404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398"/>
              </a:lnSpc>
            </a:pPr>
            <a:r>
              <a:rPr lang="en-US" sz="1800" kern="120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%</a:t>
            </a:r>
            <a:endParaRPr lang="en-US" sz="18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C7C8B95-5E6D-DAD9-912F-ED86C16B3CFE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636970" y="5133208"/>
            <a:ext cx="3263760" cy="45412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tb_7">
            <a:extLst>
              <a:ext uri="{FF2B5EF4-FFF2-40B4-BE49-F238E27FC236}">
                <a16:creationId xmlns:a16="http://schemas.microsoft.com/office/drawing/2014/main" id="{6D012D0E-F7BD-4973-6C6B-EACFDC202E26}"/>
              </a:ext>
            </a:extLst>
          </p:cNvPr>
          <p:cNvSpPr txBox="1"/>
          <p:nvPr/>
        </p:nvSpPr>
        <p:spPr>
          <a:xfrm>
            <a:off x="760810" y="5257048"/>
            <a:ext cx="3619080" cy="219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443"/>
              </a:lnSpc>
            </a:pPr>
            <a:r>
              <a:rPr lang="zh-CN" altLang="en-US" sz="105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海报</a:t>
            </a:r>
            <a:r>
              <a:rPr lang="en-US" altLang="zh-CN" sz="105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/</a:t>
            </a:r>
            <a:r>
              <a:rPr lang="zh-CN" altLang="en-US" sz="105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配图</a:t>
            </a:r>
            <a:r>
              <a:rPr lang="en-US" altLang="zh-CN" sz="105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/</a:t>
            </a:r>
            <a:r>
              <a:rPr lang="zh-CN" altLang="en-US" sz="105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朋友圈文案数量需求大，设计师产能瓶颈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0D5C14B-5CB6-7D43-67B9-9CB7FE27F1D1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4225318" y="5936932"/>
            <a:ext cx="2316884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" name="tb_24">
            <a:extLst>
              <a:ext uri="{FF2B5EF4-FFF2-40B4-BE49-F238E27FC236}">
                <a16:creationId xmlns:a16="http://schemas.microsoft.com/office/drawing/2014/main" id="{0B9C4B2E-F11D-BBEF-DD0E-A9144F944F00}"/>
              </a:ext>
            </a:extLst>
          </p:cNvPr>
          <p:cNvSpPr txBox="1"/>
          <p:nvPr/>
        </p:nvSpPr>
        <p:spPr>
          <a:xfrm>
            <a:off x="4386957" y="6022442"/>
            <a:ext cx="2051643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某文化传媒电商直播带货公司</a:t>
            </a:r>
          </a:p>
        </p:txBody>
      </p:sp>
    </p:spTree>
    <p:extLst>
      <p:ext uri="{BB962C8B-B14F-4D97-AF65-F5344CB8AC3E}">
        <p14:creationId xmlns:p14="http://schemas.microsoft.com/office/powerpoint/2010/main" val="1951976732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B0CE0-AD01-7C6D-BB13-ACAFD60AB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标题文本">
            <a:extLst>
              <a:ext uri="{FF2B5EF4-FFF2-40B4-BE49-F238E27FC236}">
                <a16:creationId xmlns:a16="http://schemas.microsoft.com/office/drawing/2014/main" id="{3340E2A1-BD83-5B34-50EB-9EAB27E03FFA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场景</a:t>
            </a:r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7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：管理决策提效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141AE83-2BFF-3E9A-7028-7CEBC64DB41A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428400" y="5722215"/>
            <a:ext cx="11334600" cy="742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A9478AB-DF7C-21D2-CE93-BC19449DB5D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580680" y="590329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tb_23">
            <a:extLst>
              <a:ext uri="{FF2B5EF4-FFF2-40B4-BE49-F238E27FC236}">
                <a16:creationId xmlns:a16="http://schemas.microsoft.com/office/drawing/2014/main" id="{7388711C-CA74-04B0-6075-D99B21BC7ECD}"/>
              </a:ext>
            </a:extLst>
          </p:cNvPr>
          <p:cNvSpPr txBox="1"/>
          <p:nvPr/>
        </p:nvSpPr>
        <p:spPr>
          <a:xfrm>
            <a:off x="1076040" y="5931600"/>
            <a:ext cx="123408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案例参考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82999D4-9DF1-3D7D-272A-3AC51C07D23A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2193525" y="5884155"/>
            <a:ext cx="137160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tb_24">
            <a:extLst>
              <a:ext uri="{FF2B5EF4-FFF2-40B4-BE49-F238E27FC236}">
                <a16:creationId xmlns:a16="http://schemas.microsoft.com/office/drawing/2014/main" id="{46A6387B-FCCD-EBF1-B817-D2DAC0BF5BB5}"/>
              </a:ext>
            </a:extLst>
          </p:cNvPr>
          <p:cNvSpPr txBox="1"/>
          <p:nvPr/>
        </p:nvSpPr>
        <p:spPr>
          <a:xfrm>
            <a:off x="2355165" y="5988915"/>
            <a:ext cx="1172475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某金融投资公司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EF856A93-99D4-7B0F-6337-CA37F4452DF6}"/>
              </a:ext>
            </a:extLst>
          </p:cNvPr>
          <p:cNvGrpSpPr/>
          <p:nvPr/>
        </p:nvGrpSpPr>
        <p:grpSpPr>
          <a:xfrm>
            <a:off x="10279993" y="5860380"/>
            <a:ext cx="1371600" cy="495000"/>
            <a:chOff x="10111020" y="5723955"/>
            <a:chExt cx="1371600" cy="495000"/>
          </a:xfrm>
        </p:grpSpPr>
        <p:pic>
          <p:nvPicPr>
            <p:cNvPr id="8" name="图片 7">
              <a:hlinkClick r:id="rId6"/>
              <a:extLst>
                <a:ext uri="{FF2B5EF4-FFF2-40B4-BE49-F238E27FC236}">
                  <a16:creationId xmlns:a16="http://schemas.microsoft.com/office/drawing/2014/main" id="{FB1A6A8D-65FD-7BA2-A146-B3B32C62F3BD}"/>
                </a:ext>
              </a:extLst>
            </p:cNvPr>
            <p:cNvPicPr/>
            <p:nvPr/>
          </p:nvPicPr>
          <p:blipFill>
            <a:blip r:embed="rId7"/>
            <a:stretch/>
          </p:blipFill>
          <p:spPr>
            <a:xfrm>
              <a:off x="10111020" y="5723955"/>
              <a:ext cx="1371600" cy="495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61993084-C66A-EA29-8427-C61CFA45D384}"/>
                </a:ext>
              </a:extLst>
            </p:cNvPr>
            <p:cNvPicPr/>
            <p:nvPr/>
          </p:nvPicPr>
          <p:blipFill>
            <a:blip r:embed="rId8"/>
            <a:stretch/>
          </p:blipFill>
          <p:spPr>
            <a:xfrm>
              <a:off x="10339620" y="5857155"/>
              <a:ext cx="228600" cy="2286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0" name="tb_2">
              <a:extLst>
                <a:ext uri="{FF2B5EF4-FFF2-40B4-BE49-F238E27FC236}">
                  <a16:creationId xmlns:a16="http://schemas.microsoft.com/office/drawing/2014/main" id="{E20ECD58-8CA2-44A8-216D-B48A647923F8}"/>
                </a:ext>
              </a:extLst>
            </p:cNvPr>
            <p:cNvSpPr txBox="1"/>
            <p:nvPr/>
          </p:nvSpPr>
          <p:spPr>
            <a:xfrm>
              <a:off x="10644180" y="5828580"/>
              <a:ext cx="621360" cy="2646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ctr">
              <a:no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sz="1200" u="none" strike="noStrike" dirty="0">
                  <a:solidFill>
                    <a:srgbClr val="0052D9"/>
                  </a:solidFill>
                  <a:effectLst/>
                  <a:uFillTx/>
                  <a:latin typeface="TencentSans W7" panose="020C04030202040F0204" pitchFamily="34" charset="-122"/>
                  <a:ea typeface="TencentSans W7" panose="020C04030202040F0204" pitchFamily="34" charset="-122"/>
                  <a:hlinkClick r:id="rId6"/>
                </a:rPr>
                <a:t>演示视频</a:t>
              </a:r>
              <a:endParaRPr lang="en-US" sz="1200" u="none" strike="noStrike" dirty="0">
                <a:solidFill>
                  <a:srgbClr val="000000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endParaRP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8C32EFF5-0862-CEA5-A8E4-4C527F7F6333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352080" y="1181194"/>
            <a:ext cx="3714480" cy="215020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8769005-BF13-4E4C-CDC8-B5F49FC6CA29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647640" y="141898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" name="tb_3">
            <a:extLst>
              <a:ext uri="{FF2B5EF4-FFF2-40B4-BE49-F238E27FC236}">
                <a16:creationId xmlns:a16="http://schemas.microsoft.com/office/drawing/2014/main" id="{137312D8-2416-5EC3-618E-28A67C755699}"/>
              </a:ext>
            </a:extLst>
          </p:cNvPr>
          <p:cNvSpPr txBox="1"/>
          <p:nvPr/>
        </p:nvSpPr>
        <p:spPr>
          <a:xfrm>
            <a:off x="1143000" y="1476225"/>
            <a:ext cx="138132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典型需求来源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C6D1B395-A1BD-1C17-2330-F4510C89BC80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647640" y="1952505"/>
            <a:ext cx="3162240" cy="590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0AE82CC5-5765-F248-4459-56E65080B040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809280" y="2209545"/>
            <a:ext cx="75960" cy="75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" name="tb_4">
            <a:extLst>
              <a:ext uri="{FF2B5EF4-FFF2-40B4-BE49-F238E27FC236}">
                <a16:creationId xmlns:a16="http://schemas.microsoft.com/office/drawing/2014/main" id="{61C2CE91-CE04-707D-7B8D-65FBCD2B9D90}"/>
              </a:ext>
            </a:extLst>
          </p:cNvPr>
          <p:cNvSpPr txBox="1"/>
          <p:nvPr/>
        </p:nvSpPr>
        <p:spPr>
          <a:xfrm>
            <a:off x="1000080" y="2076797"/>
            <a:ext cx="196200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中大型企业的高层管理者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0E8456CE-CA83-8495-25DF-DD7682A70516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647640" y="2638395"/>
            <a:ext cx="3162240" cy="590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A1A55DAE-B287-D4ED-E3AC-2CF16B3C2108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809280" y="2895435"/>
            <a:ext cx="75960" cy="75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" name="tb_5">
            <a:extLst>
              <a:ext uri="{FF2B5EF4-FFF2-40B4-BE49-F238E27FC236}">
                <a16:creationId xmlns:a16="http://schemas.microsoft.com/office/drawing/2014/main" id="{0CCFD3D2-E0D8-7902-0692-48F078C96527}"/>
              </a:ext>
            </a:extLst>
          </p:cNvPr>
          <p:cNvSpPr txBox="1"/>
          <p:nvPr/>
        </p:nvSpPr>
        <p:spPr>
          <a:xfrm>
            <a:off x="1000080" y="2762327"/>
            <a:ext cx="279180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需要销售异常预警、战略提案撰写的多产品线公司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40DCFB99-5B59-41AE-E237-00DBB20B2A0C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352080" y="3400425"/>
            <a:ext cx="3714480" cy="2066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C80D255B-B470-592A-01CE-25C67D2F5740}"/>
              </a:ext>
            </a:extLst>
          </p:cNvPr>
          <p:cNvPicPr/>
          <p:nvPr/>
        </p:nvPicPr>
        <p:blipFill>
          <a:blip r:embed="rId15"/>
          <a:stretch/>
        </p:blipFill>
        <p:spPr>
          <a:xfrm>
            <a:off x="647640" y="365746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" name="tb_6">
            <a:extLst>
              <a:ext uri="{FF2B5EF4-FFF2-40B4-BE49-F238E27FC236}">
                <a16:creationId xmlns:a16="http://schemas.microsoft.com/office/drawing/2014/main" id="{9FE563C4-8507-EA3F-EBCE-07E409F913FE}"/>
              </a:ext>
            </a:extLst>
          </p:cNvPr>
          <p:cNvSpPr txBox="1"/>
          <p:nvPr/>
        </p:nvSpPr>
        <p:spPr>
          <a:xfrm>
            <a:off x="1143000" y="3714705"/>
            <a:ext cx="9140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核心痛点</a:t>
            </a:r>
            <a:endParaRPr lang="en-US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8A71E085-55C7-B93C-7864-0240C973E6A9}"/>
              </a:ext>
            </a:extLst>
          </p:cNvPr>
          <p:cNvPicPr/>
          <p:nvPr/>
        </p:nvPicPr>
        <p:blipFill>
          <a:blip r:embed="rId16"/>
          <a:stretch/>
        </p:blipFill>
        <p:spPr>
          <a:xfrm>
            <a:off x="4238280" y="1161945"/>
            <a:ext cx="3714480" cy="43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00F9B792-1E95-327D-33FF-DD56C18E417A}"/>
              </a:ext>
            </a:extLst>
          </p:cNvPr>
          <p:cNvPicPr/>
          <p:nvPr/>
        </p:nvPicPr>
        <p:blipFill>
          <a:blip r:embed="rId17"/>
          <a:stretch/>
        </p:blipFill>
        <p:spPr>
          <a:xfrm>
            <a:off x="6476760" y="3849421"/>
            <a:ext cx="1447560" cy="1447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48A1212A-20F4-ECB2-DE3E-2E770F54A0DD}"/>
              </a:ext>
            </a:extLst>
          </p:cNvPr>
          <p:cNvPicPr/>
          <p:nvPr/>
        </p:nvPicPr>
        <p:blipFill>
          <a:blip r:embed="rId18"/>
          <a:stretch/>
        </p:blipFill>
        <p:spPr>
          <a:xfrm>
            <a:off x="4533840" y="141898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" name="tb_8">
            <a:extLst>
              <a:ext uri="{FF2B5EF4-FFF2-40B4-BE49-F238E27FC236}">
                <a16:creationId xmlns:a16="http://schemas.microsoft.com/office/drawing/2014/main" id="{0DF3AF8B-6D73-B6BD-E862-559A403FFA45}"/>
              </a:ext>
            </a:extLst>
          </p:cNvPr>
          <p:cNvSpPr txBox="1"/>
          <p:nvPr/>
        </p:nvSpPr>
        <p:spPr>
          <a:xfrm>
            <a:off x="5029200" y="1476225"/>
            <a:ext cx="179928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WorkBuddy </a:t>
            </a:r>
            <a:r>
              <a:rPr lang="zh-CN" altLang="en-US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解法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00699372-CEAD-2142-C2C0-ED381ABDAF1E}"/>
              </a:ext>
            </a:extLst>
          </p:cNvPr>
          <p:cNvPicPr/>
          <p:nvPr/>
        </p:nvPicPr>
        <p:blipFill>
          <a:blip r:embed="rId19"/>
          <a:stretch/>
        </p:blipFill>
        <p:spPr>
          <a:xfrm>
            <a:off x="4505040" y="2000025"/>
            <a:ext cx="3219120" cy="1552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716494BA-CB8C-B126-5B2E-4DC9B406335C}"/>
              </a:ext>
            </a:extLst>
          </p:cNvPr>
          <p:cNvPicPr/>
          <p:nvPr/>
        </p:nvPicPr>
        <p:blipFill>
          <a:blip r:embed="rId20"/>
          <a:stretch/>
        </p:blipFill>
        <p:spPr>
          <a:xfrm>
            <a:off x="4733640" y="2395305"/>
            <a:ext cx="304560" cy="304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" name="tb_9">
            <a:extLst>
              <a:ext uri="{FF2B5EF4-FFF2-40B4-BE49-F238E27FC236}">
                <a16:creationId xmlns:a16="http://schemas.microsoft.com/office/drawing/2014/main" id="{E2FCD98E-B6F7-CAAA-63CE-8C870A2FCF6D}"/>
              </a:ext>
            </a:extLst>
          </p:cNvPr>
          <p:cNvSpPr txBox="1"/>
          <p:nvPr/>
        </p:nvSpPr>
        <p:spPr>
          <a:xfrm>
            <a:off x="4733640" y="2395305"/>
            <a:ext cx="31032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500"/>
              </a:lnSpc>
            </a:pPr>
            <a:r>
              <a:rPr lang="en-US" sz="1050" kern="120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1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31" name="tb_10">
            <a:extLst>
              <a:ext uri="{FF2B5EF4-FFF2-40B4-BE49-F238E27FC236}">
                <a16:creationId xmlns:a16="http://schemas.microsoft.com/office/drawing/2014/main" id="{CFD96ED0-E08E-AFAD-EC50-8FED16DA2E70}"/>
              </a:ext>
            </a:extLst>
          </p:cNvPr>
          <p:cNvSpPr txBox="1"/>
          <p:nvPr/>
        </p:nvSpPr>
        <p:spPr>
          <a:xfrm>
            <a:off x="5152680" y="2272981"/>
            <a:ext cx="199695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管理层一站式入口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32" name="tb_11">
            <a:extLst>
              <a:ext uri="{FF2B5EF4-FFF2-40B4-BE49-F238E27FC236}">
                <a16:creationId xmlns:a16="http://schemas.microsoft.com/office/drawing/2014/main" id="{DF875F80-308C-317B-8A08-DB287EDADA7E}"/>
              </a:ext>
            </a:extLst>
          </p:cNvPr>
          <p:cNvSpPr txBox="1"/>
          <p:nvPr/>
        </p:nvSpPr>
        <p:spPr>
          <a:xfrm>
            <a:off x="4733640" y="2663061"/>
            <a:ext cx="2817000" cy="381240"/>
          </a:xfrm>
          <a:prstGeom prst="rect">
            <a:avLst/>
          </a:prstGeom>
          <a:noFill/>
          <a:ln w="0">
            <a:noFill/>
          </a:ln>
        </p:spPr>
        <p:txBody>
          <a:bodyPr lIns="419040" tIns="0" rIns="0" bIns="0" anchor="t">
            <a:sp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上传办公文档与数据报表→直接做数据分析，无需跨系统跳转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881C9DE2-0575-B36E-9F56-07F546BA2DA3}"/>
              </a:ext>
            </a:extLst>
          </p:cNvPr>
          <p:cNvPicPr/>
          <p:nvPr/>
        </p:nvPicPr>
        <p:blipFill>
          <a:blip r:embed="rId21"/>
          <a:stretch/>
        </p:blipFill>
        <p:spPr>
          <a:xfrm>
            <a:off x="4505040" y="3685905"/>
            <a:ext cx="3219120" cy="1552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A65E70D1-FF71-91BE-FD04-5ADD3313996C}"/>
              </a:ext>
            </a:extLst>
          </p:cNvPr>
          <p:cNvPicPr/>
          <p:nvPr/>
        </p:nvPicPr>
        <p:blipFill>
          <a:blip r:embed="rId22"/>
          <a:stretch/>
        </p:blipFill>
        <p:spPr>
          <a:xfrm>
            <a:off x="4733640" y="4081185"/>
            <a:ext cx="304560" cy="304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tb_12">
            <a:extLst>
              <a:ext uri="{FF2B5EF4-FFF2-40B4-BE49-F238E27FC236}">
                <a16:creationId xmlns:a16="http://schemas.microsoft.com/office/drawing/2014/main" id="{49D5CC34-1D65-F7A1-4BC2-558770EB51BB}"/>
              </a:ext>
            </a:extLst>
          </p:cNvPr>
          <p:cNvSpPr txBox="1"/>
          <p:nvPr/>
        </p:nvSpPr>
        <p:spPr>
          <a:xfrm>
            <a:off x="4733640" y="4081185"/>
            <a:ext cx="31032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500"/>
              </a:lnSpc>
            </a:pPr>
            <a:r>
              <a:rPr lang="en-US" sz="1050" kern="120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2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36" name="tb_13">
            <a:extLst>
              <a:ext uri="{FF2B5EF4-FFF2-40B4-BE49-F238E27FC236}">
                <a16:creationId xmlns:a16="http://schemas.microsoft.com/office/drawing/2014/main" id="{396B9589-61C1-3391-F3E2-2BDE07D15CE9}"/>
              </a:ext>
            </a:extLst>
          </p:cNvPr>
          <p:cNvSpPr txBox="1"/>
          <p:nvPr/>
        </p:nvSpPr>
        <p:spPr>
          <a:xfrm>
            <a:off x="5152680" y="3958861"/>
            <a:ext cx="161316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销售异常实时监控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37" name="tb_14">
            <a:extLst>
              <a:ext uri="{FF2B5EF4-FFF2-40B4-BE49-F238E27FC236}">
                <a16:creationId xmlns:a16="http://schemas.microsoft.com/office/drawing/2014/main" id="{0823B3AF-0F78-77B4-D00B-D532223978EF}"/>
              </a:ext>
            </a:extLst>
          </p:cNvPr>
          <p:cNvSpPr txBox="1"/>
          <p:nvPr/>
        </p:nvSpPr>
        <p:spPr>
          <a:xfrm>
            <a:off x="4733640" y="4349301"/>
            <a:ext cx="2817000" cy="369973"/>
          </a:xfrm>
          <a:prstGeom prst="rect">
            <a:avLst/>
          </a:prstGeom>
          <a:noFill/>
          <a:ln w="0">
            <a:noFill/>
          </a:ln>
        </p:spPr>
        <p:txBody>
          <a:bodyPr lIns="419040" tIns="0" rIns="0" bIns="0" anchor="t">
            <a:sp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定时智能汇报销售进度，异常数据自动预警到对应负责人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6018CFCC-247D-DC9A-4CB8-F7A02231077E}"/>
              </a:ext>
            </a:extLst>
          </p:cNvPr>
          <p:cNvPicPr/>
          <p:nvPr/>
        </p:nvPicPr>
        <p:blipFill>
          <a:blip r:embed="rId23"/>
          <a:stretch/>
        </p:blipFill>
        <p:spPr>
          <a:xfrm>
            <a:off x="8124480" y="1161945"/>
            <a:ext cx="3714480" cy="430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BAC5431A-C234-B9F8-E5E0-2473CBD02A95}"/>
              </a:ext>
            </a:extLst>
          </p:cNvPr>
          <p:cNvPicPr/>
          <p:nvPr/>
        </p:nvPicPr>
        <p:blipFill>
          <a:blip r:embed="rId24"/>
          <a:stretch/>
        </p:blipFill>
        <p:spPr>
          <a:xfrm>
            <a:off x="8420040" y="141898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" name="tb_15">
            <a:extLst>
              <a:ext uri="{FF2B5EF4-FFF2-40B4-BE49-F238E27FC236}">
                <a16:creationId xmlns:a16="http://schemas.microsoft.com/office/drawing/2014/main" id="{76CE0E0C-D8AD-C292-3338-87165B581E1C}"/>
              </a:ext>
            </a:extLst>
          </p:cNvPr>
          <p:cNvSpPr txBox="1"/>
          <p:nvPr/>
        </p:nvSpPr>
        <p:spPr>
          <a:xfrm>
            <a:off x="8915400" y="1476225"/>
            <a:ext cx="9140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kern="120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提效成果</a:t>
            </a:r>
            <a:endParaRPr lang="en-US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E04485DB-FCC0-424F-E5A7-3679D11AD84E}"/>
              </a:ext>
            </a:extLst>
          </p:cNvPr>
          <p:cNvPicPr/>
          <p:nvPr/>
        </p:nvPicPr>
        <p:blipFill>
          <a:blip r:embed="rId25"/>
          <a:stretch/>
        </p:blipFill>
        <p:spPr>
          <a:xfrm>
            <a:off x="8420040" y="2247705"/>
            <a:ext cx="3162240" cy="1218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" name="tb_16">
            <a:extLst>
              <a:ext uri="{FF2B5EF4-FFF2-40B4-BE49-F238E27FC236}">
                <a16:creationId xmlns:a16="http://schemas.microsoft.com/office/drawing/2014/main" id="{0EC37561-07B4-44D9-14B3-EF9012DAE49D}"/>
              </a:ext>
            </a:extLst>
          </p:cNvPr>
          <p:cNvSpPr txBox="1"/>
          <p:nvPr/>
        </p:nvSpPr>
        <p:spPr>
          <a:xfrm>
            <a:off x="8572320" y="2476305"/>
            <a:ext cx="291420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决策效率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43" name="tb_17">
            <a:extLst>
              <a:ext uri="{FF2B5EF4-FFF2-40B4-BE49-F238E27FC236}">
                <a16:creationId xmlns:a16="http://schemas.microsoft.com/office/drawing/2014/main" id="{E76FAE21-ED0D-B641-BE91-CCC93B3F4C0C}"/>
              </a:ext>
            </a:extLst>
          </p:cNvPr>
          <p:cNvSpPr txBox="1"/>
          <p:nvPr/>
        </p:nvSpPr>
        <p:spPr>
          <a:xfrm>
            <a:off x="9163050" y="2781225"/>
            <a:ext cx="1252470" cy="493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3600"/>
              </a:lnSpc>
            </a:pPr>
            <a:r>
              <a:rPr lang="en-US" altLang="zh-CN" sz="3600" kern="1200" dirty="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+8</a:t>
            </a:r>
            <a:r>
              <a:rPr lang="en-US" sz="3600" kern="1200" dirty="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0</a:t>
            </a:r>
            <a:endParaRPr lang="en-US" sz="36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44" name="tb_18">
            <a:extLst>
              <a:ext uri="{FF2B5EF4-FFF2-40B4-BE49-F238E27FC236}">
                <a16:creationId xmlns:a16="http://schemas.microsoft.com/office/drawing/2014/main" id="{6EA56DED-C3DA-093E-CFC1-78B7D32195B2}"/>
              </a:ext>
            </a:extLst>
          </p:cNvPr>
          <p:cNvSpPr txBox="1"/>
          <p:nvPr/>
        </p:nvSpPr>
        <p:spPr>
          <a:xfrm>
            <a:off x="10433520" y="2933505"/>
            <a:ext cx="20700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398"/>
              </a:lnSpc>
            </a:pPr>
            <a:r>
              <a:rPr lang="en-US" sz="1800" kern="120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%</a:t>
            </a:r>
            <a:endParaRPr lang="en-US" sz="18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048F8EA9-D467-D38D-83EA-D2EE589F9FC2}"/>
              </a:ext>
            </a:extLst>
          </p:cNvPr>
          <p:cNvPicPr/>
          <p:nvPr/>
        </p:nvPicPr>
        <p:blipFill>
          <a:blip r:embed="rId26"/>
          <a:stretch/>
        </p:blipFill>
        <p:spPr>
          <a:xfrm>
            <a:off x="8420040" y="3771585"/>
            <a:ext cx="3162240" cy="1218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" name="tb_19">
            <a:extLst>
              <a:ext uri="{FF2B5EF4-FFF2-40B4-BE49-F238E27FC236}">
                <a16:creationId xmlns:a16="http://schemas.microsoft.com/office/drawing/2014/main" id="{1BDDB96D-0188-7928-1B80-5D1D760B1AB3}"/>
              </a:ext>
            </a:extLst>
          </p:cNvPr>
          <p:cNvSpPr txBox="1"/>
          <p:nvPr/>
        </p:nvSpPr>
        <p:spPr>
          <a:xfrm>
            <a:off x="8572320" y="4000185"/>
            <a:ext cx="291420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管理层事务性时间节省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47" name="tb_20">
            <a:extLst>
              <a:ext uri="{FF2B5EF4-FFF2-40B4-BE49-F238E27FC236}">
                <a16:creationId xmlns:a16="http://schemas.microsoft.com/office/drawing/2014/main" id="{03FC3300-329B-6A70-E86E-3877D6EC47C3}"/>
              </a:ext>
            </a:extLst>
          </p:cNvPr>
          <p:cNvSpPr txBox="1"/>
          <p:nvPr/>
        </p:nvSpPr>
        <p:spPr>
          <a:xfrm>
            <a:off x="9293760" y="4305105"/>
            <a:ext cx="929880" cy="493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3600"/>
              </a:lnSpc>
            </a:pPr>
            <a:r>
              <a:rPr lang="en-US" sz="3600" kern="1200" dirty="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-</a:t>
            </a:r>
            <a:r>
              <a:rPr lang="en-US" altLang="zh-CN" sz="3600" kern="1200" dirty="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7</a:t>
            </a:r>
            <a:r>
              <a:rPr lang="en-US" sz="3600" kern="1200" dirty="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0</a:t>
            </a:r>
            <a:endParaRPr lang="en-US" sz="36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48" name="tb_21">
            <a:extLst>
              <a:ext uri="{FF2B5EF4-FFF2-40B4-BE49-F238E27FC236}">
                <a16:creationId xmlns:a16="http://schemas.microsoft.com/office/drawing/2014/main" id="{70EDDD3F-6428-A566-04CD-6D49592492B3}"/>
              </a:ext>
            </a:extLst>
          </p:cNvPr>
          <p:cNvSpPr txBox="1"/>
          <p:nvPr/>
        </p:nvSpPr>
        <p:spPr>
          <a:xfrm>
            <a:off x="10248840" y="4457385"/>
            <a:ext cx="20700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398"/>
              </a:lnSpc>
            </a:pPr>
            <a:r>
              <a:rPr lang="en-US" sz="1800" kern="120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%</a:t>
            </a:r>
            <a:endParaRPr lang="en-US" sz="18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49" name="图片 48">
            <a:extLst>
              <a:ext uri="{FF2B5EF4-FFF2-40B4-BE49-F238E27FC236}">
                <a16:creationId xmlns:a16="http://schemas.microsoft.com/office/drawing/2014/main" id="{3342BE83-FCCF-3F48-FFC2-53FBBC0314B4}"/>
              </a:ext>
            </a:extLst>
          </p:cNvPr>
          <p:cNvPicPr/>
          <p:nvPr/>
        </p:nvPicPr>
        <p:blipFill>
          <a:blip r:embed="rId27"/>
          <a:stretch/>
        </p:blipFill>
        <p:spPr>
          <a:xfrm>
            <a:off x="685440" y="4354621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" name="tb_4">
            <a:extLst>
              <a:ext uri="{FF2B5EF4-FFF2-40B4-BE49-F238E27FC236}">
                <a16:creationId xmlns:a16="http://schemas.microsoft.com/office/drawing/2014/main" id="{5B85CD12-5340-C8DD-DEB2-5E0AABEF17BE}"/>
              </a:ext>
            </a:extLst>
          </p:cNvPr>
          <p:cNvSpPr txBox="1"/>
          <p:nvPr/>
        </p:nvSpPr>
        <p:spPr>
          <a:xfrm>
            <a:off x="1028520" y="4316461"/>
            <a:ext cx="2883604" cy="25449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 algn="l" defTabSz="914400" hangingPunct="1">
              <a:lnSpc>
                <a:spcPts val="2191"/>
              </a:lnSpc>
            </a:pPr>
            <a:r>
              <a:rPr lang="zh-CN" altLang="en-US" sz="135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数据汇总慢，跨部门协同效率低下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51" name="图片 50">
            <a:extLst>
              <a:ext uri="{FF2B5EF4-FFF2-40B4-BE49-F238E27FC236}">
                <a16:creationId xmlns:a16="http://schemas.microsoft.com/office/drawing/2014/main" id="{A8C50CC6-1E4D-EC51-E5E5-2C8D7D67F3BE}"/>
              </a:ext>
            </a:extLst>
          </p:cNvPr>
          <p:cNvPicPr/>
          <p:nvPr/>
        </p:nvPicPr>
        <p:blipFill>
          <a:blip r:embed="rId28"/>
          <a:stretch/>
        </p:blipFill>
        <p:spPr>
          <a:xfrm>
            <a:off x="685440" y="4885071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" name="tb_5">
            <a:extLst>
              <a:ext uri="{FF2B5EF4-FFF2-40B4-BE49-F238E27FC236}">
                <a16:creationId xmlns:a16="http://schemas.microsoft.com/office/drawing/2014/main" id="{5F131ABC-889A-E72D-11EA-76CD92E497EB}"/>
              </a:ext>
            </a:extLst>
          </p:cNvPr>
          <p:cNvSpPr txBox="1"/>
          <p:nvPr/>
        </p:nvSpPr>
        <p:spPr>
          <a:xfrm>
            <a:off x="1028520" y="4846911"/>
            <a:ext cx="3036240" cy="25449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 algn="l" defTabSz="914400" hangingPunct="1">
              <a:lnSpc>
                <a:spcPts val="2191"/>
              </a:lnSpc>
            </a:pPr>
            <a:r>
              <a:rPr lang="zh-CN" altLang="en-US" sz="135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决策滞后，难以快速响应市场变化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53" name="图片 52">
            <a:extLst>
              <a:ext uri="{FF2B5EF4-FFF2-40B4-BE49-F238E27FC236}">
                <a16:creationId xmlns:a16="http://schemas.microsoft.com/office/drawing/2014/main" id="{92EA4ADD-169A-45D7-44B7-BD266FC4BFFB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726765" y="5884155"/>
            <a:ext cx="1844476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" name="tb_24">
            <a:extLst>
              <a:ext uri="{FF2B5EF4-FFF2-40B4-BE49-F238E27FC236}">
                <a16:creationId xmlns:a16="http://schemas.microsoft.com/office/drawing/2014/main" id="{0DFCF55A-7A6A-F4C2-1965-23308A0B6CD7}"/>
              </a:ext>
            </a:extLst>
          </p:cNvPr>
          <p:cNvSpPr txBox="1"/>
          <p:nvPr/>
        </p:nvSpPr>
        <p:spPr>
          <a:xfrm>
            <a:off x="3888405" y="5988915"/>
            <a:ext cx="1579141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某食品调味品制造企业</a:t>
            </a:r>
          </a:p>
        </p:txBody>
      </p:sp>
    </p:spTree>
    <p:extLst>
      <p:ext uri="{BB962C8B-B14F-4D97-AF65-F5344CB8AC3E}">
        <p14:creationId xmlns:p14="http://schemas.microsoft.com/office/powerpoint/2010/main" val="3088595458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E7542-0E13-F967-2FD4-BFCD612C8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标题文本">
            <a:extLst>
              <a:ext uri="{FF2B5EF4-FFF2-40B4-BE49-F238E27FC236}">
                <a16:creationId xmlns:a16="http://schemas.microsoft.com/office/drawing/2014/main" id="{AC5A1508-F232-DE12-829F-34DA2F8CE83A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场景</a:t>
            </a:r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8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：产研提效 </a:t>
            </a:r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- 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产品设计</a:t>
            </a:r>
          </a:p>
        </p:txBody>
      </p:sp>
      <p:pic>
        <p:nvPicPr>
          <p:cNvPr id="114" name="图片 113">
            <a:extLst>
              <a:ext uri="{FF2B5EF4-FFF2-40B4-BE49-F238E27FC236}">
                <a16:creationId xmlns:a16="http://schemas.microsoft.com/office/drawing/2014/main" id="{DF4258F4-F8A8-21D4-D866-B17C7B63357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28400" y="5772045"/>
            <a:ext cx="11334600" cy="742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5" name="图片 114">
            <a:extLst>
              <a:ext uri="{FF2B5EF4-FFF2-40B4-BE49-F238E27FC236}">
                <a16:creationId xmlns:a16="http://schemas.microsoft.com/office/drawing/2014/main" id="{E0387811-9A92-BBF5-4B30-F166905BE28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80680" y="595312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tb_23">
            <a:extLst>
              <a:ext uri="{FF2B5EF4-FFF2-40B4-BE49-F238E27FC236}">
                <a16:creationId xmlns:a16="http://schemas.microsoft.com/office/drawing/2014/main" id="{30495675-72E0-A839-AEC6-06EDB9FFA869}"/>
              </a:ext>
            </a:extLst>
          </p:cNvPr>
          <p:cNvSpPr txBox="1"/>
          <p:nvPr/>
        </p:nvSpPr>
        <p:spPr>
          <a:xfrm>
            <a:off x="1076040" y="5981430"/>
            <a:ext cx="123408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落单参考客户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17" name="图片 116">
            <a:extLst>
              <a:ext uri="{FF2B5EF4-FFF2-40B4-BE49-F238E27FC236}">
                <a16:creationId xmlns:a16="http://schemas.microsoft.com/office/drawing/2014/main" id="{68A4989E-1693-CF4C-B1CA-51FF77634FD8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2193525" y="5933985"/>
            <a:ext cx="168315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tb_24">
            <a:extLst>
              <a:ext uri="{FF2B5EF4-FFF2-40B4-BE49-F238E27FC236}">
                <a16:creationId xmlns:a16="http://schemas.microsoft.com/office/drawing/2014/main" id="{FA940D0F-276F-DC0B-ED3F-E0DCD04AB44F}"/>
              </a:ext>
            </a:extLst>
          </p:cNvPr>
          <p:cNvSpPr txBox="1"/>
          <p:nvPr/>
        </p:nvSpPr>
        <p:spPr>
          <a:xfrm>
            <a:off x="2355165" y="6038745"/>
            <a:ext cx="144828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某跨境电商研发部门</a:t>
            </a:r>
          </a:p>
        </p:txBody>
      </p:sp>
      <p:grpSp>
        <p:nvGrpSpPr>
          <p:cNvPr id="123" name="组合 122">
            <a:extLst>
              <a:ext uri="{FF2B5EF4-FFF2-40B4-BE49-F238E27FC236}">
                <a16:creationId xmlns:a16="http://schemas.microsoft.com/office/drawing/2014/main" id="{D0717D2A-47F3-CAE4-06F8-3A35463DF536}"/>
              </a:ext>
            </a:extLst>
          </p:cNvPr>
          <p:cNvGrpSpPr/>
          <p:nvPr/>
        </p:nvGrpSpPr>
        <p:grpSpPr>
          <a:xfrm>
            <a:off x="10279993" y="5910210"/>
            <a:ext cx="1371600" cy="495000"/>
            <a:chOff x="10111020" y="5723955"/>
            <a:chExt cx="1371600" cy="495000"/>
          </a:xfrm>
        </p:grpSpPr>
        <p:pic>
          <p:nvPicPr>
            <p:cNvPr id="124" name="图片 123">
              <a:hlinkClick r:id="rId5"/>
              <a:extLst>
                <a:ext uri="{FF2B5EF4-FFF2-40B4-BE49-F238E27FC236}">
                  <a16:creationId xmlns:a16="http://schemas.microsoft.com/office/drawing/2014/main" id="{4EFC5DE2-493E-0762-AB72-BF6206177F31}"/>
                </a:ext>
              </a:extLst>
            </p:cNvPr>
            <p:cNvPicPr/>
            <p:nvPr/>
          </p:nvPicPr>
          <p:blipFill>
            <a:blip r:embed="rId6"/>
            <a:stretch/>
          </p:blipFill>
          <p:spPr>
            <a:xfrm>
              <a:off x="10111020" y="5723955"/>
              <a:ext cx="1371600" cy="495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25" name="图片 124">
              <a:extLst>
                <a:ext uri="{FF2B5EF4-FFF2-40B4-BE49-F238E27FC236}">
                  <a16:creationId xmlns:a16="http://schemas.microsoft.com/office/drawing/2014/main" id="{2DC69CF7-ED74-1046-EEFF-64CABA9CBD7A}"/>
                </a:ext>
              </a:extLst>
            </p:cNvPr>
            <p:cNvPicPr/>
            <p:nvPr/>
          </p:nvPicPr>
          <p:blipFill>
            <a:blip r:embed="rId7"/>
            <a:stretch/>
          </p:blipFill>
          <p:spPr>
            <a:xfrm>
              <a:off x="10339620" y="5857155"/>
              <a:ext cx="228600" cy="2286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26" name="tb_2">
              <a:extLst>
                <a:ext uri="{FF2B5EF4-FFF2-40B4-BE49-F238E27FC236}">
                  <a16:creationId xmlns:a16="http://schemas.microsoft.com/office/drawing/2014/main" id="{E3300AE3-3621-0E67-C027-61926AF41A2F}"/>
                </a:ext>
              </a:extLst>
            </p:cNvPr>
            <p:cNvSpPr txBox="1"/>
            <p:nvPr/>
          </p:nvSpPr>
          <p:spPr>
            <a:xfrm>
              <a:off x="10644180" y="5828580"/>
              <a:ext cx="621360" cy="2646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ctr">
              <a:no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sz="1200" u="none" strike="noStrike" dirty="0">
                  <a:solidFill>
                    <a:srgbClr val="0052D9"/>
                  </a:solidFill>
                  <a:effectLst/>
                  <a:uFillTx/>
                  <a:latin typeface="TencentSans W7" panose="020C04030202040F0204" pitchFamily="34" charset="-122"/>
                  <a:ea typeface="TencentSans W7" panose="020C04030202040F0204" pitchFamily="34" charset="-122"/>
                  <a:hlinkClick r:id="rId5"/>
                </a:rPr>
                <a:t>演示视频</a:t>
              </a:r>
              <a:endParaRPr lang="en-US" sz="1200" u="none" strike="noStrike" dirty="0">
                <a:solidFill>
                  <a:srgbClr val="000000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endParaRPr>
            </a:p>
          </p:txBody>
        </p:sp>
      </p:grpSp>
      <p:pic>
        <p:nvPicPr>
          <p:cNvPr id="40" name="图片 39">
            <a:extLst>
              <a:ext uri="{FF2B5EF4-FFF2-40B4-BE49-F238E27FC236}">
                <a16:creationId xmlns:a16="http://schemas.microsoft.com/office/drawing/2014/main" id="{7BACE3D5-E0D5-BCA6-C7A2-AFE58292DFBB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45330" y="993195"/>
            <a:ext cx="5638680" cy="2266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4C7459A6-A358-98CB-66EA-63B3316DA84F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4917330" y="993195"/>
            <a:ext cx="1066680" cy="1066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F262A414-ED10-316D-DCB3-B99D5D704199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573930" y="118363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" name="tb_3">
            <a:extLst>
              <a:ext uri="{FF2B5EF4-FFF2-40B4-BE49-F238E27FC236}">
                <a16:creationId xmlns:a16="http://schemas.microsoft.com/office/drawing/2014/main" id="{02FF1E8A-9FD3-3DAF-74B0-F8D349E7818C}"/>
              </a:ext>
            </a:extLst>
          </p:cNvPr>
          <p:cNvSpPr txBox="1"/>
          <p:nvPr/>
        </p:nvSpPr>
        <p:spPr>
          <a:xfrm>
            <a:off x="1069290" y="1240875"/>
            <a:ext cx="124083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2098"/>
              </a:lnSpc>
            </a:pPr>
            <a:r>
              <a:rPr lang="zh-CN" sz="1500" u="none" strike="noStrike" dirty="0">
                <a:solidFill>
                  <a:srgbClr val="003B9E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典型</a:t>
            </a:r>
            <a:r>
              <a:rPr lang="zh-CN" altLang="en-US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需求来源</a:t>
            </a:r>
            <a:endParaRPr lang="en-US" sz="1500" u="none" strike="noStrike" dirty="0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44" name="tb_4">
            <a:extLst>
              <a:ext uri="{FF2B5EF4-FFF2-40B4-BE49-F238E27FC236}">
                <a16:creationId xmlns:a16="http://schemas.microsoft.com/office/drawing/2014/main" id="{61E2FB4A-A392-E3D5-01B1-1D07875A7ABD}"/>
              </a:ext>
            </a:extLst>
          </p:cNvPr>
          <p:cNvSpPr txBox="1"/>
          <p:nvPr/>
        </p:nvSpPr>
        <p:spPr>
          <a:xfrm>
            <a:off x="1964610" y="2069595"/>
            <a:ext cx="261504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ts val="2398"/>
              </a:lnSpc>
            </a:pPr>
            <a:r>
              <a:rPr lang="zh-CN" sz="1800" u="none" strike="noStrike" spc="88">
                <a:solidFill>
                  <a:srgbClr val="1F2937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产品经理 </a:t>
            </a:r>
            <a:r>
              <a:rPr lang="en-US" sz="1800" u="none" strike="noStrike" spc="88">
                <a:solidFill>
                  <a:srgbClr val="00A4FF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/</a:t>
            </a:r>
            <a:r>
              <a:rPr lang="en-US" sz="1800" u="none" strike="noStrike" spc="88">
                <a:solidFill>
                  <a:srgbClr val="1F2937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 </a:t>
            </a:r>
            <a:r>
              <a:rPr lang="zh-CN" sz="1800" u="none" strike="noStrike" spc="88">
                <a:solidFill>
                  <a:srgbClr val="1F2937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研发团队</a:t>
            </a:r>
            <a:endParaRPr lang="en-US" sz="1800" u="none" strike="noStrike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45" name="tb_5">
            <a:extLst>
              <a:ext uri="{FF2B5EF4-FFF2-40B4-BE49-F238E27FC236}">
                <a16:creationId xmlns:a16="http://schemas.microsoft.com/office/drawing/2014/main" id="{8FDCCE2A-3DE0-AFA5-A681-57677A63AEC6}"/>
              </a:ext>
            </a:extLst>
          </p:cNvPr>
          <p:cNvSpPr txBox="1"/>
          <p:nvPr/>
        </p:nvSpPr>
        <p:spPr>
          <a:xfrm>
            <a:off x="1964610" y="2450475"/>
            <a:ext cx="248688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ts val="1800"/>
              </a:lnSpc>
            </a:pPr>
            <a:r>
              <a:rPr lang="zh-CN" sz="1200" u="none" strike="noStrike">
                <a:solidFill>
                  <a:srgbClr val="6B7280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聚焦需求分析与产品定义的核心角色</a:t>
            </a:r>
            <a:endParaRPr lang="en-US" sz="1200" u="none" strike="noStrike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1A915DED-FB8E-455E-0C67-8DAC264E0B8A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6136650" y="993195"/>
            <a:ext cx="5638680" cy="2266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5F91B47A-DDB5-EB12-D33E-B00D7B6A1CBA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6365250" y="118363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8" name="tb_6">
            <a:extLst>
              <a:ext uri="{FF2B5EF4-FFF2-40B4-BE49-F238E27FC236}">
                <a16:creationId xmlns:a16="http://schemas.microsoft.com/office/drawing/2014/main" id="{B5D40FEA-FBBD-2BDC-3F92-3715961D7E7B}"/>
              </a:ext>
            </a:extLst>
          </p:cNvPr>
          <p:cNvSpPr txBox="1"/>
          <p:nvPr/>
        </p:nvSpPr>
        <p:spPr>
          <a:xfrm>
            <a:off x="6860250" y="1240875"/>
            <a:ext cx="9140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2098"/>
              </a:lnSpc>
            </a:pPr>
            <a:r>
              <a:rPr lang="zh-CN" sz="1500" u="none" strike="noStrike">
                <a:solidFill>
                  <a:srgbClr val="003B9E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核心痛点</a:t>
            </a:r>
            <a:endParaRPr lang="en-US" sz="1500" u="none" strike="noStrike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49" name="图片 48">
            <a:extLst>
              <a:ext uri="{FF2B5EF4-FFF2-40B4-BE49-F238E27FC236}">
                <a16:creationId xmlns:a16="http://schemas.microsoft.com/office/drawing/2014/main" id="{D4DE4CD9-3B4D-E7FF-ABE1-8E1E7FFDA5BF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6365250" y="1678995"/>
            <a:ext cx="5219640" cy="685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AEAAC26C-C4CD-3562-2283-056E91D9C0FA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6479370" y="1812195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tb_7">
            <a:extLst>
              <a:ext uri="{FF2B5EF4-FFF2-40B4-BE49-F238E27FC236}">
                <a16:creationId xmlns:a16="http://schemas.microsoft.com/office/drawing/2014/main" id="{3F158E5C-4627-8DCC-95CA-D839CA2DCBB5}"/>
              </a:ext>
            </a:extLst>
          </p:cNvPr>
          <p:cNvSpPr txBox="1"/>
          <p:nvPr/>
        </p:nvSpPr>
        <p:spPr>
          <a:xfrm>
            <a:off x="6822450" y="1793115"/>
            <a:ext cx="480024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1800"/>
              </a:lnSpc>
            </a:pPr>
            <a:r>
              <a:rPr lang="zh-CN" sz="1200" u="none" strike="noStrike">
                <a:solidFill>
                  <a:srgbClr val="1F2937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竞品分析耗时</a:t>
            </a:r>
            <a:endParaRPr lang="en-US" sz="1200" u="none" strike="noStrike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52" name="tb_8">
            <a:extLst>
              <a:ext uri="{FF2B5EF4-FFF2-40B4-BE49-F238E27FC236}">
                <a16:creationId xmlns:a16="http://schemas.microsoft.com/office/drawing/2014/main" id="{94B4FE78-5798-135B-C2CC-17C30B6469C7}"/>
              </a:ext>
            </a:extLst>
          </p:cNvPr>
          <p:cNvSpPr txBox="1"/>
          <p:nvPr/>
        </p:nvSpPr>
        <p:spPr>
          <a:xfrm>
            <a:off x="6822450" y="2059875"/>
            <a:ext cx="480024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1500"/>
              </a:lnSpc>
            </a:pPr>
            <a:r>
              <a:rPr lang="zh-CN" sz="1050" u="none" strike="noStrike">
                <a:solidFill>
                  <a:srgbClr val="4B5563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信息搜集繁杂，深度分析报告产出周期长，难以快速响应市场变化。</a:t>
            </a:r>
            <a:endParaRPr lang="en-US" sz="1050" u="none" strike="noStrike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53" name="图片 52">
            <a:extLst>
              <a:ext uri="{FF2B5EF4-FFF2-40B4-BE49-F238E27FC236}">
                <a16:creationId xmlns:a16="http://schemas.microsoft.com/office/drawing/2014/main" id="{139D6834-A7BC-89A1-8AF3-019C12F3BFED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6365250" y="2478915"/>
            <a:ext cx="5219640" cy="685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" name="图片 53">
            <a:extLst>
              <a:ext uri="{FF2B5EF4-FFF2-40B4-BE49-F238E27FC236}">
                <a16:creationId xmlns:a16="http://schemas.microsoft.com/office/drawing/2014/main" id="{5F412681-0833-7384-DBB7-B7DB97128F9D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6479370" y="2612475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" name="tb_9">
            <a:extLst>
              <a:ext uri="{FF2B5EF4-FFF2-40B4-BE49-F238E27FC236}">
                <a16:creationId xmlns:a16="http://schemas.microsoft.com/office/drawing/2014/main" id="{49B127F9-7BEF-80BB-6AD5-B92E5DB6A9AF}"/>
              </a:ext>
            </a:extLst>
          </p:cNvPr>
          <p:cNvSpPr txBox="1"/>
          <p:nvPr/>
        </p:nvSpPr>
        <p:spPr>
          <a:xfrm>
            <a:off x="6822450" y="2593395"/>
            <a:ext cx="416016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1800"/>
              </a:lnSpc>
            </a:pPr>
            <a:r>
              <a:rPr lang="en-US" sz="1200" u="none" strike="noStrike">
                <a:solidFill>
                  <a:srgbClr val="1F2937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PRD</a:t>
            </a:r>
            <a:r>
              <a:rPr lang="zh-CN" sz="1200" u="none" strike="noStrike">
                <a:solidFill>
                  <a:srgbClr val="1F2937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撰写繁琐</a:t>
            </a:r>
            <a:endParaRPr lang="en-US" sz="1200" u="none" strike="noStrike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56" name="tb_10">
            <a:extLst>
              <a:ext uri="{FF2B5EF4-FFF2-40B4-BE49-F238E27FC236}">
                <a16:creationId xmlns:a16="http://schemas.microsoft.com/office/drawing/2014/main" id="{7901911C-E659-4D40-3528-02075C466CDB}"/>
              </a:ext>
            </a:extLst>
          </p:cNvPr>
          <p:cNvSpPr txBox="1"/>
          <p:nvPr/>
        </p:nvSpPr>
        <p:spPr>
          <a:xfrm>
            <a:off x="6822450" y="2860155"/>
            <a:ext cx="416016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1500"/>
              </a:lnSpc>
            </a:pPr>
            <a:r>
              <a:rPr lang="zh-CN" sz="1050" u="none" strike="noStrike">
                <a:solidFill>
                  <a:srgbClr val="4B5563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文档格式对齐成本高，重复性描述多，挤占核心思考时间。</a:t>
            </a:r>
            <a:endParaRPr lang="en-US" sz="1050" u="none" strike="noStrike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57" name="图片 56">
            <a:extLst>
              <a:ext uri="{FF2B5EF4-FFF2-40B4-BE49-F238E27FC236}">
                <a16:creationId xmlns:a16="http://schemas.microsoft.com/office/drawing/2014/main" id="{68ECEC29-550A-1B9F-50EB-189E4F48812A}"/>
              </a:ext>
            </a:extLst>
          </p:cNvPr>
          <p:cNvPicPr/>
          <p:nvPr/>
        </p:nvPicPr>
        <p:blipFill>
          <a:blip r:embed="rId15"/>
          <a:stretch/>
        </p:blipFill>
        <p:spPr>
          <a:xfrm>
            <a:off x="345330" y="3412395"/>
            <a:ext cx="5638680" cy="2266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8" name="图片 57">
            <a:extLst>
              <a:ext uri="{FF2B5EF4-FFF2-40B4-BE49-F238E27FC236}">
                <a16:creationId xmlns:a16="http://schemas.microsoft.com/office/drawing/2014/main" id="{7EED1386-9067-7947-3B86-A80AEF0D6F7F}"/>
              </a:ext>
            </a:extLst>
          </p:cNvPr>
          <p:cNvPicPr/>
          <p:nvPr/>
        </p:nvPicPr>
        <p:blipFill>
          <a:blip r:embed="rId16"/>
          <a:stretch/>
        </p:blipFill>
        <p:spPr>
          <a:xfrm>
            <a:off x="573930" y="360283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" name="tb_11">
            <a:extLst>
              <a:ext uri="{FF2B5EF4-FFF2-40B4-BE49-F238E27FC236}">
                <a16:creationId xmlns:a16="http://schemas.microsoft.com/office/drawing/2014/main" id="{A50BE166-5810-193E-BE9F-F970E2DD9FC7}"/>
              </a:ext>
            </a:extLst>
          </p:cNvPr>
          <p:cNvSpPr txBox="1"/>
          <p:nvPr/>
        </p:nvSpPr>
        <p:spPr>
          <a:xfrm>
            <a:off x="1069290" y="3660075"/>
            <a:ext cx="179928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2098"/>
              </a:lnSpc>
            </a:pPr>
            <a:r>
              <a:rPr lang="en-US" sz="1500" u="none" strike="noStrike" dirty="0">
                <a:solidFill>
                  <a:srgbClr val="003B9E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WorkBuddy </a:t>
            </a:r>
            <a:r>
              <a:rPr lang="zh-CN" sz="1500" u="none" strike="noStrike" dirty="0">
                <a:solidFill>
                  <a:srgbClr val="003B9E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解法</a:t>
            </a:r>
            <a:endParaRPr lang="en-US" sz="1500" u="none" strike="noStrike" dirty="0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60" name="图片 59">
            <a:extLst>
              <a:ext uri="{FF2B5EF4-FFF2-40B4-BE49-F238E27FC236}">
                <a16:creationId xmlns:a16="http://schemas.microsoft.com/office/drawing/2014/main" id="{5A0766A6-AAFE-C72D-D839-F709DC631C48}"/>
              </a:ext>
            </a:extLst>
          </p:cNvPr>
          <p:cNvPicPr/>
          <p:nvPr/>
        </p:nvPicPr>
        <p:blipFill>
          <a:blip r:embed="rId17"/>
          <a:stretch/>
        </p:blipFill>
        <p:spPr>
          <a:xfrm>
            <a:off x="535770" y="4298355"/>
            <a:ext cx="457200" cy="457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" name="tb_12">
            <a:extLst>
              <a:ext uri="{FF2B5EF4-FFF2-40B4-BE49-F238E27FC236}">
                <a16:creationId xmlns:a16="http://schemas.microsoft.com/office/drawing/2014/main" id="{7450B134-5BF1-F7DA-A595-76803B70621D}"/>
              </a:ext>
            </a:extLst>
          </p:cNvPr>
          <p:cNvSpPr txBox="1"/>
          <p:nvPr/>
        </p:nvSpPr>
        <p:spPr>
          <a:xfrm>
            <a:off x="1069290" y="4317435"/>
            <a:ext cx="387576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1800"/>
              </a:lnSpc>
            </a:pPr>
            <a:r>
              <a:rPr lang="zh-CN" sz="1200" u="none" strike="noStrike">
                <a:solidFill>
                  <a:srgbClr val="1F2937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一句话生成报告</a:t>
            </a:r>
            <a:endParaRPr lang="en-US" sz="1200" u="none" strike="noStrike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62" name="tb_13">
            <a:extLst>
              <a:ext uri="{FF2B5EF4-FFF2-40B4-BE49-F238E27FC236}">
                <a16:creationId xmlns:a16="http://schemas.microsoft.com/office/drawing/2014/main" id="{8936DE0E-286A-86F1-ECA1-71C7904B7F3D}"/>
              </a:ext>
            </a:extLst>
          </p:cNvPr>
          <p:cNvSpPr txBox="1"/>
          <p:nvPr/>
        </p:nvSpPr>
        <p:spPr>
          <a:xfrm>
            <a:off x="1069290" y="4546035"/>
            <a:ext cx="387576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1500"/>
              </a:lnSpc>
            </a:pPr>
            <a:r>
              <a:rPr lang="zh-CN" sz="1050" u="none" strike="noStrike">
                <a:solidFill>
                  <a:srgbClr val="4B5563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输入指令，</a:t>
            </a:r>
            <a:r>
              <a:rPr lang="en-US" sz="1050" u="none" strike="noStrike">
                <a:solidFill>
                  <a:srgbClr val="4B5563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AI </a:t>
            </a:r>
            <a:r>
              <a:rPr lang="zh-CN" sz="1050" u="none" strike="noStrike">
                <a:solidFill>
                  <a:srgbClr val="4B5563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自动抓取数据生成结构化竞品分析报告。</a:t>
            </a:r>
            <a:endParaRPr lang="en-US" sz="1050" u="none" strike="noStrike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63" name="图片 62">
            <a:extLst>
              <a:ext uri="{FF2B5EF4-FFF2-40B4-BE49-F238E27FC236}">
                <a16:creationId xmlns:a16="http://schemas.microsoft.com/office/drawing/2014/main" id="{2A08124A-1CF5-A474-77F0-BF208673EDF6}"/>
              </a:ext>
            </a:extLst>
          </p:cNvPr>
          <p:cNvPicPr/>
          <p:nvPr/>
        </p:nvPicPr>
        <p:blipFill>
          <a:blip r:embed="rId18"/>
          <a:stretch/>
        </p:blipFill>
        <p:spPr>
          <a:xfrm>
            <a:off x="535770" y="4831515"/>
            <a:ext cx="457200" cy="457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" name="tb_14">
            <a:extLst>
              <a:ext uri="{FF2B5EF4-FFF2-40B4-BE49-F238E27FC236}">
                <a16:creationId xmlns:a16="http://schemas.microsoft.com/office/drawing/2014/main" id="{8A75759C-C6A7-604B-F081-CB528206D043}"/>
              </a:ext>
            </a:extLst>
          </p:cNvPr>
          <p:cNvSpPr txBox="1"/>
          <p:nvPr/>
        </p:nvSpPr>
        <p:spPr>
          <a:xfrm>
            <a:off x="1069290" y="4850595"/>
            <a:ext cx="400032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1800"/>
              </a:lnSpc>
            </a:pPr>
            <a:r>
              <a:rPr lang="en-US" sz="1200" u="none" strike="noStrike">
                <a:solidFill>
                  <a:srgbClr val="1F2937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PRD </a:t>
            </a:r>
            <a:r>
              <a:rPr lang="zh-CN" sz="1200" u="none" strike="noStrike">
                <a:solidFill>
                  <a:srgbClr val="1F2937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模板智能套用</a:t>
            </a:r>
            <a:endParaRPr lang="en-US" sz="1200" u="none" strike="noStrike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65" name="tb_15">
            <a:extLst>
              <a:ext uri="{FF2B5EF4-FFF2-40B4-BE49-F238E27FC236}">
                <a16:creationId xmlns:a16="http://schemas.microsoft.com/office/drawing/2014/main" id="{BA80A91E-6292-13CE-17A1-6303E27F8290}"/>
              </a:ext>
            </a:extLst>
          </p:cNvPr>
          <p:cNvSpPr txBox="1"/>
          <p:nvPr/>
        </p:nvSpPr>
        <p:spPr>
          <a:xfrm>
            <a:off x="1069290" y="5079195"/>
            <a:ext cx="400032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1500"/>
              </a:lnSpc>
            </a:pPr>
            <a:r>
              <a:rPr lang="zh-CN" sz="1050" u="none" strike="noStrike" dirty="0">
                <a:solidFill>
                  <a:srgbClr val="4B5563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内置</a:t>
            </a:r>
            <a:r>
              <a:rPr lang="zh-CN" altLang="en-US" sz="1050" u="none" strike="noStrike" dirty="0">
                <a:solidFill>
                  <a:srgbClr val="4B5563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专家和技能</a:t>
            </a:r>
            <a:r>
              <a:rPr lang="zh-CN" sz="1050" u="none" strike="noStrike" dirty="0">
                <a:solidFill>
                  <a:srgbClr val="4B5563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，根据需求大纲一键填充，规范输出格式。</a:t>
            </a:r>
            <a:endParaRPr lang="en-US" sz="1050" u="none" strike="noStrike" dirty="0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66" name="图片 65">
            <a:extLst>
              <a:ext uri="{FF2B5EF4-FFF2-40B4-BE49-F238E27FC236}">
                <a16:creationId xmlns:a16="http://schemas.microsoft.com/office/drawing/2014/main" id="{49AD250B-9224-4712-E42B-866B89B7EEE6}"/>
              </a:ext>
            </a:extLst>
          </p:cNvPr>
          <p:cNvPicPr/>
          <p:nvPr/>
        </p:nvPicPr>
        <p:blipFill>
          <a:blip r:embed="rId19"/>
          <a:stretch/>
        </p:blipFill>
        <p:spPr>
          <a:xfrm>
            <a:off x="6136650" y="3412395"/>
            <a:ext cx="5638680" cy="22669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7" name="图片 66">
            <a:extLst>
              <a:ext uri="{FF2B5EF4-FFF2-40B4-BE49-F238E27FC236}">
                <a16:creationId xmlns:a16="http://schemas.microsoft.com/office/drawing/2014/main" id="{48FBCB1F-C590-F687-302E-49686EEB0524}"/>
              </a:ext>
            </a:extLst>
          </p:cNvPr>
          <p:cNvPicPr/>
          <p:nvPr/>
        </p:nvPicPr>
        <p:blipFill>
          <a:blip r:embed="rId20"/>
          <a:stretch/>
        </p:blipFill>
        <p:spPr>
          <a:xfrm>
            <a:off x="6365250" y="360283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8" name="tb_16">
            <a:extLst>
              <a:ext uri="{FF2B5EF4-FFF2-40B4-BE49-F238E27FC236}">
                <a16:creationId xmlns:a16="http://schemas.microsoft.com/office/drawing/2014/main" id="{E1C2F9F0-4AE5-0CF7-1916-32BD6F283019}"/>
              </a:ext>
            </a:extLst>
          </p:cNvPr>
          <p:cNvSpPr txBox="1"/>
          <p:nvPr/>
        </p:nvSpPr>
        <p:spPr>
          <a:xfrm>
            <a:off x="6860250" y="3660075"/>
            <a:ext cx="9140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2098"/>
              </a:lnSpc>
            </a:pPr>
            <a:r>
              <a:rPr lang="zh-CN" sz="1500" u="none" strike="noStrike">
                <a:solidFill>
                  <a:srgbClr val="003B9E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提效成果</a:t>
            </a:r>
            <a:endParaRPr lang="en-US" sz="1500" u="none" strike="noStrike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69" name="tb_17">
            <a:extLst>
              <a:ext uri="{FF2B5EF4-FFF2-40B4-BE49-F238E27FC236}">
                <a16:creationId xmlns:a16="http://schemas.microsoft.com/office/drawing/2014/main" id="{6A2E74F9-6F54-A62F-A463-F4BF8C4550CB}"/>
              </a:ext>
            </a:extLst>
          </p:cNvPr>
          <p:cNvSpPr txBox="1"/>
          <p:nvPr/>
        </p:nvSpPr>
        <p:spPr>
          <a:xfrm>
            <a:off x="8259210" y="4231150"/>
            <a:ext cx="171648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ts val="1800"/>
              </a:lnSpc>
            </a:pPr>
            <a:r>
              <a:rPr lang="en-US" sz="1200" u="none" strike="noStrike" dirty="0">
                <a:solidFill>
                  <a:srgbClr val="4B5563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PRD </a:t>
            </a:r>
            <a:r>
              <a:rPr lang="zh-CN" sz="1200" u="none" strike="noStrike" dirty="0">
                <a:solidFill>
                  <a:srgbClr val="4B5563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撰写及对齐时间</a:t>
            </a:r>
            <a:endParaRPr lang="en-US" sz="1200" u="none" strike="noStrike" dirty="0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70" name="tb_18">
            <a:extLst>
              <a:ext uri="{FF2B5EF4-FFF2-40B4-BE49-F238E27FC236}">
                <a16:creationId xmlns:a16="http://schemas.microsoft.com/office/drawing/2014/main" id="{D83B44D9-7023-2DEE-276B-7F7B0961552B}"/>
              </a:ext>
            </a:extLst>
          </p:cNvPr>
          <p:cNvSpPr txBox="1"/>
          <p:nvPr/>
        </p:nvSpPr>
        <p:spPr>
          <a:xfrm>
            <a:off x="7565130" y="4641075"/>
            <a:ext cx="543600" cy="52706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algn="ctr">
              <a:lnSpc>
                <a:spcPts val="2248"/>
              </a:lnSpc>
            </a:pPr>
            <a:r>
              <a:rPr lang="en-US" sz="2250" u="none" strike="sngStrike">
                <a:solidFill>
                  <a:srgbClr val="9CA3AF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1 </a:t>
            </a:r>
            <a:r>
              <a:rPr lang="zh-CN" sz="2250" u="none" strike="sngStrike">
                <a:solidFill>
                  <a:srgbClr val="9CA3AF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天</a:t>
            </a:r>
            <a:endParaRPr lang="en-US" sz="2250" u="none" strike="noStrike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  <a:p>
            <a:pPr algn="ctr">
              <a:lnSpc>
                <a:spcPts val="2248"/>
              </a:lnSpc>
            </a:pPr>
            <a:r>
              <a:rPr lang="zh-CN" sz="1050" u="none" strike="noStrike">
                <a:solidFill>
                  <a:srgbClr val="6B7280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传统耗时</a:t>
            </a:r>
            <a:endParaRPr lang="en-US" sz="1050" u="none" strike="noStrike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71" name="图片 70">
            <a:extLst>
              <a:ext uri="{FF2B5EF4-FFF2-40B4-BE49-F238E27FC236}">
                <a16:creationId xmlns:a16="http://schemas.microsoft.com/office/drawing/2014/main" id="{703537F6-316C-F5FC-76B3-B0A0B739F39C}"/>
              </a:ext>
            </a:extLst>
          </p:cNvPr>
          <p:cNvPicPr/>
          <p:nvPr/>
        </p:nvPicPr>
        <p:blipFill>
          <a:blip r:embed="rId21"/>
          <a:stretch/>
        </p:blipFill>
        <p:spPr>
          <a:xfrm>
            <a:off x="8327250" y="4584195"/>
            <a:ext cx="457200" cy="457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" name="图片 71">
            <a:extLst>
              <a:ext uri="{FF2B5EF4-FFF2-40B4-BE49-F238E27FC236}">
                <a16:creationId xmlns:a16="http://schemas.microsoft.com/office/drawing/2014/main" id="{4027A512-8D23-E187-15C1-8BA16977BD76}"/>
              </a:ext>
            </a:extLst>
          </p:cNvPr>
          <p:cNvPicPr/>
          <p:nvPr/>
        </p:nvPicPr>
        <p:blipFill>
          <a:blip r:embed="rId22"/>
          <a:stretch/>
        </p:blipFill>
        <p:spPr>
          <a:xfrm>
            <a:off x="8250930" y="5079195"/>
            <a:ext cx="609480" cy="19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3" name="tb_19">
            <a:extLst>
              <a:ext uri="{FF2B5EF4-FFF2-40B4-BE49-F238E27FC236}">
                <a16:creationId xmlns:a16="http://schemas.microsoft.com/office/drawing/2014/main" id="{6A70655F-05FF-8B24-5806-D9D482CCEDBE}"/>
              </a:ext>
            </a:extLst>
          </p:cNvPr>
          <p:cNvSpPr txBox="1"/>
          <p:nvPr/>
        </p:nvSpPr>
        <p:spPr>
          <a:xfrm>
            <a:off x="8203305" y="5060145"/>
            <a:ext cx="731160" cy="226440"/>
          </a:xfrm>
          <a:prstGeom prst="rect">
            <a:avLst/>
          </a:prstGeom>
          <a:noFill/>
          <a:ln w="0">
            <a:noFill/>
          </a:ln>
        </p:spPr>
        <p:txBody>
          <a:bodyPr lIns="75960" tIns="18720" rIns="75960" bIns="18720" anchor="ctr">
            <a:noAutofit/>
          </a:bodyPr>
          <a:lstStyle/>
          <a:p>
            <a:pPr>
              <a:lnSpc>
                <a:spcPts val="1199"/>
              </a:lnSpc>
            </a:pPr>
            <a:r>
              <a:rPr lang="zh-CN" sz="900" u="none" strike="noStrike" dirty="0">
                <a:solidFill>
                  <a:srgbClr val="FFFFFF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效率飙升</a:t>
            </a:r>
            <a:endParaRPr lang="en-US" sz="900" u="none" strike="noStrike" dirty="0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74" name="tb_20">
            <a:extLst>
              <a:ext uri="{FF2B5EF4-FFF2-40B4-BE49-F238E27FC236}">
                <a16:creationId xmlns:a16="http://schemas.microsoft.com/office/drawing/2014/main" id="{B9C55A68-5671-F21B-44F9-86C36804693B}"/>
              </a:ext>
            </a:extLst>
          </p:cNvPr>
          <p:cNvSpPr txBox="1"/>
          <p:nvPr/>
        </p:nvSpPr>
        <p:spPr>
          <a:xfrm>
            <a:off x="9013049" y="4584195"/>
            <a:ext cx="1495543" cy="84125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altLang="zh-CN" sz="3600" u="none" strike="noStrike" dirty="0">
                <a:solidFill>
                  <a:srgbClr val="16A34A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10</a:t>
            </a:r>
            <a:r>
              <a:rPr lang="zh-CN" altLang="en-US" sz="3600" u="none" strike="noStrike" dirty="0">
                <a:solidFill>
                  <a:srgbClr val="16A34A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分钟</a:t>
            </a:r>
            <a:endParaRPr lang="en-US" sz="3600" u="none" strike="noStrike" dirty="0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  <a:p>
            <a:pPr algn="ctr">
              <a:lnSpc>
                <a:spcPts val="3600"/>
              </a:lnSpc>
            </a:pPr>
            <a:r>
              <a:rPr lang="en-US" sz="1050" u="none" strike="noStrike" dirty="0">
                <a:solidFill>
                  <a:srgbClr val="16A34A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AI </a:t>
            </a:r>
            <a:r>
              <a:rPr lang="zh-CN" sz="1050" u="none" strike="noStrike" dirty="0">
                <a:solidFill>
                  <a:srgbClr val="16A34A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rPr>
              <a:t>赋能后</a:t>
            </a:r>
            <a:endParaRPr lang="en-US" sz="1050" u="none" strike="noStrike" dirty="0">
              <a:solidFill>
                <a:srgbClr val="000000"/>
              </a:solidFill>
              <a:effectLst/>
              <a:uFillTx/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4034525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2DECF-0C46-C61B-2289-0F76DEC23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标题文本">
            <a:extLst>
              <a:ext uri="{FF2B5EF4-FFF2-40B4-BE49-F238E27FC236}">
                <a16:creationId xmlns:a16="http://schemas.microsoft.com/office/drawing/2014/main" id="{CC1007D7-D6E6-C431-F821-B676F6388AA3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场景</a:t>
            </a:r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9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：知识沉淀</a:t>
            </a:r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A92AC162-90A7-D684-FE34-FB9B7BD8303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76120" y="1057016"/>
            <a:ext cx="5752800" cy="2174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63B62894-AB92-D8C7-5520-76AB5EC2EF1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4762440" y="1104896"/>
            <a:ext cx="1218960" cy="1218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tb_3">
            <a:extLst>
              <a:ext uri="{FF2B5EF4-FFF2-40B4-BE49-F238E27FC236}">
                <a16:creationId xmlns:a16="http://schemas.microsoft.com/office/drawing/2014/main" id="{4A7AF0F1-48A1-BFB4-265C-3DD7F91F4880}"/>
              </a:ext>
            </a:extLst>
          </p:cNvPr>
          <p:cNvSpPr txBox="1"/>
          <p:nvPr/>
        </p:nvSpPr>
        <p:spPr>
          <a:xfrm>
            <a:off x="514080" y="1295336"/>
            <a:ext cx="633168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en-US" kern="1200" dirty="0" err="1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典型需求来源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77" name="图片 76">
            <a:extLst>
              <a:ext uri="{FF2B5EF4-FFF2-40B4-BE49-F238E27FC236}">
                <a16:creationId xmlns:a16="http://schemas.microsoft.com/office/drawing/2014/main" id="{2AA5A498-67DF-DCC4-EA5F-B08AABE1AE8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514080" y="1830296"/>
            <a:ext cx="5276520" cy="1047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9" name="图片 78">
            <a:extLst>
              <a:ext uri="{FF2B5EF4-FFF2-40B4-BE49-F238E27FC236}">
                <a16:creationId xmlns:a16="http://schemas.microsoft.com/office/drawing/2014/main" id="{874A1C46-53A9-49B1-61BB-E65041AECA7F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666720" y="1982576"/>
            <a:ext cx="4971960" cy="266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0" name="tb_4">
            <a:extLst>
              <a:ext uri="{FF2B5EF4-FFF2-40B4-BE49-F238E27FC236}">
                <a16:creationId xmlns:a16="http://schemas.microsoft.com/office/drawing/2014/main" id="{E736B3C9-FDE4-F401-7F9A-0AF2F4484699}"/>
              </a:ext>
            </a:extLst>
          </p:cNvPr>
          <p:cNvSpPr txBox="1"/>
          <p:nvPr/>
        </p:nvSpPr>
        <p:spPr>
          <a:xfrm>
            <a:off x="666720" y="1982576"/>
            <a:ext cx="5966280" cy="302400"/>
          </a:xfrm>
          <a:prstGeom prst="rect">
            <a:avLst/>
          </a:prstGeom>
          <a:noFill/>
          <a:ln w="0">
            <a:noFill/>
          </a:ln>
        </p:spPr>
        <p:txBody>
          <a:bodyPr lIns="11412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知识密集型企业</a:t>
            </a:r>
            <a:endParaRPr lang="en-US" sz="13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81" name="图片 80">
            <a:extLst>
              <a:ext uri="{FF2B5EF4-FFF2-40B4-BE49-F238E27FC236}">
                <a16:creationId xmlns:a16="http://schemas.microsoft.com/office/drawing/2014/main" id="{195322C6-4219-E4BF-7EEE-1BC2A285F4FE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637920" y="2335016"/>
            <a:ext cx="609480" cy="419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2" name="tb_5">
            <a:extLst>
              <a:ext uri="{FF2B5EF4-FFF2-40B4-BE49-F238E27FC236}">
                <a16:creationId xmlns:a16="http://schemas.microsoft.com/office/drawing/2014/main" id="{9CF77299-4791-EC79-A8BC-BD4C2BD4DCFF}"/>
              </a:ext>
            </a:extLst>
          </p:cNvPr>
          <p:cNvSpPr txBox="1"/>
          <p:nvPr/>
        </p:nvSpPr>
        <p:spPr>
          <a:xfrm>
            <a:off x="666720" y="2325748"/>
            <a:ext cx="563040" cy="397800"/>
          </a:xfrm>
          <a:prstGeom prst="rect">
            <a:avLst/>
          </a:prstGeom>
          <a:noFill/>
          <a:ln w="0">
            <a:noFill/>
          </a:ln>
        </p:spPr>
        <p:txBody>
          <a:bodyPr lIns="114120" tIns="56880" rIns="114120" bIns="5688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研发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83" name="图片 82">
            <a:extLst>
              <a:ext uri="{FF2B5EF4-FFF2-40B4-BE49-F238E27FC236}">
                <a16:creationId xmlns:a16="http://schemas.microsoft.com/office/drawing/2014/main" id="{A0A92123-D9C5-B893-C1DD-79CCA35FEA51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1304640" y="2335016"/>
            <a:ext cx="522000" cy="419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4" name="tb_6">
            <a:extLst>
              <a:ext uri="{FF2B5EF4-FFF2-40B4-BE49-F238E27FC236}">
                <a16:creationId xmlns:a16="http://schemas.microsoft.com/office/drawing/2014/main" id="{6DCB61E3-1407-CEF5-F064-47DB8B7468E5}"/>
              </a:ext>
            </a:extLst>
          </p:cNvPr>
          <p:cNvSpPr txBox="1"/>
          <p:nvPr/>
        </p:nvSpPr>
        <p:spPr>
          <a:xfrm>
            <a:off x="1333440" y="2325748"/>
            <a:ext cx="473760" cy="397800"/>
          </a:xfrm>
          <a:prstGeom prst="rect">
            <a:avLst/>
          </a:prstGeom>
          <a:noFill/>
          <a:ln w="0">
            <a:noFill/>
          </a:ln>
        </p:spPr>
        <p:txBody>
          <a:bodyPr lIns="114120" tIns="56880" rIns="114120" bIns="5688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en-US" sz="1200" kern="120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HR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85" name="图片 84">
            <a:extLst>
              <a:ext uri="{FF2B5EF4-FFF2-40B4-BE49-F238E27FC236}">
                <a16:creationId xmlns:a16="http://schemas.microsoft.com/office/drawing/2014/main" id="{8E3FDFCA-63E8-2FCA-DCA4-0479052C638D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1884240" y="2335016"/>
            <a:ext cx="609480" cy="419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6" name="tb_7">
            <a:extLst>
              <a:ext uri="{FF2B5EF4-FFF2-40B4-BE49-F238E27FC236}">
                <a16:creationId xmlns:a16="http://schemas.microsoft.com/office/drawing/2014/main" id="{03E4FF92-0C71-D96E-D975-F6E737D010BF}"/>
              </a:ext>
            </a:extLst>
          </p:cNvPr>
          <p:cNvSpPr txBox="1"/>
          <p:nvPr/>
        </p:nvSpPr>
        <p:spPr>
          <a:xfrm>
            <a:off x="1912680" y="2325748"/>
            <a:ext cx="563040" cy="397800"/>
          </a:xfrm>
          <a:prstGeom prst="rect">
            <a:avLst/>
          </a:prstGeom>
          <a:noFill/>
          <a:ln w="0">
            <a:noFill/>
          </a:ln>
        </p:spPr>
        <p:txBody>
          <a:bodyPr lIns="114120" tIns="56880" rIns="114120" bIns="5688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培训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87" name="图片 86">
            <a:extLst>
              <a:ext uri="{FF2B5EF4-FFF2-40B4-BE49-F238E27FC236}">
                <a16:creationId xmlns:a16="http://schemas.microsoft.com/office/drawing/2014/main" id="{57C3B931-EF14-19DB-568E-749BFABBE516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2550960" y="2335016"/>
            <a:ext cx="609480" cy="419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8" name="tb_8">
            <a:extLst>
              <a:ext uri="{FF2B5EF4-FFF2-40B4-BE49-F238E27FC236}">
                <a16:creationId xmlns:a16="http://schemas.microsoft.com/office/drawing/2014/main" id="{FA9AA31E-553C-BAC5-C0F0-3D4888C94B78}"/>
              </a:ext>
            </a:extLst>
          </p:cNvPr>
          <p:cNvSpPr txBox="1"/>
          <p:nvPr/>
        </p:nvSpPr>
        <p:spPr>
          <a:xfrm>
            <a:off x="2579400" y="2325748"/>
            <a:ext cx="563040" cy="397800"/>
          </a:xfrm>
          <a:prstGeom prst="rect">
            <a:avLst/>
          </a:prstGeom>
          <a:noFill/>
          <a:ln w="0">
            <a:noFill/>
          </a:ln>
        </p:spPr>
        <p:txBody>
          <a:bodyPr lIns="114120" tIns="56880" rIns="114120" bIns="5688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售后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89" name="图片 88">
            <a:extLst>
              <a:ext uri="{FF2B5EF4-FFF2-40B4-BE49-F238E27FC236}">
                <a16:creationId xmlns:a16="http://schemas.microsoft.com/office/drawing/2014/main" id="{2F82A58D-2B9C-EEB8-7955-3B7F52574A91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3217680" y="2335016"/>
            <a:ext cx="609480" cy="419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0" name="tb_9">
            <a:extLst>
              <a:ext uri="{FF2B5EF4-FFF2-40B4-BE49-F238E27FC236}">
                <a16:creationId xmlns:a16="http://schemas.microsoft.com/office/drawing/2014/main" id="{1FFF9309-1084-78D9-EDCD-9629F5B161AA}"/>
              </a:ext>
            </a:extLst>
          </p:cNvPr>
          <p:cNvSpPr txBox="1"/>
          <p:nvPr/>
        </p:nvSpPr>
        <p:spPr>
          <a:xfrm>
            <a:off x="3246120" y="2325748"/>
            <a:ext cx="563040" cy="397800"/>
          </a:xfrm>
          <a:prstGeom prst="rect">
            <a:avLst/>
          </a:prstGeom>
          <a:noFill/>
          <a:ln w="0">
            <a:noFill/>
          </a:ln>
        </p:spPr>
        <p:txBody>
          <a:bodyPr lIns="114120" tIns="56880" rIns="114120" bIns="5688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客服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91" name="图片 90">
            <a:extLst>
              <a:ext uri="{FF2B5EF4-FFF2-40B4-BE49-F238E27FC236}">
                <a16:creationId xmlns:a16="http://schemas.microsoft.com/office/drawing/2014/main" id="{4817D4D0-EB12-BA2F-9B06-A40FA18EFE6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162480" y="1057016"/>
            <a:ext cx="5752800" cy="2174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2" name="图片 91">
            <a:extLst>
              <a:ext uri="{FF2B5EF4-FFF2-40B4-BE49-F238E27FC236}">
                <a16:creationId xmlns:a16="http://schemas.microsoft.com/office/drawing/2014/main" id="{7CCE44D0-6919-6E0E-A8E8-2C49F84B9DDF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10648800" y="1104896"/>
            <a:ext cx="1218960" cy="1218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3" name="图片 92">
            <a:extLst>
              <a:ext uri="{FF2B5EF4-FFF2-40B4-BE49-F238E27FC236}">
                <a16:creationId xmlns:a16="http://schemas.microsoft.com/office/drawing/2014/main" id="{11B34F0D-9F0C-1A81-55C8-031E965CB9B9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6400800" y="1763336"/>
            <a:ext cx="5276520" cy="533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4" name="图片 93">
            <a:extLst>
              <a:ext uri="{FF2B5EF4-FFF2-40B4-BE49-F238E27FC236}">
                <a16:creationId xmlns:a16="http://schemas.microsoft.com/office/drawing/2014/main" id="{8B7B66F7-4DCD-D57C-FFEE-554678A6BF0B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6524280" y="1906256"/>
            <a:ext cx="266400" cy="266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5" name="tb_11">
            <a:extLst>
              <a:ext uri="{FF2B5EF4-FFF2-40B4-BE49-F238E27FC236}">
                <a16:creationId xmlns:a16="http://schemas.microsoft.com/office/drawing/2014/main" id="{0A2D2BD1-5895-E9AD-DCBE-5B3E9C2CD550}"/>
              </a:ext>
            </a:extLst>
          </p:cNvPr>
          <p:cNvSpPr txBox="1"/>
          <p:nvPr/>
        </p:nvSpPr>
        <p:spPr>
          <a:xfrm>
            <a:off x="6524280" y="1906256"/>
            <a:ext cx="2714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500"/>
              </a:lnSpc>
            </a:pPr>
            <a:r>
              <a:rPr lang="en-US" sz="1050" kern="120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1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96" name="tb_12">
            <a:extLst>
              <a:ext uri="{FF2B5EF4-FFF2-40B4-BE49-F238E27FC236}">
                <a16:creationId xmlns:a16="http://schemas.microsoft.com/office/drawing/2014/main" id="{EA97B227-6B94-9651-3C17-8573A5A70DC9}"/>
              </a:ext>
            </a:extLst>
          </p:cNvPr>
          <p:cNvSpPr txBox="1"/>
          <p:nvPr/>
        </p:nvSpPr>
        <p:spPr>
          <a:xfrm>
            <a:off x="6943680" y="1887176"/>
            <a:ext cx="347436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知识散落无沉淀，难以集中管理和高效检索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97" name="图片 96">
            <a:extLst>
              <a:ext uri="{FF2B5EF4-FFF2-40B4-BE49-F238E27FC236}">
                <a16:creationId xmlns:a16="http://schemas.microsoft.com/office/drawing/2014/main" id="{7DF0094A-AAE4-CF0D-1611-22A199CB2CC1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6400800" y="2410976"/>
            <a:ext cx="5276520" cy="533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8" name="图片 97">
            <a:extLst>
              <a:ext uri="{FF2B5EF4-FFF2-40B4-BE49-F238E27FC236}">
                <a16:creationId xmlns:a16="http://schemas.microsoft.com/office/drawing/2014/main" id="{3F407519-1254-6044-486F-AC327847445D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6524280" y="2553896"/>
            <a:ext cx="266400" cy="266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9" name="tb_13">
            <a:extLst>
              <a:ext uri="{FF2B5EF4-FFF2-40B4-BE49-F238E27FC236}">
                <a16:creationId xmlns:a16="http://schemas.microsoft.com/office/drawing/2014/main" id="{ECAF40C7-FEB7-32A8-FBE8-41657D606CF5}"/>
              </a:ext>
            </a:extLst>
          </p:cNvPr>
          <p:cNvSpPr txBox="1"/>
          <p:nvPr/>
        </p:nvSpPr>
        <p:spPr>
          <a:xfrm>
            <a:off x="6524280" y="2553896"/>
            <a:ext cx="2714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500"/>
              </a:lnSpc>
            </a:pPr>
            <a:r>
              <a:rPr lang="en-US" sz="1050" kern="120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2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00" name="tb_14">
            <a:extLst>
              <a:ext uri="{FF2B5EF4-FFF2-40B4-BE49-F238E27FC236}">
                <a16:creationId xmlns:a16="http://schemas.microsoft.com/office/drawing/2014/main" id="{7DF9A994-9D06-1462-0DE5-29D4F5E4EA4A}"/>
              </a:ext>
            </a:extLst>
          </p:cNvPr>
          <p:cNvSpPr txBox="1"/>
          <p:nvPr/>
        </p:nvSpPr>
        <p:spPr>
          <a:xfrm>
            <a:off x="6943680" y="2534816"/>
            <a:ext cx="365724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经验无法复用，人员流失易导致核心知识流失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01" name="图片 100">
            <a:extLst>
              <a:ext uri="{FF2B5EF4-FFF2-40B4-BE49-F238E27FC236}">
                <a16:creationId xmlns:a16="http://schemas.microsoft.com/office/drawing/2014/main" id="{33E2DB9B-E16F-AB8D-928B-82DA70BAB7A3}"/>
              </a:ext>
            </a:extLst>
          </p:cNvPr>
          <p:cNvPicPr/>
          <p:nvPr/>
        </p:nvPicPr>
        <p:blipFill>
          <a:blip r:embed="rId15"/>
          <a:stretch/>
        </p:blipFill>
        <p:spPr>
          <a:xfrm>
            <a:off x="276120" y="3365336"/>
            <a:ext cx="5752800" cy="2174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2" name="图片 101">
            <a:extLst>
              <a:ext uri="{FF2B5EF4-FFF2-40B4-BE49-F238E27FC236}">
                <a16:creationId xmlns:a16="http://schemas.microsoft.com/office/drawing/2014/main" id="{17DDBD2C-86A2-984A-4F81-B8146E5FE2E6}"/>
              </a:ext>
            </a:extLst>
          </p:cNvPr>
          <p:cNvPicPr/>
          <p:nvPr/>
        </p:nvPicPr>
        <p:blipFill>
          <a:blip r:embed="rId16"/>
          <a:stretch/>
        </p:blipFill>
        <p:spPr>
          <a:xfrm>
            <a:off x="4762440" y="3412856"/>
            <a:ext cx="1218960" cy="1218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3" name="tb_15">
            <a:extLst>
              <a:ext uri="{FF2B5EF4-FFF2-40B4-BE49-F238E27FC236}">
                <a16:creationId xmlns:a16="http://schemas.microsoft.com/office/drawing/2014/main" id="{38E4FFC2-F243-0EDF-BA58-99920B5427F2}"/>
              </a:ext>
            </a:extLst>
          </p:cNvPr>
          <p:cNvSpPr txBox="1"/>
          <p:nvPr/>
        </p:nvSpPr>
        <p:spPr>
          <a:xfrm>
            <a:off x="514080" y="3603296"/>
            <a:ext cx="633168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en-US" kern="1200" dirty="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WorkBuddy </a:t>
            </a:r>
            <a:r>
              <a:rPr lang="zh-CN" altLang="en-US" kern="1200" dirty="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解法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04" name="图片 103">
            <a:extLst>
              <a:ext uri="{FF2B5EF4-FFF2-40B4-BE49-F238E27FC236}">
                <a16:creationId xmlns:a16="http://schemas.microsoft.com/office/drawing/2014/main" id="{28B3EFF9-3A06-B6D6-D811-DD5ABCD78D09}"/>
              </a:ext>
            </a:extLst>
          </p:cNvPr>
          <p:cNvPicPr/>
          <p:nvPr/>
        </p:nvPicPr>
        <p:blipFill>
          <a:blip r:embed="rId17"/>
          <a:stretch/>
        </p:blipFill>
        <p:spPr>
          <a:xfrm>
            <a:off x="514080" y="4022336"/>
            <a:ext cx="5276520" cy="668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5" name="图片 104">
            <a:extLst>
              <a:ext uri="{FF2B5EF4-FFF2-40B4-BE49-F238E27FC236}">
                <a16:creationId xmlns:a16="http://schemas.microsoft.com/office/drawing/2014/main" id="{888ACB56-EF7A-6BE9-CC82-24474BED9708}"/>
              </a:ext>
            </a:extLst>
          </p:cNvPr>
          <p:cNvPicPr/>
          <p:nvPr/>
        </p:nvPicPr>
        <p:blipFill>
          <a:blip r:embed="rId18"/>
          <a:stretch/>
        </p:blipFill>
        <p:spPr>
          <a:xfrm>
            <a:off x="609480" y="4117736"/>
            <a:ext cx="399960" cy="399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6" name="tb_16">
            <a:extLst>
              <a:ext uri="{FF2B5EF4-FFF2-40B4-BE49-F238E27FC236}">
                <a16:creationId xmlns:a16="http://schemas.microsoft.com/office/drawing/2014/main" id="{E3E2756F-B412-A16D-AC15-4E192136C58A}"/>
              </a:ext>
            </a:extLst>
          </p:cNvPr>
          <p:cNvSpPr txBox="1"/>
          <p:nvPr/>
        </p:nvSpPr>
        <p:spPr>
          <a:xfrm>
            <a:off x="1133280" y="4184336"/>
            <a:ext cx="436248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一键打通各知识平台</a:t>
            </a:r>
            <a:r>
              <a:rPr lang="en-US" altLang="zh-CN" sz="1350" kern="1200" dirty="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(</a:t>
            </a:r>
            <a:r>
              <a:rPr lang="zh-CN" altLang="en-US" sz="1350" kern="1200" dirty="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如腾讯文档</a:t>
            </a:r>
            <a:r>
              <a:rPr lang="en-US" altLang="zh-CN" sz="1350" kern="1200" dirty="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/</a:t>
            </a:r>
            <a:r>
              <a:rPr lang="zh-CN" altLang="en-US" sz="1350" kern="1200" dirty="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腾讯会议</a:t>
            </a:r>
            <a:r>
              <a:rPr lang="en-US" altLang="zh-CN" sz="1350" kern="1200" dirty="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/Ima/</a:t>
            </a:r>
            <a:r>
              <a:rPr lang="zh-CN" altLang="en-US" sz="1350" kern="1200" dirty="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乐享</a:t>
            </a:r>
            <a:r>
              <a:rPr lang="en-US" altLang="zh-CN" sz="1350" kern="1200" dirty="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/</a:t>
            </a:r>
            <a:r>
              <a:rPr lang="zh-CN" altLang="en-US" sz="1350" kern="1200" dirty="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企业自建知识平台</a:t>
            </a:r>
            <a:r>
              <a:rPr lang="en-US" altLang="zh-CN" sz="1350" kern="1200" dirty="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)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07" name="图片 106">
            <a:extLst>
              <a:ext uri="{FF2B5EF4-FFF2-40B4-BE49-F238E27FC236}">
                <a16:creationId xmlns:a16="http://schemas.microsoft.com/office/drawing/2014/main" id="{99E77458-5423-DAF6-2FE9-A39D39D353A4}"/>
              </a:ext>
            </a:extLst>
          </p:cNvPr>
          <p:cNvPicPr/>
          <p:nvPr/>
        </p:nvPicPr>
        <p:blipFill>
          <a:blip r:embed="rId19"/>
          <a:stretch/>
        </p:blipFill>
        <p:spPr>
          <a:xfrm>
            <a:off x="514080" y="4784966"/>
            <a:ext cx="5276520" cy="590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8" name="图片 107">
            <a:extLst>
              <a:ext uri="{FF2B5EF4-FFF2-40B4-BE49-F238E27FC236}">
                <a16:creationId xmlns:a16="http://schemas.microsoft.com/office/drawing/2014/main" id="{DE87CF6F-789F-E487-A7E5-1CFDABDB2470}"/>
              </a:ext>
            </a:extLst>
          </p:cNvPr>
          <p:cNvPicPr/>
          <p:nvPr/>
        </p:nvPicPr>
        <p:blipFill>
          <a:blip r:embed="rId20"/>
          <a:stretch/>
        </p:blipFill>
        <p:spPr>
          <a:xfrm>
            <a:off x="609480" y="4880366"/>
            <a:ext cx="399960" cy="399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9" name="tb_17">
            <a:extLst>
              <a:ext uri="{FF2B5EF4-FFF2-40B4-BE49-F238E27FC236}">
                <a16:creationId xmlns:a16="http://schemas.microsoft.com/office/drawing/2014/main" id="{7BC74E14-82A0-DAAD-C02C-5A561F7D7A1D}"/>
              </a:ext>
            </a:extLst>
          </p:cNvPr>
          <p:cNvSpPr txBox="1"/>
          <p:nvPr/>
        </p:nvSpPr>
        <p:spPr>
          <a:xfrm>
            <a:off x="1133280" y="4946966"/>
            <a:ext cx="192492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智能问答 </a:t>
            </a:r>
            <a:r>
              <a:rPr lang="en-US" sz="1350" kern="1200" dirty="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+ </a:t>
            </a:r>
            <a:r>
              <a:rPr lang="zh-CN" altLang="en-US" sz="1350" kern="1200" dirty="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精准溯源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10" name="图片 109">
            <a:extLst>
              <a:ext uri="{FF2B5EF4-FFF2-40B4-BE49-F238E27FC236}">
                <a16:creationId xmlns:a16="http://schemas.microsoft.com/office/drawing/2014/main" id="{062A2C3B-1DE4-79AD-E4E0-259007CC9382}"/>
              </a:ext>
            </a:extLst>
          </p:cNvPr>
          <p:cNvPicPr/>
          <p:nvPr/>
        </p:nvPicPr>
        <p:blipFill>
          <a:blip r:embed="rId15"/>
          <a:stretch/>
        </p:blipFill>
        <p:spPr>
          <a:xfrm>
            <a:off x="6162480" y="3365336"/>
            <a:ext cx="5752800" cy="2174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1" name="图片 110">
            <a:extLst>
              <a:ext uri="{FF2B5EF4-FFF2-40B4-BE49-F238E27FC236}">
                <a16:creationId xmlns:a16="http://schemas.microsoft.com/office/drawing/2014/main" id="{98CBB568-2E73-92DC-64B6-2E915F6C08A7}"/>
              </a:ext>
            </a:extLst>
          </p:cNvPr>
          <p:cNvPicPr/>
          <p:nvPr/>
        </p:nvPicPr>
        <p:blipFill>
          <a:blip r:embed="rId21"/>
          <a:stretch/>
        </p:blipFill>
        <p:spPr>
          <a:xfrm>
            <a:off x="10648800" y="3412856"/>
            <a:ext cx="1218960" cy="1218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2" name="图片 111">
            <a:extLst>
              <a:ext uri="{FF2B5EF4-FFF2-40B4-BE49-F238E27FC236}">
                <a16:creationId xmlns:a16="http://schemas.microsoft.com/office/drawing/2014/main" id="{AB8835E8-9D5C-2C86-2A38-C3143E48C6B1}"/>
              </a:ext>
            </a:extLst>
          </p:cNvPr>
          <p:cNvPicPr/>
          <p:nvPr/>
        </p:nvPicPr>
        <p:blipFill>
          <a:blip r:embed="rId22"/>
          <a:stretch/>
        </p:blipFill>
        <p:spPr>
          <a:xfrm>
            <a:off x="7943760" y="4062296"/>
            <a:ext cx="219060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3" name="tb_19">
            <a:extLst>
              <a:ext uri="{FF2B5EF4-FFF2-40B4-BE49-F238E27FC236}">
                <a16:creationId xmlns:a16="http://schemas.microsoft.com/office/drawing/2014/main" id="{1BD0763A-4185-FA99-CA18-1F764FED2EA4}"/>
              </a:ext>
            </a:extLst>
          </p:cNvPr>
          <p:cNvSpPr txBox="1"/>
          <p:nvPr/>
        </p:nvSpPr>
        <p:spPr>
          <a:xfrm>
            <a:off x="7943760" y="4062296"/>
            <a:ext cx="2628720" cy="416880"/>
          </a:xfrm>
          <a:prstGeom prst="rect">
            <a:avLst/>
          </a:prstGeom>
          <a:noFill/>
          <a:ln w="0">
            <a:noFill/>
          </a:ln>
        </p:spPr>
        <p:txBody>
          <a:bodyPr lIns="152280" tIns="56880" rIns="152280" bIns="5688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新人上手与知识检索时间</a:t>
            </a:r>
            <a:endParaRPr lang="en-US" sz="13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19" name="图片 118">
            <a:extLst>
              <a:ext uri="{FF2B5EF4-FFF2-40B4-BE49-F238E27FC236}">
                <a16:creationId xmlns:a16="http://schemas.microsoft.com/office/drawing/2014/main" id="{1D2C8410-2B8C-2785-4B0D-9962840CE1CF}"/>
              </a:ext>
            </a:extLst>
          </p:cNvPr>
          <p:cNvPicPr/>
          <p:nvPr/>
        </p:nvPicPr>
        <p:blipFill>
          <a:blip r:embed="rId23"/>
          <a:stretch/>
        </p:blipFill>
        <p:spPr>
          <a:xfrm>
            <a:off x="6400800" y="4557656"/>
            <a:ext cx="5276520" cy="704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0" name="tb_20">
            <a:extLst>
              <a:ext uri="{FF2B5EF4-FFF2-40B4-BE49-F238E27FC236}">
                <a16:creationId xmlns:a16="http://schemas.microsoft.com/office/drawing/2014/main" id="{ABAFE6C7-735B-C903-ACAD-FB4871EBCE90}"/>
              </a:ext>
            </a:extLst>
          </p:cNvPr>
          <p:cNvSpPr txBox="1"/>
          <p:nvPr/>
        </p:nvSpPr>
        <p:spPr>
          <a:xfrm>
            <a:off x="8005680" y="4757456"/>
            <a:ext cx="54864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398"/>
              </a:lnSpc>
            </a:pPr>
            <a:r>
              <a:rPr lang="zh-CN" altLang="en-US" sz="1800" strike="sngStrike" kern="1200">
                <a:solidFill>
                  <a:srgbClr val="9CA3A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数周</a:t>
            </a:r>
            <a:endParaRPr lang="en-US" sz="18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21" name="tb_21">
            <a:extLst>
              <a:ext uri="{FF2B5EF4-FFF2-40B4-BE49-F238E27FC236}">
                <a16:creationId xmlns:a16="http://schemas.microsoft.com/office/drawing/2014/main" id="{0B41F955-6F3F-5F69-A40F-59E4D65F0578}"/>
              </a:ext>
            </a:extLst>
          </p:cNvPr>
          <p:cNvSpPr txBox="1"/>
          <p:nvPr/>
        </p:nvSpPr>
        <p:spPr>
          <a:xfrm>
            <a:off x="8691480" y="4738376"/>
            <a:ext cx="285480" cy="378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699"/>
              </a:lnSpc>
            </a:pPr>
            <a:r>
              <a:rPr lang="en-US" sz="2250" kern="1200">
                <a:solidFill>
                  <a:srgbClr val="03905C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➜</a:t>
            </a:r>
            <a:endParaRPr lang="en-US" sz="22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22" name="图片 121">
            <a:extLst>
              <a:ext uri="{FF2B5EF4-FFF2-40B4-BE49-F238E27FC236}">
                <a16:creationId xmlns:a16="http://schemas.microsoft.com/office/drawing/2014/main" id="{4208325C-1AE5-4B08-E3C5-4D15B5FEC3A5}"/>
              </a:ext>
            </a:extLst>
          </p:cNvPr>
          <p:cNvPicPr/>
          <p:nvPr/>
        </p:nvPicPr>
        <p:blipFill>
          <a:blip r:embed="rId24"/>
          <a:stretch/>
        </p:blipFill>
        <p:spPr>
          <a:xfrm>
            <a:off x="9129600" y="4690856"/>
            <a:ext cx="97128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7" name="tb_22">
            <a:extLst>
              <a:ext uri="{FF2B5EF4-FFF2-40B4-BE49-F238E27FC236}">
                <a16:creationId xmlns:a16="http://schemas.microsoft.com/office/drawing/2014/main" id="{4F447B74-95CD-578F-E013-DF0A0D66A4C4}"/>
              </a:ext>
            </a:extLst>
          </p:cNvPr>
          <p:cNvSpPr txBox="1"/>
          <p:nvPr/>
        </p:nvSpPr>
        <p:spPr>
          <a:xfrm>
            <a:off x="9158040" y="4719296"/>
            <a:ext cx="1097280" cy="416880"/>
          </a:xfrm>
          <a:prstGeom prst="rect">
            <a:avLst/>
          </a:prstGeom>
          <a:noFill/>
          <a:ln w="0">
            <a:noFill/>
          </a:ln>
        </p:spPr>
        <p:txBody>
          <a:bodyPr lIns="114120" tIns="37800" rIns="114120" bIns="37800" anchor="ctr">
            <a:noAutofit/>
          </a:bodyPr>
          <a:lstStyle/>
          <a:p>
            <a:pPr algn="l" defTabSz="914400" hangingPunct="1">
              <a:lnSpc>
                <a:spcPts val="2398"/>
              </a:lnSpc>
            </a:pPr>
            <a:r>
              <a:rPr lang="zh-CN" altLang="en-US" sz="1800" kern="1200">
                <a:solidFill>
                  <a:srgbClr val="03905C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分钟级</a:t>
            </a:r>
            <a:endParaRPr lang="en-US" sz="18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30" name="tb_10">
            <a:extLst>
              <a:ext uri="{FF2B5EF4-FFF2-40B4-BE49-F238E27FC236}">
                <a16:creationId xmlns:a16="http://schemas.microsoft.com/office/drawing/2014/main" id="{6998F9B8-C281-2EC8-061F-B862DCB41CA8}"/>
              </a:ext>
            </a:extLst>
          </p:cNvPr>
          <p:cNvSpPr txBox="1"/>
          <p:nvPr/>
        </p:nvSpPr>
        <p:spPr>
          <a:xfrm>
            <a:off x="6400800" y="1295336"/>
            <a:ext cx="348120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en-US" kern="1200" dirty="0" err="1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核心痛点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31" name="tb_18">
            <a:extLst>
              <a:ext uri="{FF2B5EF4-FFF2-40B4-BE49-F238E27FC236}">
                <a16:creationId xmlns:a16="http://schemas.microsoft.com/office/drawing/2014/main" id="{42310F63-0F39-72F2-0113-4074865B4779}"/>
              </a:ext>
            </a:extLst>
          </p:cNvPr>
          <p:cNvSpPr txBox="1"/>
          <p:nvPr/>
        </p:nvSpPr>
        <p:spPr>
          <a:xfrm>
            <a:off x="6400800" y="3603296"/>
            <a:ext cx="3481200" cy="34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en-US" kern="1200" dirty="0" err="1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提效成果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40" name="图片 139">
            <a:extLst>
              <a:ext uri="{FF2B5EF4-FFF2-40B4-BE49-F238E27FC236}">
                <a16:creationId xmlns:a16="http://schemas.microsoft.com/office/drawing/2014/main" id="{F0A485E8-5E0B-C059-ADA4-DD0E78C1FB68}"/>
              </a:ext>
            </a:extLst>
          </p:cNvPr>
          <p:cNvPicPr/>
          <p:nvPr/>
        </p:nvPicPr>
        <p:blipFill>
          <a:blip r:embed="rId25"/>
          <a:stretch/>
        </p:blipFill>
        <p:spPr>
          <a:xfrm>
            <a:off x="428400" y="5772045"/>
            <a:ext cx="11334600" cy="742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1" name="图片 140">
            <a:extLst>
              <a:ext uri="{FF2B5EF4-FFF2-40B4-BE49-F238E27FC236}">
                <a16:creationId xmlns:a16="http://schemas.microsoft.com/office/drawing/2014/main" id="{D1D36812-5183-FFB7-D9C6-490D0C20C17C}"/>
              </a:ext>
            </a:extLst>
          </p:cNvPr>
          <p:cNvPicPr/>
          <p:nvPr/>
        </p:nvPicPr>
        <p:blipFill>
          <a:blip r:embed="rId26"/>
          <a:stretch/>
        </p:blipFill>
        <p:spPr>
          <a:xfrm>
            <a:off x="580680" y="595312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2" name="tb_23">
            <a:extLst>
              <a:ext uri="{FF2B5EF4-FFF2-40B4-BE49-F238E27FC236}">
                <a16:creationId xmlns:a16="http://schemas.microsoft.com/office/drawing/2014/main" id="{42FEFCC5-FFDA-1230-F69D-4D9779F55391}"/>
              </a:ext>
            </a:extLst>
          </p:cNvPr>
          <p:cNvSpPr txBox="1"/>
          <p:nvPr/>
        </p:nvSpPr>
        <p:spPr>
          <a:xfrm>
            <a:off x="1076040" y="5981430"/>
            <a:ext cx="123408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落单参考客户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43" name="图片 142">
            <a:extLst>
              <a:ext uri="{FF2B5EF4-FFF2-40B4-BE49-F238E27FC236}">
                <a16:creationId xmlns:a16="http://schemas.microsoft.com/office/drawing/2014/main" id="{94F07D0D-8AA7-0063-9615-B4F616F664AC}"/>
              </a:ext>
            </a:extLst>
          </p:cNvPr>
          <p:cNvPicPr/>
          <p:nvPr/>
        </p:nvPicPr>
        <p:blipFill>
          <a:blip r:embed="rId27"/>
          <a:stretch/>
        </p:blipFill>
        <p:spPr>
          <a:xfrm>
            <a:off x="2193525" y="5933985"/>
            <a:ext cx="191175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4" name="tb_24">
            <a:extLst>
              <a:ext uri="{FF2B5EF4-FFF2-40B4-BE49-F238E27FC236}">
                <a16:creationId xmlns:a16="http://schemas.microsoft.com/office/drawing/2014/main" id="{98998015-B2BB-3249-1781-11E44CF06164}"/>
              </a:ext>
            </a:extLst>
          </p:cNvPr>
          <p:cNvSpPr txBox="1"/>
          <p:nvPr/>
        </p:nvSpPr>
        <p:spPr>
          <a:xfrm>
            <a:off x="2355165" y="6038745"/>
            <a:ext cx="175011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某可穿戴智能硬件公司</a:t>
            </a:r>
          </a:p>
        </p:txBody>
      </p:sp>
      <p:grpSp>
        <p:nvGrpSpPr>
          <p:cNvPr id="145" name="组合 144">
            <a:extLst>
              <a:ext uri="{FF2B5EF4-FFF2-40B4-BE49-F238E27FC236}">
                <a16:creationId xmlns:a16="http://schemas.microsoft.com/office/drawing/2014/main" id="{6C1CCE0D-68E2-A740-BC7C-6AE701ECB3FF}"/>
              </a:ext>
            </a:extLst>
          </p:cNvPr>
          <p:cNvGrpSpPr/>
          <p:nvPr/>
        </p:nvGrpSpPr>
        <p:grpSpPr>
          <a:xfrm>
            <a:off x="10279993" y="5910210"/>
            <a:ext cx="1371600" cy="495000"/>
            <a:chOff x="10111020" y="5723955"/>
            <a:chExt cx="1371600" cy="495000"/>
          </a:xfrm>
        </p:grpSpPr>
        <p:pic>
          <p:nvPicPr>
            <p:cNvPr id="146" name="图片 145">
              <a:hlinkClick r:id="rId28"/>
              <a:extLst>
                <a:ext uri="{FF2B5EF4-FFF2-40B4-BE49-F238E27FC236}">
                  <a16:creationId xmlns:a16="http://schemas.microsoft.com/office/drawing/2014/main" id="{E50A6918-46A4-FDFC-2363-7F732B4F539C}"/>
                </a:ext>
              </a:extLst>
            </p:cNvPr>
            <p:cNvPicPr/>
            <p:nvPr/>
          </p:nvPicPr>
          <p:blipFill>
            <a:blip r:embed="rId29"/>
            <a:stretch/>
          </p:blipFill>
          <p:spPr>
            <a:xfrm>
              <a:off x="10111020" y="5723955"/>
              <a:ext cx="1371600" cy="495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47" name="图片 146">
              <a:extLst>
                <a:ext uri="{FF2B5EF4-FFF2-40B4-BE49-F238E27FC236}">
                  <a16:creationId xmlns:a16="http://schemas.microsoft.com/office/drawing/2014/main" id="{BF5D577A-F3D7-0335-5E9F-E4E4213B550C}"/>
                </a:ext>
              </a:extLst>
            </p:cNvPr>
            <p:cNvPicPr/>
            <p:nvPr/>
          </p:nvPicPr>
          <p:blipFill>
            <a:blip r:embed="rId30"/>
            <a:stretch/>
          </p:blipFill>
          <p:spPr>
            <a:xfrm>
              <a:off x="10339620" y="5857155"/>
              <a:ext cx="228600" cy="2286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48" name="tb_2">
              <a:extLst>
                <a:ext uri="{FF2B5EF4-FFF2-40B4-BE49-F238E27FC236}">
                  <a16:creationId xmlns:a16="http://schemas.microsoft.com/office/drawing/2014/main" id="{D762321B-9236-9097-A93B-5AA3FF83E227}"/>
                </a:ext>
              </a:extLst>
            </p:cNvPr>
            <p:cNvSpPr txBox="1"/>
            <p:nvPr/>
          </p:nvSpPr>
          <p:spPr>
            <a:xfrm>
              <a:off x="10644180" y="5828580"/>
              <a:ext cx="621360" cy="2646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ctr">
              <a:no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sz="1200" u="none" strike="noStrike" dirty="0">
                  <a:solidFill>
                    <a:srgbClr val="0052D9"/>
                  </a:solidFill>
                  <a:effectLst/>
                  <a:uFillTx/>
                  <a:latin typeface="TencentSans W7" panose="020C04030202040F0204" pitchFamily="34" charset="-122"/>
                  <a:ea typeface="TencentSans W7" panose="020C04030202040F0204" pitchFamily="34" charset="-122"/>
                  <a:hlinkClick r:id="rId28"/>
                </a:rPr>
                <a:t>演示视频</a:t>
              </a:r>
              <a:endParaRPr lang="en-US" sz="1200" u="none" strike="noStrike" dirty="0">
                <a:solidFill>
                  <a:srgbClr val="000000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AB1EE685-EBED-88DD-BB02-8003028B77A2}"/>
              </a:ext>
            </a:extLst>
          </p:cNvPr>
          <p:cNvPicPr/>
          <p:nvPr/>
        </p:nvPicPr>
        <p:blipFill>
          <a:blip r:embed="rId27"/>
          <a:stretch/>
        </p:blipFill>
        <p:spPr>
          <a:xfrm>
            <a:off x="4250730" y="5933985"/>
            <a:ext cx="227355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tb_24">
            <a:extLst>
              <a:ext uri="{FF2B5EF4-FFF2-40B4-BE49-F238E27FC236}">
                <a16:creationId xmlns:a16="http://schemas.microsoft.com/office/drawing/2014/main" id="{B84EDED8-39B9-2FB7-AAD0-20F9977286DC}"/>
              </a:ext>
            </a:extLst>
          </p:cNvPr>
          <p:cNvSpPr txBox="1"/>
          <p:nvPr/>
        </p:nvSpPr>
        <p:spPr>
          <a:xfrm>
            <a:off x="4412369" y="6038745"/>
            <a:ext cx="2015263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某卫生纸无纺布智能制造企业</a:t>
            </a:r>
          </a:p>
        </p:txBody>
      </p:sp>
    </p:spTree>
    <p:extLst>
      <p:ext uri="{BB962C8B-B14F-4D97-AF65-F5344CB8AC3E}">
        <p14:creationId xmlns:p14="http://schemas.microsoft.com/office/powerpoint/2010/main" val="1945324353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30E54-ABFB-7335-5825-6580E495D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标题文本">
            <a:extLst>
              <a:ext uri="{FF2B5EF4-FFF2-40B4-BE49-F238E27FC236}">
                <a16:creationId xmlns:a16="http://schemas.microsoft.com/office/drawing/2014/main" id="{E933E64E-A7BB-916D-07DD-C251B114CD84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场景</a:t>
            </a:r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9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：知识沉淀</a:t>
            </a:r>
          </a:p>
        </p:txBody>
      </p:sp>
      <p:pic>
        <p:nvPicPr>
          <p:cNvPr id="140" name="图片 139">
            <a:extLst>
              <a:ext uri="{FF2B5EF4-FFF2-40B4-BE49-F238E27FC236}">
                <a16:creationId xmlns:a16="http://schemas.microsoft.com/office/drawing/2014/main" id="{1C65D5FC-3971-2478-B276-29AD51225E49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28400" y="5772045"/>
            <a:ext cx="11334600" cy="742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1" name="图片 140">
            <a:extLst>
              <a:ext uri="{FF2B5EF4-FFF2-40B4-BE49-F238E27FC236}">
                <a16:creationId xmlns:a16="http://schemas.microsoft.com/office/drawing/2014/main" id="{0133A19D-1670-69D2-21CF-DAC40A52E98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80680" y="595312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2" name="tb_23">
            <a:extLst>
              <a:ext uri="{FF2B5EF4-FFF2-40B4-BE49-F238E27FC236}">
                <a16:creationId xmlns:a16="http://schemas.microsoft.com/office/drawing/2014/main" id="{CB3B247B-25FD-C154-96F9-A0F7276538E0}"/>
              </a:ext>
            </a:extLst>
          </p:cNvPr>
          <p:cNvSpPr txBox="1"/>
          <p:nvPr/>
        </p:nvSpPr>
        <p:spPr>
          <a:xfrm>
            <a:off x="1076040" y="5981430"/>
            <a:ext cx="123408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落单参考客户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43" name="图片 142">
            <a:extLst>
              <a:ext uri="{FF2B5EF4-FFF2-40B4-BE49-F238E27FC236}">
                <a16:creationId xmlns:a16="http://schemas.microsoft.com/office/drawing/2014/main" id="{597F1A73-7BA4-0508-01B1-39CFE0AD49C7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2193525" y="5933985"/>
            <a:ext cx="191175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4" name="tb_24">
            <a:extLst>
              <a:ext uri="{FF2B5EF4-FFF2-40B4-BE49-F238E27FC236}">
                <a16:creationId xmlns:a16="http://schemas.microsoft.com/office/drawing/2014/main" id="{CE98AAEC-ED09-2751-4E82-D63B14B04AEF}"/>
              </a:ext>
            </a:extLst>
          </p:cNvPr>
          <p:cNvSpPr txBox="1"/>
          <p:nvPr/>
        </p:nvSpPr>
        <p:spPr>
          <a:xfrm>
            <a:off x="2355165" y="6038745"/>
            <a:ext cx="175011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某可穿戴智能硬件公司</a:t>
            </a:r>
          </a:p>
        </p:txBody>
      </p:sp>
      <p:grpSp>
        <p:nvGrpSpPr>
          <p:cNvPr id="145" name="组合 144">
            <a:extLst>
              <a:ext uri="{FF2B5EF4-FFF2-40B4-BE49-F238E27FC236}">
                <a16:creationId xmlns:a16="http://schemas.microsoft.com/office/drawing/2014/main" id="{26B643EC-F508-CFE4-F979-67F791AE9450}"/>
              </a:ext>
            </a:extLst>
          </p:cNvPr>
          <p:cNvGrpSpPr/>
          <p:nvPr/>
        </p:nvGrpSpPr>
        <p:grpSpPr>
          <a:xfrm>
            <a:off x="10279993" y="5910210"/>
            <a:ext cx="1371600" cy="495000"/>
            <a:chOff x="10111020" y="5723955"/>
            <a:chExt cx="1371600" cy="495000"/>
          </a:xfrm>
        </p:grpSpPr>
        <p:pic>
          <p:nvPicPr>
            <p:cNvPr id="146" name="图片 145">
              <a:hlinkClick r:id="rId5"/>
              <a:extLst>
                <a:ext uri="{FF2B5EF4-FFF2-40B4-BE49-F238E27FC236}">
                  <a16:creationId xmlns:a16="http://schemas.microsoft.com/office/drawing/2014/main" id="{7DAB91AF-612B-7B1F-8178-F7C08D997889}"/>
                </a:ext>
              </a:extLst>
            </p:cNvPr>
            <p:cNvPicPr/>
            <p:nvPr/>
          </p:nvPicPr>
          <p:blipFill>
            <a:blip r:embed="rId6"/>
            <a:stretch/>
          </p:blipFill>
          <p:spPr>
            <a:xfrm>
              <a:off x="10111020" y="5723955"/>
              <a:ext cx="1371600" cy="495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47" name="图片 146">
              <a:extLst>
                <a:ext uri="{FF2B5EF4-FFF2-40B4-BE49-F238E27FC236}">
                  <a16:creationId xmlns:a16="http://schemas.microsoft.com/office/drawing/2014/main" id="{4CB858E5-E011-A6FA-2F9E-A396CB2A4E8C}"/>
                </a:ext>
              </a:extLst>
            </p:cNvPr>
            <p:cNvPicPr/>
            <p:nvPr/>
          </p:nvPicPr>
          <p:blipFill>
            <a:blip r:embed="rId7"/>
            <a:stretch/>
          </p:blipFill>
          <p:spPr>
            <a:xfrm>
              <a:off x="10339620" y="5857155"/>
              <a:ext cx="228600" cy="2286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48" name="tb_2">
              <a:extLst>
                <a:ext uri="{FF2B5EF4-FFF2-40B4-BE49-F238E27FC236}">
                  <a16:creationId xmlns:a16="http://schemas.microsoft.com/office/drawing/2014/main" id="{6661D8C0-271F-2F7B-812E-7F33EC04EF2B}"/>
                </a:ext>
              </a:extLst>
            </p:cNvPr>
            <p:cNvSpPr txBox="1"/>
            <p:nvPr/>
          </p:nvSpPr>
          <p:spPr>
            <a:xfrm>
              <a:off x="10644180" y="5828580"/>
              <a:ext cx="621360" cy="2646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ctr">
              <a:no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sz="1200" u="none" strike="noStrike" dirty="0">
                  <a:solidFill>
                    <a:srgbClr val="0052D9"/>
                  </a:solidFill>
                  <a:effectLst/>
                  <a:uFillTx/>
                  <a:latin typeface="TencentSans W7" panose="020C04030202040F0204" pitchFamily="34" charset="-122"/>
                  <a:ea typeface="TencentSans W7" panose="020C04030202040F0204" pitchFamily="34" charset="-122"/>
                  <a:hlinkClick r:id="rId5"/>
                </a:rPr>
                <a:t>演示视频</a:t>
              </a:r>
              <a:endParaRPr lang="en-US" sz="1200" u="none" strike="noStrike" dirty="0">
                <a:solidFill>
                  <a:srgbClr val="000000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C6138F93-C632-C469-FFB9-5D9E83C2A04B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4250730" y="5933985"/>
            <a:ext cx="227355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tb_24">
            <a:extLst>
              <a:ext uri="{FF2B5EF4-FFF2-40B4-BE49-F238E27FC236}">
                <a16:creationId xmlns:a16="http://schemas.microsoft.com/office/drawing/2014/main" id="{919D2308-469A-C4BF-04ED-EB831C7F4F32}"/>
              </a:ext>
            </a:extLst>
          </p:cNvPr>
          <p:cNvSpPr txBox="1"/>
          <p:nvPr/>
        </p:nvSpPr>
        <p:spPr>
          <a:xfrm>
            <a:off x="4412369" y="6038745"/>
            <a:ext cx="2015263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某卫生纸无纺布智能制造企业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08933D4-32D1-DA48-6B15-A6ED6286C8C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669" y="829680"/>
            <a:ext cx="7886995" cy="471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576551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E1B58-E171-AE15-45D3-399755C6F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标题文本">
            <a:extLst>
              <a:ext uri="{FF2B5EF4-FFF2-40B4-BE49-F238E27FC236}">
                <a16:creationId xmlns:a16="http://schemas.microsoft.com/office/drawing/2014/main" id="{995F44A6-D6D8-5B06-47B6-5CE255354D5E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场景</a:t>
            </a:r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9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：知识沉淀</a:t>
            </a:r>
          </a:p>
        </p:txBody>
      </p:sp>
      <p:pic>
        <p:nvPicPr>
          <p:cNvPr id="140" name="图片 139">
            <a:extLst>
              <a:ext uri="{FF2B5EF4-FFF2-40B4-BE49-F238E27FC236}">
                <a16:creationId xmlns:a16="http://schemas.microsoft.com/office/drawing/2014/main" id="{CE31BE83-8823-0165-EA96-511666E05E4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28400" y="5772045"/>
            <a:ext cx="11334600" cy="742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1" name="图片 140">
            <a:extLst>
              <a:ext uri="{FF2B5EF4-FFF2-40B4-BE49-F238E27FC236}">
                <a16:creationId xmlns:a16="http://schemas.microsoft.com/office/drawing/2014/main" id="{7FA6A3DA-FF74-9BA1-DF14-226A8CB2AD3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80680" y="595312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2" name="tb_23">
            <a:extLst>
              <a:ext uri="{FF2B5EF4-FFF2-40B4-BE49-F238E27FC236}">
                <a16:creationId xmlns:a16="http://schemas.microsoft.com/office/drawing/2014/main" id="{88261AE2-D0F0-A092-1DD1-AF5A24376F6B}"/>
              </a:ext>
            </a:extLst>
          </p:cNvPr>
          <p:cNvSpPr txBox="1"/>
          <p:nvPr/>
        </p:nvSpPr>
        <p:spPr>
          <a:xfrm>
            <a:off x="1076040" y="5981430"/>
            <a:ext cx="123408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落单参考客户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43" name="图片 142">
            <a:extLst>
              <a:ext uri="{FF2B5EF4-FFF2-40B4-BE49-F238E27FC236}">
                <a16:creationId xmlns:a16="http://schemas.microsoft.com/office/drawing/2014/main" id="{15F17339-1A15-E892-AF26-38580842963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2193525" y="5933985"/>
            <a:ext cx="191175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4" name="tb_24">
            <a:extLst>
              <a:ext uri="{FF2B5EF4-FFF2-40B4-BE49-F238E27FC236}">
                <a16:creationId xmlns:a16="http://schemas.microsoft.com/office/drawing/2014/main" id="{54CC6CC8-4948-A03C-6FA9-00A99F3F8D88}"/>
              </a:ext>
            </a:extLst>
          </p:cNvPr>
          <p:cNvSpPr txBox="1"/>
          <p:nvPr/>
        </p:nvSpPr>
        <p:spPr>
          <a:xfrm>
            <a:off x="2355165" y="6038745"/>
            <a:ext cx="175011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某可穿戴智能硬件公司</a:t>
            </a:r>
          </a:p>
        </p:txBody>
      </p:sp>
      <p:grpSp>
        <p:nvGrpSpPr>
          <p:cNvPr id="145" name="组合 144">
            <a:extLst>
              <a:ext uri="{FF2B5EF4-FFF2-40B4-BE49-F238E27FC236}">
                <a16:creationId xmlns:a16="http://schemas.microsoft.com/office/drawing/2014/main" id="{EACAA8E2-4B93-8D35-78FD-C91A8284415A}"/>
              </a:ext>
            </a:extLst>
          </p:cNvPr>
          <p:cNvGrpSpPr/>
          <p:nvPr/>
        </p:nvGrpSpPr>
        <p:grpSpPr>
          <a:xfrm>
            <a:off x="10279993" y="5910210"/>
            <a:ext cx="1371600" cy="495000"/>
            <a:chOff x="10111020" y="5723955"/>
            <a:chExt cx="1371600" cy="495000"/>
          </a:xfrm>
        </p:grpSpPr>
        <p:pic>
          <p:nvPicPr>
            <p:cNvPr id="146" name="图片 145">
              <a:hlinkClick r:id="rId5"/>
              <a:extLst>
                <a:ext uri="{FF2B5EF4-FFF2-40B4-BE49-F238E27FC236}">
                  <a16:creationId xmlns:a16="http://schemas.microsoft.com/office/drawing/2014/main" id="{23793B0D-7AD1-4EF1-4B51-DE6674CBCE70}"/>
                </a:ext>
              </a:extLst>
            </p:cNvPr>
            <p:cNvPicPr/>
            <p:nvPr/>
          </p:nvPicPr>
          <p:blipFill>
            <a:blip r:embed="rId6"/>
            <a:stretch/>
          </p:blipFill>
          <p:spPr>
            <a:xfrm>
              <a:off x="10111020" y="5723955"/>
              <a:ext cx="1371600" cy="495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47" name="图片 146">
              <a:extLst>
                <a:ext uri="{FF2B5EF4-FFF2-40B4-BE49-F238E27FC236}">
                  <a16:creationId xmlns:a16="http://schemas.microsoft.com/office/drawing/2014/main" id="{9D542647-B0ED-F9A0-7C75-200A88BD9890}"/>
                </a:ext>
              </a:extLst>
            </p:cNvPr>
            <p:cNvPicPr/>
            <p:nvPr/>
          </p:nvPicPr>
          <p:blipFill>
            <a:blip r:embed="rId7"/>
            <a:stretch/>
          </p:blipFill>
          <p:spPr>
            <a:xfrm>
              <a:off x="10339620" y="5857155"/>
              <a:ext cx="228600" cy="2286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48" name="tb_2">
              <a:extLst>
                <a:ext uri="{FF2B5EF4-FFF2-40B4-BE49-F238E27FC236}">
                  <a16:creationId xmlns:a16="http://schemas.microsoft.com/office/drawing/2014/main" id="{7B1CD506-A908-5EAD-5C10-F3CAF07E2BDB}"/>
                </a:ext>
              </a:extLst>
            </p:cNvPr>
            <p:cNvSpPr txBox="1"/>
            <p:nvPr/>
          </p:nvSpPr>
          <p:spPr>
            <a:xfrm>
              <a:off x="10644180" y="5828580"/>
              <a:ext cx="621360" cy="2646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ctr">
              <a:no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sz="1200" u="none" strike="noStrike" dirty="0">
                  <a:solidFill>
                    <a:srgbClr val="0052D9"/>
                  </a:solidFill>
                  <a:effectLst/>
                  <a:uFillTx/>
                  <a:latin typeface="TencentSans W7" panose="020C04030202040F0204" pitchFamily="34" charset="-122"/>
                  <a:ea typeface="TencentSans W7" panose="020C04030202040F0204" pitchFamily="34" charset="-122"/>
                  <a:hlinkClick r:id="rId5"/>
                </a:rPr>
                <a:t>演示视频</a:t>
              </a:r>
              <a:endParaRPr lang="en-US" sz="1200" u="none" strike="noStrike" dirty="0">
                <a:solidFill>
                  <a:srgbClr val="000000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CB6DA226-53C1-7ABF-A795-4BD9E6E19799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4250730" y="5933985"/>
            <a:ext cx="227355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tb_24">
            <a:extLst>
              <a:ext uri="{FF2B5EF4-FFF2-40B4-BE49-F238E27FC236}">
                <a16:creationId xmlns:a16="http://schemas.microsoft.com/office/drawing/2014/main" id="{9CA499A2-AEF1-5810-C0A4-12E3566423F3}"/>
              </a:ext>
            </a:extLst>
          </p:cNvPr>
          <p:cNvSpPr txBox="1"/>
          <p:nvPr/>
        </p:nvSpPr>
        <p:spPr>
          <a:xfrm>
            <a:off x="4412369" y="6038745"/>
            <a:ext cx="2015263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某卫生纸无纺布智能制造企业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259AB79-AA35-EC88-025C-C7E696A1F92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957" y="956317"/>
            <a:ext cx="8141334" cy="474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056793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E6C15-8C42-51C1-8B87-5DA5F2858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标题文本">
            <a:extLst>
              <a:ext uri="{FF2B5EF4-FFF2-40B4-BE49-F238E27FC236}">
                <a16:creationId xmlns:a16="http://schemas.microsoft.com/office/drawing/2014/main" id="{213F50AF-E0C2-19FB-7D24-C2647E9EAD95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场景</a:t>
            </a:r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10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：行业定制</a:t>
            </a:r>
          </a:p>
        </p:txBody>
      </p:sp>
      <p:sp>
        <p:nvSpPr>
          <p:cNvPr id="134" name="tb_1">
            <a:extLst>
              <a:ext uri="{FF2B5EF4-FFF2-40B4-BE49-F238E27FC236}">
                <a16:creationId xmlns:a16="http://schemas.microsoft.com/office/drawing/2014/main" id="{2EF9349F-3D10-B408-15A4-D407DD864423}"/>
              </a:ext>
            </a:extLst>
          </p:cNvPr>
          <p:cNvSpPr txBox="1"/>
          <p:nvPr/>
        </p:nvSpPr>
        <p:spPr>
          <a:xfrm>
            <a:off x="457200" y="964800"/>
            <a:ext cx="6564240" cy="321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248"/>
              </a:lnSpc>
            </a:pPr>
            <a:r>
              <a:rPr lang="zh-CN" altLang="en-US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从「通用 </a:t>
            </a:r>
            <a:r>
              <a:rPr lang="en-US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AI</a:t>
            </a:r>
            <a:r>
              <a:rPr lang="zh-CN" altLang="en-US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」到「行业专家」</a:t>
            </a:r>
            <a:r>
              <a:rPr lang="en-US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, </a:t>
            </a:r>
            <a:r>
              <a:rPr lang="zh-CN" altLang="en-US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支持 </a:t>
            </a:r>
            <a:r>
              <a:rPr lang="en-US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MCP/API </a:t>
            </a:r>
            <a:r>
              <a:rPr lang="zh-CN" altLang="en-US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深度融合业务系统</a:t>
            </a:r>
            <a:endParaRPr lang="en-US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35" name="图片 134">
            <a:extLst>
              <a:ext uri="{FF2B5EF4-FFF2-40B4-BE49-F238E27FC236}">
                <a16:creationId xmlns:a16="http://schemas.microsoft.com/office/drawing/2014/main" id="{A802E0B8-C9A7-3E8F-0194-BB563B5C157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28400" y="1450800"/>
            <a:ext cx="5619600" cy="207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6" name="图片 135">
            <a:extLst>
              <a:ext uri="{FF2B5EF4-FFF2-40B4-BE49-F238E27FC236}">
                <a16:creationId xmlns:a16="http://schemas.microsoft.com/office/drawing/2014/main" id="{E9C7D7EF-901C-54DE-DB50-38B46AD44BD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4781520" y="1498320"/>
            <a:ext cx="1218960" cy="1218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8" name="tb_4">
            <a:extLst>
              <a:ext uri="{FF2B5EF4-FFF2-40B4-BE49-F238E27FC236}">
                <a16:creationId xmlns:a16="http://schemas.microsoft.com/office/drawing/2014/main" id="{8DDA9858-DF06-9210-8D1E-0365F818D3E1}"/>
              </a:ext>
            </a:extLst>
          </p:cNvPr>
          <p:cNvSpPr txBox="1"/>
          <p:nvPr/>
        </p:nvSpPr>
        <p:spPr>
          <a:xfrm>
            <a:off x="638100" y="1660320"/>
            <a:ext cx="1247580" cy="321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248"/>
              </a:lnSpc>
            </a:pPr>
            <a:r>
              <a:rPr lang="zh-CN" altLang="en-US" kern="1200" dirty="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典型需求来源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39" name="tb_5">
            <a:extLst>
              <a:ext uri="{FF2B5EF4-FFF2-40B4-BE49-F238E27FC236}">
                <a16:creationId xmlns:a16="http://schemas.microsoft.com/office/drawing/2014/main" id="{CDA8E3FE-E4AD-C9A6-E523-DBCA7949FE1B}"/>
              </a:ext>
            </a:extLst>
          </p:cNvPr>
          <p:cNvSpPr txBox="1"/>
          <p:nvPr/>
        </p:nvSpPr>
        <p:spPr>
          <a:xfrm>
            <a:off x="628560" y="2357280"/>
            <a:ext cx="626328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垂直行业深度场景：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40" name="图片 139">
            <a:extLst>
              <a:ext uri="{FF2B5EF4-FFF2-40B4-BE49-F238E27FC236}">
                <a16:creationId xmlns:a16="http://schemas.microsoft.com/office/drawing/2014/main" id="{A14DC8B1-7C01-8796-9AF1-F51F8A909B2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628560" y="2661840"/>
            <a:ext cx="514080" cy="333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1" name="tb_6">
            <a:extLst>
              <a:ext uri="{FF2B5EF4-FFF2-40B4-BE49-F238E27FC236}">
                <a16:creationId xmlns:a16="http://schemas.microsoft.com/office/drawing/2014/main" id="{CA1832F4-BDC0-DEAB-D8D5-A400B4583D9E}"/>
              </a:ext>
            </a:extLst>
          </p:cNvPr>
          <p:cNvSpPr txBox="1"/>
          <p:nvPr/>
        </p:nvSpPr>
        <p:spPr>
          <a:xfrm>
            <a:off x="628560" y="2623340"/>
            <a:ext cx="524160" cy="369360"/>
          </a:xfrm>
          <a:prstGeom prst="rect">
            <a:avLst/>
          </a:prstGeom>
          <a:noFill/>
          <a:ln w="0">
            <a:noFill/>
          </a:ln>
        </p:spPr>
        <p:txBody>
          <a:bodyPr lIns="114120" tIns="56880" rIns="114120" bIns="56880" anchor="ctr">
            <a:noAutofit/>
          </a:bodyPr>
          <a:lstStyle/>
          <a:p>
            <a:pPr algn="l" defTabSz="914400" hangingPunct="1">
              <a:lnSpc>
                <a:spcPts val="1573"/>
              </a:lnSpc>
            </a:pPr>
            <a:r>
              <a:rPr lang="zh-CN" altLang="en-US" sz="1050" kern="120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质检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42" name="图片 141">
            <a:extLst>
              <a:ext uri="{FF2B5EF4-FFF2-40B4-BE49-F238E27FC236}">
                <a16:creationId xmlns:a16="http://schemas.microsoft.com/office/drawing/2014/main" id="{57A5D114-16B1-A828-C699-B0B773358457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257120" y="2661840"/>
            <a:ext cx="514080" cy="333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3" name="tb_7">
            <a:extLst>
              <a:ext uri="{FF2B5EF4-FFF2-40B4-BE49-F238E27FC236}">
                <a16:creationId xmlns:a16="http://schemas.microsoft.com/office/drawing/2014/main" id="{1F9B6DF3-2A9B-9EDE-9915-C9B079D74AB0}"/>
              </a:ext>
            </a:extLst>
          </p:cNvPr>
          <p:cNvSpPr txBox="1"/>
          <p:nvPr/>
        </p:nvSpPr>
        <p:spPr>
          <a:xfrm>
            <a:off x="1257120" y="2623340"/>
            <a:ext cx="524160" cy="369360"/>
          </a:xfrm>
          <a:prstGeom prst="rect">
            <a:avLst/>
          </a:prstGeom>
          <a:noFill/>
          <a:ln w="0">
            <a:noFill/>
          </a:ln>
        </p:spPr>
        <p:txBody>
          <a:bodyPr lIns="114120" tIns="56880" rIns="114120" bIns="56880" anchor="ctr">
            <a:noAutofit/>
          </a:bodyPr>
          <a:lstStyle/>
          <a:p>
            <a:pPr algn="l" defTabSz="914400" hangingPunct="1">
              <a:lnSpc>
                <a:spcPts val="1573"/>
              </a:lnSpc>
            </a:pPr>
            <a:r>
              <a:rPr lang="zh-CN" altLang="en-US" sz="1050" kern="120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航天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44" name="图片 143">
            <a:extLst>
              <a:ext uri="{FF2B5EF4-FFF2-40B4-BE49-F238E27FC236}">
                <a16:creationId xmlns:a16="http://schemas.microsoft.com/office/drawing/2014/main" id="{8A7B9794-21B2-AF11-D8DF-2C1FB9179146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885680" y="2661840"/>
            <a:ext cx="514080" cy="333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5" name="tb_8">
            <a:extLst>
              <a:ext uri="{FF2B5EF4-FFF2-40B4-BE49-F238E27FC236}">
                <a16:creationId xmlns:a16="http://schemas.microsoft.com/office/drawing/2014/main" id="{2F65761B-140C-EF8B-CE9B-72CE714E877A}"/>
              </a:ext>
            </a:extLst>
          </p:cNvPr>
          <p:cNvSpPr txBox="1"/>
          <p:nvPr/>
        </p:nvSpPr>
        <p:spPr>
          <a:xfrm>
            <a:off x="1885680" y="2623340"/>
            <a:ext cx="524160" cy="369360"/>
          </a:xfrm>
          <a:prstGeom prst="rect">
            <a:avLst/>
          </a:prstGeom>
          <a:noFill/>
          <a:ln w="0">
            <a:noFill/>
          </a:ln>
        </p:spPr>
        <p:txBody>
          <a:bodyPr lIns="114120" tIns="56880" rIns="114120" bIns="56880" anchor="ctr">
            <a:noAutofit/>
          </a:bodyPr>
          <a:lstStyle/>
          <a:p>
            <a:pPr algn="l" defTabSz="914400" hangingPunct="1">
              <a:lnSpc>
                <a:spcPts val="1573"/>
              </a:lnSpc>
            </a:pPr>
            <a:r>
              <a:rPr lang="zh-CN" altLang="en-US" sz="1050" kern="120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医疗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46" name="图片 145">
            <a:extLst>
              <a:ext uri="{FF2B5EF4-FFF2-40B4-BE49-F238E27FC236}">
                <a16:creationId xmlns:a16="http://schemas.microsoft.com/office/drawing/2014/main" id="{78CC62BF-B522-3A16-3772-3338B02AD59B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2514600" y="2661840"/>
            <a:ext cx="780840" cy="333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7" name="tb_9">
            <a:extLst>
              <a:ext uri="{FF2B5EF4-FFF2-40B4-BE49-F238E27FC236}">
                <a16:creationId xmlns:a16="http://schemas.microsoft.com/office/drawing/2014/main" id="{1AC9B164-92F7-8D34-CFE8-A994B18D128C}"/>
              </a:ext>
            </a:extLst>
          </p:cNvPr>
          <p:cNvSpPr txBox="1"/>
          <p:nvPr/>
        </p:nvSpPr>
        <p:spPr>
          <a:xfrm>
            <a:off x="2514600" y="2623340"/>
            <a:ext cx="796320" cy="369360"/>
          </a:xfrm>
          <a:prstGeom prst="rect">
            <a:avLst/>
          </a:prstGeom>
          <a:noFill/>
          <a:ln w="0">
            <a:noFill/>
          </a:ln>
        </p:spPr>
        <p:txBody>
          <a:bodyPr lIns="114120" tIns="56880" rIns="114120" bIns="56880" anchor="ctr">
            <a:noAutofit/>
          </a:bodyPr>
          <a:lstStyle/>
          <a:p>
            <a:pPr algn="l" defTabSz="914400" hangingPunct="1">
              <a:lnSpc>
                <a:spcPts val="1573"/>
              </a:lnSpc>
            </a:pPr>
            <a:r>
              <a:rPr lang="zh-CN" altLang="en-US" sz="1050" kern="1200" dirty="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跨境电商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48" name="图片 147">
            <a:extLst>
              <a:ext uri="{FF2B5EF4-FFF2-40B4-BE49-F238E27FC236}">
                <a16:creationId xmlns:a16="http://schemas.microsoft.com/office/drawing/2014/main" id="{4FE53502-38F1-DE73-100D-B6CD9ED9A4BE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3409920" y="2661840"/>
            <a:ext cx="514080" cy="333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9" name="tb_10">
            <a:extLst>
              <a:ext uri="{FF2B5EF4-FFF2-40B4-BE49-F238E27FC236}">
                <a16:creationId xmlns:a16="http://schemas.microsoft.com/office/drawing/2014/main" id="{F0B31F85-9361-E5B2-7C58-03A1910E7B26}"/>
              </a:ext>
            </a:extLst>
          </p:cNvPr>
          <p:cNvSpPr txBox="1"/>
          <p:nvPr/>
        </p:nvSpPr>
        <p:spPr>
          <a:xfrm>
            <a:off x="3409920" y="2623340"/>
            <a:ext cx="524160" cy="369360"/>
          </a:xfrm>
          <a:prstGeom prst="rect">
            <a:avLst/>
          </a:prstGeom>
          <a:noFill/>
          <a:ln w="0">
            <a:noFill/>
          </a:ln>
        </p:spPr>
        <p:txBody>
          <a:bodyPr lIns="114120" tIns="56880" rIns="114120" bIns="56880" anchor="ctr">
            <a:noAutofit/>
          </a:bodyPr>
          <a:lstStyle/>
          <a:p>
            <a:pPr algn="l" defTabSz="914400" hangingPunct="1">
              <a:lnSpc>
                <a:spcPts val="1573"/>
              </a:lnSpc>
            </a:pPr>
            <a:r>
              <a:rPr lang="zh-CN" altLang="en-US" sz="1050" kern="1200" dirty="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金融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50" name="图片 149">
            <a:extLst>
              <a:ext uri="{FF2B5EF4-FFF2-40B4-BE49-F238E27FC236}">
                <a16:creationId xmlns:a16="http://schemas.microsoft.com/office/drawing/2014/main" id="{7BA3C9B1-1521-4BEB-94A7-AA43A866090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143400" y="1450800"/>
            <a:ext cx="5619600" cy="207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1" name="图片 150">
            <a:extLst>
              <a:ext uri="{FF2B5EF4-FFF2-40B4-BE49-F238E27FC236}">
                <a16:creationId xmlns:a16="http://schemas.microsoft.com/office/drawing/2014/main" id="{33AAE9DC-5C0F-CF0E-D1DF-6A9AD7273C4A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10496520" y="1498320"/>
            <a:ext cx="1218960" cy="1218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3" name="tb_12">
            <a:extLst>
              <a:ext uri="{FF2B5EF4-FFF2-40B4-BE49-F238E27FC236}">
                <a16:creationId xmlns:a16="http://schemas.microsoft.com/office/drawing/2014/main" id="{4D445FAE-042A-D10B-4C15-0B67F0B40C4D}"/>
              </a:ext>
            </a:extLst>
          </p:cNvPr>
          <p:cNvSpPr txBox="1"/>
          <p:nvPr/>
        </p:nvSpPr>
        <p:spPr>
          <a:xfrm>
            <a:off x="6743520" y="1660320"/>
            <a:ext cx="914040" cy="321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248"/>
              </a:lnSpc>
            </a:pPr>
            <a:r>
              <a:rPr lang="zh-CN" altLang="en-US" kern="120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核心痛点</a:t>
            </a:r>
            <a:endParaRPr lang="en-US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54" name="图片 153">
            <a:extLst>
              <a:ext uri="{FF2B5EF4-FFF2-40B4-BE49-F238E27FC236}">
                <a16:creationId xmlns:a16="http://schemas.microsoft.com/office/drawing/2014/main" id="{6E257DB6-976E-9F51-6BC2-EC19F6F9A184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6343560" y="2047680"/>
            <a:ext cx="5219640" cy="590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5" name="图片 154">
            <a:extLst>
              <a:ext uri="{FF2B5EF4-FFF2-40B4-BE49-F238E27FC236}">
                <a16:creationId xmlns:a16="http://schemas.microsoft.com/office/drawing/2014/main" id="{4B30F1C9-28B5-BB02-4FEE-F0208DE05AA5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6419520" y="2123640"/>
            <a:ext cx="266400" cy="266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6" name="tb_13">
            <a:extLst>
              <a:ext uri="{FF2B5EF4-FFF2-40B4-BE49-F238E27FC236}">
                <a16:creationId xmlns:a16="http://schemas.microsoft.com/office/drawing/2014/main" id="{E617D283-B4B9-C82D-F1C8-B6D70F5D6A29}"/>
              </a:ext>
            </a:extLst>
          </p:cNvPr>
          <p:cNvSpPr txBox="1"/>
          <p:nvPr/>
        </p:nvSpPr>
        <p:spPr>
          <a:xfrm>
            <a:off x="6419520" y="2123640"/>
            <a:ext cx="2714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573"/>
              </a:lnSpc>
            </a:pPr>
            <a:r>
              <a:rPr lang="en-US" sz="1050" kern="120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1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57" name="tb_14">
            <a:extLst>
              <a:ext uri="{FF2B5EF4-FFF2-40B4-BE49-F238E27FC236}">
                <a16:creationId xmlns:a16="http://schemas.microsoft.com/office/drawing/2014/main" id="{16D701E8-2367-87DE-55AB-4AFBE7D087BE}"/>
              </a:ext>
            </a:extLst>
          </p:cNvPr>
          <p:cNvSpPr txBox="1"/>
          <p:nvPr/>
        </p:nvSpPr>
        <p:spPr>
          <a:xfrm>
            <a:off x="6800760" y="2123640"/>
            <a:ext cx="2146680" cy="438120"/>
          </a:xfrm>
          <a:prstGeom prst="rect">
            <a:avLst/>
          </a:prstGeom>
          <a:noFill/>
          <a:ln w="0">
            <a:noFill/>
          </a:ln>
        </p:spPr>
        <p:txBody>
          <a:bodyPr lIns="0" tIns="18720" rIns="0" bIns="0" anchor="t">
            <a:spAutoFit/>
          </a:bodyPr>
          <a:lstStyle/>
          <a:p>
            <a:pPr algn="l" defTabSz="914400" hangingPunct="1">
              <a:lnSpc>
                <a:spcPts val="1650"/>
              </a:lnSpc>
            </a:pPr>
            <a:r>
              <a:rPr lang="zh-CN" altLang="en-US" sz="1200" kern="120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通用 </a:t>
            </a:r>
            <a:r>
              <a:rPr lang="en-US" sz="1200" kern="120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AI </a:t>
            </a:r>
            <a:r>
              <a:rPr lang="zh-CN" altLang="en-US" sz="1200" kern="120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不懂行业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  <a:p>
            <a:pPr algn="l" defTabSz="914400" hangingPunct="1">
              <a:lnSpc>
                <a:spcPts val="1650"/>
              </a:lnSpc>
            </a:pPr>
            <a:r>
              <a:rPr lang="zh-CN" altLang="en-US" sz="980" kern="120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缺乏垂直领域深度认知与专业术语理解</a:t>
            </a:r>
            <a:endParaRPr lang="en-US" sz="98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58" name="图片 157">
            <a:extLst>
              <a:ext uri="{FF2B5EF4-FFF2-40B4-BE49-F238E27FC236}">
                <a16:creationId xmlns:a16="http://schemas.microsoft.com/office/drawing/2014/main" id="{FB21C233-232A-E789-D0F1-FB9B0DA16713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6343560" y="2714400"/>
            <a:ext cx="5219640" cy="590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9" name="图片 158">
            <a:extLst>
              <a:ext uri="{FF2B5EF4-FFF2-40B4-BE49-F238E27FC236}">
                <a16:creationId xmlns:a16="http://schemas.microsoft.com/office/drawing/2014/main" id="{84951B12-B746-2047-AC4B-28B4D2C51C2E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6419520" y="2790360"/>
            <a:ext cx="266400" cy="266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0" name="tb_15">
            <a:extLst>
              <a:ext uri="{FF2B5EF4-FFF2-40B4-BE49-F238E27FC236}">
                <a16:creationId xmlns:a16="http://schemas.microsoft.com/office/drawing/2014/main" id="{9EE99203-8625-125F-9D3C-6FB280B9CC9B}"/>
              </a:ext>
            </a:extLst>
          </p:cNvPr>
          <p:cNvSpPr txBox="1"/>
          <p:nvPr/>
        </p:nvSpPr>
        <p:spPr>
          <a:xfrm>
            <a:off x="6419520" y="2790360"/>
            <a:ext cx="2714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573"/>
              </a:lnSpc>
            </a:pPr>
            <a:r>
              <a:rPr lang="en-US" sz="1050" kern="120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2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61" name="tb_16">
            <a:extLst>
              <a:ext uri="{FF2B5EF4-FFF2-40B4-BE49-F238E27FC236}">
                <a16:creationId xmlns:a16="http://schemas.microsoft.com/office/drawing/2014/main" id="{61684153-2F98-7C0B-2C43-0DE51765C6DF}"/>
              </a:ext>
            </a:extLst>
          </p:cNvPr>
          <p:cNvSpPr txBox="1"/>
          <p:nvPr/>
        </p:nvSpPr>
        <p:spPr>
          <a:xfrm>
            <a:off x="6800760" y="2790360"/>
            <a:ext cx="2310120" cy="438120"/>
          </a:xfrm>
          <a:prstGeom prst="rect">
            <a:avLst/>
          </a:prstGeom>
          <a:noFill/>
          <a:ln w="0">
            <a:noFill/>
          </a:ln>
        </p:spPr>
        <p:txBody>
          <a:bodyPr lIns="0" tIns="18720" rIns="0" bIns="0" anchor="t">
            <a:spAutoFit/>
          </a:bodyPr>
          <a:lstStyle/>
          <a:p>
            <a:pPr algn="l" defTabSz="914400" hangingPunct="1">
              <a:lnSpc>
                <a:spcPts val="1650"/>
              </a:lnSpc>
            </a:pPr>
            <a:r>
              <a:rPr lang="zh-CN" altLang="en-US" sz="1200" kern="120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业务系统割裂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  <a:p>
            <a:pPr algn="l" defTabSz="914400" hangingPunct="1">
              <a:lnSpc>
                <a:spcPts val="1650"/>
              </a:lnSpc>
            </a:pPr>
            <a:r>
              <a:rPr lang="en-US" sz="980" kern="120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AI </a:t>
            </a:r>
            <a:r>
              <a:rPr lang="zh-CN" altLang="en-US" sz="980" kern="120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难以直接调用企业内部工具与数据孤岛</a:t>
            </a:r>
            <a:endParaRPr lang="en-US" sz="98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62" name="图片 161">
            <a:extLst>
              <a:ext uri="{FF2B5EF4-FFF2-40B4-BE49-F238E27FC236}">
                <a16:creationId xmlns:a16="http://schemas.microsoft.com/office/drawing/2014/main" id="{2FC73EAF-1585-9C8C-8D89-92AEAD77E7B1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428400" y="3616200"/>
            <a:ext cx="5619600" cy="207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3" name="图片 162">
            <a:extLst>
              <a:ext uri="{FF2B5EF4-FFF2-40B4-BE49-F238E27FC236}">
                <a16:creationId xmlns:a16="http://schemas.microsoft.com/office/drawing/2014/main" id="{9039C5BD-D019-6AF1-67B2-7BC617C5B6C4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4781520" y="3663720"/>
            <a:ext cx="1218960" cy="1218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5" name="tb_18">
            <a:extLst>
              <a:ext uri="{FF2B5EF4-FFF2-40B4-BE49-F238E27FC236}">
                <a16:creationId xmlns:a16="http://schemas.microsoft.com/office/drawing/2014/main" id="{3ABC941F-6554-C4F4-83FA-DEC0240FBA51}"/>
              </a:ext>
            </a:extLst>
          </p:cNvPr>
          <p:cNvSpPr txBox="1"/>
          <p:nvPr/>
        </p:nvSpPr>
        <p:spPr>
          <a:xfrm>
            <a:off x="1028520" y="3825720"/>
            <a:ext cx="1887120" cy="321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248"/>
              </a:lnSpc>
            </a:pPr>
            <a:r>
              <a:rPr lang="en-US" kern="1200" dirty="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WorkBuddy </a:t>
            </a:r>
            <a:r>
              <a:rPr lang="zh-CN" altLang="en-US" kern="1200" dirty="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解法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66" name="图片 165">
            <a:extLst>
              <a:ext uri="{FF2B5EF4-FFF2-40B4-BE49-F238E27FC236}">
                <a16:creationId xmlns:a16="http://schemas.microsoft.com/office/drawing/2014/main" id="{0ACA69C1-C42D-4120-5054-649FA9B25E3C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628560" y="4194000"/>
            <a:ext cx="5219640" cy="609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7" name="图片 166">
            <a:extLst>
              <a:ext uri="{FF2B5EF4-FFF2-40B4-BE49-F238E27FC236}">
                <a16:creationId xmlns:a16="http://schemas.microsoft.com/office/drawing/2014/main" id="{CB447921-1FFD-E45D-EAC0-92DBB6B61D2F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714240" y="4279680"/>
            <a:ext cx="266400" cy="266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8" name="tb_19">
            <a:extLst>
              <a:ext uri="{FF2B5EF4-FFF2-40B4-BE49-F238E27FC236}">
                <a16:creationId xmlns:a16="http://schemas.microsoft.com/office/drawing/2014/main" id="{54A6670E-9966-33C3-3740-0340693411FF}"/>
              </a:ext>
            </a:extLst>
          </p:cNvPr>
          <p:cNvSpPr txBox="1"/>
          <p:nvPr/>
        </p:nvSpPr>
        <p:spPr>
          <a:xfrm>
            <a:off x="714240" y="4260430"/>
            <a:ext cx="2714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573"/>
              </a:lnSpc>
            </a:pPr>
            <a:r>
              <a:rPr lang="en-US" sz="1050" kern="1200" dirty="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1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69" name="tb_20">
            <a:extLst>
              <a:ext uri="{FF2B5EF4-FFF2-40B4-BE49-F238E27FC236}">
                <a16:creationId xmlns:a16="http://schemas.microsoft.com/office/drawing/2014/main" id="{29C69F9A-0A2F-27B7-D94B-805F564E466C}"/>
              </a:ext>
            </a:extLst>
          </p:cNvPr>
          <p:cNvSpPr txBox="1"/>
          <p:nvPr/>
        </p:nvSpPr>
        <p:spPr>
          <a:xfrm>
            <a:off x="1095120" y="4279680"/>
            <a:ext cx="2496960" cy="43151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18720" rIns="0" bIns="0" anchor="t">
            <a:spAutoFit/>
          </a:bodyPr>
          <a:lstStyle/>
          <a:p>
            <a:pPr algn="l" defTabSz="914400" hangingPunct="1">
              <a:lnSpc>
                <a:spcPts val="1650"/>
              </a:lnSpc>
            </a:pPr>
            <a:r>
              <a:rPr lang="en-US" sz="1200" kern="1200" dirty="0" err="1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自建Skill</a:t>
            </a:r>
            <a:r>
              <a:rPr lang="zh-CN" altLang="en-US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：</a:t>
            </a:r>
            <a:r>
              <a:rPr lang="en-US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MCP + API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  <a:p>
            <a:pPr algn="l" defTabSz="914400" hangingPunct="1">
              <a:lnSpc>
                <a:spcPts val="1650"/>
              </a:lnSpc>
            </a:pPr>
            <a:r>
              <a:rPr lang="zh-CN" altLang="en-US" sz="98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无缝打通企业现有业务流与核心系统</a:t>
            </a:r>
            <a:endParaRPr lang="en-US" sz="98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70" name="图片 169">
            <a:extLst>
              <a:ext uri="{FF2B5EF4-FFF2-40B4-BE49-F238E27FC236}">
                <a16:creationId xmlns:a16="http://schemas.microsoft.com/office/drawing/2014/main" id="{15B5C70E-99E7-C5B8-98D0-943A61B53BA9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628560" y="4879800"/>
            <a:ext cx="5219640" cy="609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1" name="图片 170">
            <a:extLst>
              <a:ext uri="{FF2B5EF4-FFF2-40B4-BE49-F238E27FC236}">
                <a16:creationId xmlns:a16="http://schemas.microsoft.com/office/drawing/2014/main" id="{3A86D99E-8AAB-7696-54C7-5BFABC87EFCA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714240" y="4965480"/>
            <a:ext cx="266400" cy="266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2" name="tb_21">
            <a:extLst>
              <a:ext uri="{FF2B5EF4-FFF2-40B4-BE49-F238E27FC236}">
                <a16:creationId xmlns:a16="http://schemas.microsoft.com/office/drawing/2014/main" id="{C7B215DD-8204-75DD-02A4-17A8968A80F3}"/>
              </a:ext>
            </a:extLst>
          </p:cNvPr>
          <p:cNvSpPr txBox="1"/>
          <p:nvPr/>
        </p:nvSpPr>
        <p:spPr>
          <a:xfrm>
            <a:off x="714240" y="4946230"/>
            <a:ext cx="27144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1573"/>
              </a:lnSpc>
            </a:pPr>
            <a:r>
              <a:rPr lang="en-US" sz="1050" kern="1200" dirty="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2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73" name="tb_22">
            <a:extLst>
              <a:ext uri="{FF2B5EF4-FFF2-40B4-BE49-F238E27FC236}">
                <a16:creationId xmlns:a16="http://schemas.microsoft.com/office/drawing/2014/main" id="{1D283E0C-07FE-9E53-52CB-9A15E92702AC}"/>
              </a:ext>
            </a:extLst>
          </p:cNvPr>
          <p:cNvSpPr txBox="1"/>
          <p:nvPr/>
        </p:nvSpPr>
        <p:spPr>
          <a:xfrm>
            <a:off x="1095120" y="4965480"/>
            <a:ext cx="2146680" cy="438120"/>
          </a:xfrm>
          <a:prstGeom prst="rect">
            <a:avLst/>
          </a:prstGeom>
          <a:noFill/>
          <a:ln w="0">
            <a:noFill/>
          </a:ln>
        </p:spPr>
        <p:txBody>
          <a:bodyPr lIns="0" tIns="18720" rIns="0" bIns="0" anchor="t">
            <a:spAutoFit/>
          </a:bodyPr>
          <a:lstStyle/>
          <a:p>
            <a:pPr algn="l" defTabSz="914400" hangingPunct="1">
              <a:lnSpc>
                <a:spcPts val="1650"/>
              </a:lnSpc>
            </a:pPr>
            <a:r>
              <a:rPr lang="zh-CN" altLang="en-US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行业知识与 </a:t>
            </a:r>
            <a:r>
              <a:rPr lang="en-US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Agent </a:t>
            </a:r>
            <a:r>
              <a:rPr lang="zh-CN" altLang="en-US" sz="1200" kern="1200" dirty="0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定制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  <a:p>
            <a:pPr algn="l" defTabSz="914400" hangingPunct="1">
              <a:lnSpc>
                <a:spcPts val="1650"/>
              </a:lnSpc>
            </a:pPr>
            <a:r>
              <a:rPr lang="zh-CN" altLang="en-US" sz="98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沉淀专属知识库，打造企业级业务专家</a:t>
            </a:r>
            <a:endParaRPr lang="en-US" sz="98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74" name="图片 173">
            <a:extLst>
              <a:ext uri="{FF2B5EF4-FFF2-40B4-BE49-F238E27FC236}">
                <a16:creationId xmlns:a16="http://schemas.microsoft.com/office/drawing/2014/main" id="{FFAD8163-6414-3238-4D2A-DB5C247EF121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6143400" y="3616200"/>
            <a:ext cx="5619600" cy="207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5" name="图片 174">
            <a:extLst>
              <a:ext uri="{FF2B5EF4-FFF2-40B4-BE49-F238E27FC236}">
                <a16:creationId xmlns:a16="http://schemas.microsoft.com/office/drawing/2014/main" id="{A355BC57-AA44-31DA-B16D-79CD0596F8C1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10496520" y="3663720"/>
            <a:ext cx="1218960" cy="1218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7" name="tb_24">
            <a:extLst>
              <a:ext uri="{FF2B5EF4-FFF2-40B4-BE49-F238E27FC236}">
                <a16:creationId xmlns:a16="http://schemas.microsoft.com/office/drawing/2014/main" id="{84A0C836-6FBE-F0CB-3188-343EE6610611}"/>
              </a:ext>
            </a:extLst>
          </p:cNvPr>
          <p:cNvSpPr txBox="1"/>
          <p:nvPr/>
        </p:nvSpPr>
        <p:spPr>
          <a:xfrm>
            <a:off x="6743520" y="3825720"/>
            <a:ext cx="914040" cy="321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248"/>
              </a:lnSpc>
            </a:pPr>
            <a:r>
              <a:rPr lang="zh-CN" altLang="en-US" kern="1200">
                <a:solidFill>
                  <a:srgbClr val="0060F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提效成果</a:t>
            </a:r>
            <a:endParaRPr lang="en-US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78" name="tb_25">
            <a:extLst>
              <a:ext uri="{FF2B5EF4-FFF2-40B4-BE49-F238E27FC236}">
                <a16:creationId xmlns:a16="http://schemas.microsoft.com/office/drawing/2014/main" id="{5F146A03-7D77-DD15-F85B-9BAE094CCB95}"/>
              </a:ext>
            </a:extLst>
          </p:cNvPr>
          <p:cNvSpPr txBox="1"/>
          <p:nvPr/>
        </p:nvSpPr>
        <p:spPr>
          <a:xfrm>
            <a:off x="8343720" y="4203360"/>
            <a:ext cx="146268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行业方案交付周期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79" name="图片 178">
            <a:extLst>
              <a:ext uri="{FF2B5EF4-FFF2-40B4-BE49-F238E27FC236}">
                <a16:creationId xmlns:a16="http://schemas.microsoft.com/office/drawing/2014/main" id="{9866206F-1D77-75CB-B67A-671E69D5E836}"/>
              </a:ext>
            </a:extLst>
          </p:cNvPr>
          <p:cNvPicPr/>
          <p:nvPr/>
        </p:nvPicPr>
        <p:blipFill>
          <a:blip r:embed="rId15"/>
          <a:stretch/>
        </p:blipFill>
        <p:spPr>
          <a:xfrm>
            <a:off x="6343560" y="4508280"/>
            <a:ext cx="5219640" cy="971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0" name="tb_26">
            <a:extLst>
              <a:ext uri="{FF2B5EF4-FFF2-40B4-BE49-F238E27FC236}">
                <a16:creationId xmlns:a16="http://schemas.microsoft.com/office/drawing/2014/main" id="{5F56B426-785C-6E43-88F2-D3D70BA38C4E}"/>
              </a:ext>
            </a:extLst>
          </p:cNvPr>
          <p:cNvSpPr txBox="1"/>
          <p:nvPr/>
        </p:nvSpPr>
        <p:spPr>
          <a:xfrm>
            <a:off x="7638120" y="4703400"/>
            <a:ext cx="548640" cy="378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699"/>
              </a:lnSpc>
            </a:pPr>
            <a:r>
              <a:rPr lang="zh-CN" altLang="en-US" sz="1800" strike="sngStrike" kern="120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数月</a:t>
            </a:r>
            <a:endParaRPr lang="en-US" sz="18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81" name="tb_27">
            <a:extLst>
              <a:ext uri="{FF2B5EF4-FFF2-40B4-BE49-F238E27FC236}">
                <a16:creationId xmlns:a16="http://schemas.microsoft.com/office/drawing/2014/main" id="{C2934984-2744-82F3-3B96-996DE58524C7}"/>
              </a:ext>
            </a:extLst>
          </p:cNvPr>
          <p:cNvSpPr txBox="1"/>
          <p:nvPr/>
        </p:nvSpPr>
        <p:spPr>
          <a:xfrm>
            <a:off x="7599960" y="5084640"/>
            <a:ext cx="639720" cy="23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73"/>
              </a:lnSpc>
            </a:pPr>
            <a:r>
              <a:rPr lang="zh-CN" altLang="en-US" sz="1050" kern="120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传统定制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82" name="图片 181">
            <a:extLst>
              <a:ext uri="{FF2B5EF4-FFF2-40B4-BE49-F238E27FC236}">
                <a16:creationId xmlns:a16="http://schemas.microsoft.com/office/drawing/2014/main" id="{F531D8DF-EE91-36EC-0BD9-0C64B3CDA51E}"/>
              </a:ext>
            </a:extLst>
          </p:cNvPr>
          <p:cNvPicPr/>
          <p:nvPr/>
        </p:nvPicPr>
        <p:blipFill>
          <a:blip r:embed="rId16"/>
          <a:stretch/>
        </p:blipFill>
        <p:spPr>
          <a:xfrm>
            <a:off x="8593920" y="4632120"/>
            <a:ext cx="457200" cy="457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3" name="图片 182">
            <a:extLst>
              <a:ext uri="{FF2B5EF4-FFF2-40B4-BE49-F238E27FC236}">
                <a16:creationId xmlns:a16="http://schemas.microsoft.com/office/drawing/2014/main" id="{B9230D30-D95F-58CA-BD0F-98F6196F58F6}"/>
              </a:ext>
            </a:extLst>
          </p:cNvPr>
          <p:cNvPicPr/>
          <p:nvPr/>
        </p:nvPicPr>
        <p:blipFill>
          <a:blip r:embed="rId17"/>
          <a:stretch/>
        </p:blipFill>
        <p:spPr>
          <a:xfrm>
            <a:off x="8438400" y="5127480"/>
            <a:ext cx="76824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4" name="tb_28">
            <a:extLst>
              <a:ext uri="{FF2B5EF4-FFF2-40B4-BE49-F238E27FC236}">
                <a16:creationId xmlns:a16="http://schemas.microsoft.com/office/drawing/2014/main" id="{3434A3CC-8146-E3AC-56AB-23774956F069}"/>
              </a:ext>
            </a:extLst>
          </p:cNvPr>
          <p:cNvSpPr txBox="1"/>
          <p:nvPr/>
        </p:nvSpPr>
        <p:spPr>
          <a:xfrm>
            <a:off x="8467275" y="5098605"/>
            <a:ext cx="921600" cy="264600"/>
          </a:xfrm>
          <a:prstGeom prst="rect">
            <a:avLst/>
          </a:prstGeom>
          <a:noFill/>
          <a:ln w="0">
            <a:noFill/>
          </a:ln>
        </p:spPr>
        <p:txBody>
          <a:bodyPr lIns="75960" tIns="18720" rIns="75960" bIns="18720" anchor="ctr">
            <a:noAutofit/>
          </a:bodyPr>
          <a:lstStyle/>
          <a:p>
            <a:pPr algn="l" defTabSz="914400" hangingPunct="1">
              <a:lnSpc>
                <a:spcPts val="1349"/>
              </a:lnSpc>
            </a:pPr>
            <a:r>
              <a:rPr lang="zh-CN" altLang="en-US" sz="900" kern="1200" dirty="0">
                <a:solidFill>
                  <a:srgbClr val="03905C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提效 </a:t>
            </a:r>
            <a:r>
              <a:rPr lang="en-US" altLang="zh-CN" sz="900" kern="1200" dirty="0">
                <a:solidFill>
                  <a:srgbClr val="03905C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30</a:t>
            </a:r>
            <a:r>
              <a:rPr lang="en-US" sz="900" kern="1200" dirty="0">
                <a:solidFill>
                  <a:srgbClr val="03905C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%+</a:t>
            </a:r>
            <a:endParaRPr lang="en-US" sz="9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85" name="tb_29">
            <a:extLst>
              <a:ext uri="{FF2B5EF4-FFF2-40B4-BE49-F238E27FC236}">
                <a16:creationId xmlns:a16="http://schemas.microsoft.com/office/drawing/2014/main" id="{D19A12B4-1AAA-F035-5CD9-DFA2640083D0}"/>
              </a:ext>
            </a:extLst>
          </p:cNvPr>
          <p:cNvSpPr txBox="1"/>
          <p:nvPr/>
        </p:nvSpPr>
        <p:spPr>
          <a:xfrm>
            <a:off x="9604080" y="4646520"/>
            <a:ext cx="731160" cy="493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3600"/>
              </a:lnSpc>
            </a:pPr>
            <a:r>
              <a:rPr lang="zh-CN" altLang="en-US" sz="2400" kern="1200">
                <a:solidFill>
                  <a:srgbClr val="03905C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数周</a:t>
            </a:r>
            <a:endParaRPr lang="en-US" sz="24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86" name="tb_30">
            <a:extLst>
              <a:ext uri="{FF2B5EF4-FFF2-40B4-BE49-F238E27FC236}">
                <a16:creationId xmlns:a16="http://schemas.microsoft.com/office/drawing/2014/main" id="{58291BD2-B3B3-2820-7A22-AAFEF59A3510}"/>
              </a:ext>
            </a:extLst>
          </p:cNvPr>
          <p:cNvSpPr txBox="1"/>
          <p:nvPr/>
        </p:nvSpPr>
        <p:spPr>
          <a:xfrm>
            <a:off x="9511560" y="5141520"/>
            <a:ext cx="953640" cy="23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73"/>
              </a:lnSpc>
            </a:pPr>
            <a:r>
              <a:rPr lang="en-US" sz="1050" kern="1200" dirty="0">
                <a:solidFill>
                  <a:srgbClr val="03905C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WorkBuddy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90" name="图片 189">
            <a:extLst>
              <a:ext uri="{FF2B5EF4-FFF2-40B4-BE49-F238E27FC236}">
                <a16:creationId xmlns:a16="http://schemas.microsoft.com/office/drawing/2014/main" id="{C3FB3251-0B5D-F081-CFD1-7559A0F9E493}"/>
              </a:ext>
            </a:extLst>
          </p:cNvPr>
          <p:cNvPicPr/>
          <p:nvPr/>
        </p:nvPicPr>
        <p:blipFill>
          <a:blip r:embed="rId18"/>
          <a:stretch/>
        </p:blipFill>
        <p:spPr>
          <a:xfrm>
            <a:off x="428400" y="5772045"/>
            <a:ext cx="11334600" cy="742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1" name="图片 190">
            <a:extLst>
              <a:ext uri="{FF2B5EF4-FFF2-40B4-BE49-F238E27FC236}">
                <a16:creationId xmlns:a16="http://schemas.microsoft.com/office/drawing/2014/main" id="{0FC87D44-2195-511D-4347-796456612D6D}"/>
              </a:ext>
            </a:extLst>
          </p:cNvPr>
          <p:cNvPicPr/>
          <p:nvPr/>
        </p:nvPicPr>
        <p:blipFill>
          <a:blip r:embed="rId19"/>
          <a:stretch/>
        </p:blipFill>
        <p:spPr>
          <a:xfrm>
            <a:off x="580680" y="5953125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2" name="tb_23">
            <a:extLst>
              <a:ext uri="{FF2B5EF4-FFF2-40B4-BE49-F238E27FC236}">
                <a16:creationId xmlns:a16="http://schemas.microsoft.com/office/drawing/2014/main" id="{2F8C60EE-1A03-D1C7-EF83-DE70287EE6CA}"/>
              </a:ext>
            </a:extLst>
          </p:cNvPr>
          <p:cNvSpPr txBox="1"/>
          <p:nvPr/>
        </p:nvSpPr>
        <p:spPr>
          <a:xfrm>
            <a:off x="1076040" y="5981430"/>
            <a:ext cx="123408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落单参考客户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93" name="图片 192">
            <a:extLst>
              <a:ext uri="{FF2B5EF4-FFF2-40B4-BE49-F238E27FC236}">
                <a16:creationId xmlns:a16="http://schemas.microsoft.com/office/drawing/2014/main" id="{7F6D9DF6-F0B0-08FC-7D5C-E044E7368738}"/>
              </a:ext>
            </a:extLst>
          </p:cNvPr>
          <p:cNvPicPr/>
          <p:nvPr/>
        </p:nvPicPr>
        <p:blipFill>
          <a:blip r:embed="rId20"/>
          <a:stretch/>
        </p:blipFill>
        <p:spPr>
          <a:xfrm>
            <a:off x="2193525" y="5933985"/>
            <a:ext cx="191175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4" name="tb_24">
            <a:extLst>
              <a:ext uri="{FF2B5EF4-FFF2-40B4-BE49-F238E27FC236}">
                <a16:creationId xmlns:a16="http://schemas.microsoft.com/office/drawing/2014/main" id="{6968BD38-B04B-896A-8FE3-70F0EC108A32}"/>
              </a:ext>
            </a:extLst>
          </p:cNvPr>
          <p:cNvSpPr txBox="1"/>
          <p:nvPr/>
        </p:nvSpPr>
        <p:spPr>
          <a:xfrm>
            <a:off x="2355165" y="6038745"/>
            <a:ext cx="123408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某商业航天公司</a:t>
            </a:r>
          </a:p>
        </p:txBody>
      </p:sp>
      <p:grpSp>
        <p:nvGrpSpPr>
          <p:cNvPr id="195" name="组合 194">
            <a:extLst>
              <a:ext uri="{FF2B5EF4-FFF2-40B4-BE49-F238E27FC236}">
                <a16:creationId xmlns:a16="http://schemas.microsoft.com/office/drawing/2014/main" id="{200345D7-A102-5B69-F750-3BD3307263EA}"/>
              </a:ext>
            </a:extLst>
          </p:cNvPr>
          <p:cNvGrpSpPr/>
          <p:nvPr/>
        </p:nvGrpSpPr>
        <p:grpSpPr>
          <a:xfrm>
            <a:off x="10279993" y="5910210"/>
            <a:ext cx="1371600" cy="495000"/>
            <a:chOff x="10111020" y="5723955"/>
            <a:chExt cx="1371600" cy="495000"/>
          </a:xfrm>
        </p:grpSpPr>
        <p:pic>
          <p:nvPicPr>
            <p:cNvPr id="196" name="图片 195">
              <a:hlinkClick r:id="rId21"/>
              <a:extLst>
                <a:ext uri="{FF2B5EF4-FFF2-40B4-BE49-F238E27FC236}">
                  <a16:creationId xmlns:a16="http://schemas.microsoft.com/office/drawing/2014/main" id="{08E330C9-CEC2-7061-ED8E-1C01377D24C3}"/>
                </a:ext>
              </a:extLst>
            </p:cNvPr>
            <p:cNvPicPr/>
            <p:nvPr/>
          </p:nvPicPr>
          <p:blipFill>
            <a:blip r:embed="rId22"/>
            <a:stretch/>
          </p:blipFill>
          <p:spPr>
            <a:xfrm>
              <a:off x="10111020" y="5723955"/>
              <a:ext cx="1371600" cy="4950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97" name="图片 196">
              <a:extLst>
                <a:ext uri="{FF2B5EF4-FFF2-40B4-BE49-F238E27FC236}">
                  <a16:creationId xmlns:a16="http://schemas.microsoft.com/office/drawing/2014/main" id="{D8D7ED8A-6B69-52BE-49A4-CC50D91A66B6}"/>
                </a:ext>
              </a:extLst>
            </p:cNvPr>
            <p:cNvPicPr/>
            <p:nvPr/>
          </p:nvPicPr>
          <p:blipFill>
            <a:blip r:embed="rId23"/>
            <a:stretch/>
          </p:blipFill>
          <p:spPr>
            <a:xfrm>
              <a:off x="10339620" y="5857155"/>
              <a:ext cx="228600" cy="2286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98" name="tb_2">
              <a:extLst>
                <a:ext uri="{FF2B5EF4-FFF2-40B4-BE49-F238E27FC236}">
                  <a16:creationId xmlns:a16="http://schemas.microsoft.com/office/drawing/2014/main" id="{E0EA156A-1830-E7F0-83E4-B0F133824C0D}"/>
                </a:ext>
              </a:extLst>
            </p:cNvPr>
            <p:cNvSpPr txBox="1"/>
            <p:nvPr/>
          </p:nvSpPr>
          <p:spPr>
            <a:xfrm>
              <a:off x="10644180" y="5828580"/>
              <a:ext cx="621360" cy="2646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 anchor="ctr">
              <a:no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sz="1200" u="none" strike="noStrike" dirty="0">
                  <a:solidFill>
                    <a:srgbClr val="0052D9"/>
                  </a:solidFill>
                  <a:effectLst/>
                  <a:uFillTx/>
                  <a:latin typeface="TencentSans W7" panose="020C04030202040F0204" pitchFamily="34" charset="-122"/>
                  <a:ea typeface="TencentSans W7" panose="020C04030202040F0204" pitchFamily="34" charset="-122"/>
                  <a:hlinkClick r:id="rId21"/>
                </a:rPr>
                <a:t>演示视频</a:t>
              </a:r>
              <a:endParaRPr lang="en-US" sz="1200" u="none" strike="noStrike" dirty="0">
                <a:solidFill>
                  <a:srgbClr val="000000"/>
                </a:solidFill>
                <a:effectLst/>
                <a:uFillTx/>
                <a:latin typeface="TencentSans W7" panose="020C04030202040F0204" pitchFamily="34" charset="-122"/>
                <a:ea typeface="TencentSans W7" panose="020C04030202040F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0794376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750D9-B36D-A985-F4A4-A0767EEF2B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文本">
            <a:extLst>
              <a:ext uri="{FF2B5EF4-FFF2-40B4-BE49-F238E27FC236}">
                <a16:creationId xmlns:a16="http://schemas.microsoft.com/office/drawing/2014/main" id="{52AA62DD-3AF6-9161-30F7-73680912678E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WorkBuddy</a:t>
            </a:r>
            <a:r>
              <a:rPr lang="zh-CN" altLang="en-US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对不同岗位的价值体现</a:t>
            </a:r>
          </a:p>
        </p:txBody>
      </p:sp>
      <p:pic>
        <p:nvPicPr>
          <p:cNvPr id="112" name="图片 111">
            <a:extLst>
              <a:ext uri="{FF2B5EF4-FFF2-40B4-BE49-F238E27FC236}">
                <a16:creationId xmlns:a16="http://schemas.microsoft.com/office/drawing/2014/main" id="{42AA5CCE-6065-F186-20CF-F1594BE2B18F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276120" y="994848"/>
            <a:ext cx="11639520" cy="5543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3" name="图片 112">
            <a:extLst>
              <a:ext uri="{FF2B5EF4-FFF2-40B4-BE49-F238E27FC236}">
                <a16:creationId xmlns:a16="http://schemas.microsoft.com/office/drawing/2014/main" id="{F066C538-F0D5-E59C-BD84-4A76266E77B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42720" y="1023648"/>
            <a:ext cx="11544120" cy="542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4" name="tb_1">
            <a:extLst>
              <a:ext uri="{FF2B5EF4-FFF2-40B4-BE49-F238E27FC236}">
                <a16:creationId xmlns:a16="http://schemas.microsoft.com/office/drawing/2014/main" id="{64EFD28C-EED1-8F3C-2D5C-D8203C02685E}"/>
              </a:ext>
            </a:extLst>
          </p:cNvPr>
          <p:cNvSpPr txBox="1"/>
          <p:nvPr/>
        </p:nvSpPr>
        <p:spPr>
          <a:xfrm>
            <a:off x="571320" y="1175928"/>
            <a:ext cx="199512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角色岗位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15" name="tb_2">
            <a:extLst>
              <a:ext uri="{FF2B5EF4-FFF2-40B4-BE49-F238E27FC236}">
                <a16:creationId xmlns:a16="http://schemas.microsoft.com/office/drawing/2014/main" id="{A38EF85B-B859-FCBE-AB7A-E23E4714B3B3}"/>
              </a:ext>
            </a:extLst>
          </p:cNvPr>
          <p:cNvSpPr txBox="1"/>
          <p:nvPr/>
        </p:nvSpPr>
        <p:spPr>
          <a:xfrm>
            <a:off x="2234160" y="1175928"/>
            <a:ext cx="332568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典型场景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16" name="tb_3">
            <a:extLst>
              <a:ext uri="{FF2B5EF4-FFF2-40B4-BE49-F238E27FC236}">
                <a16:creationId xmlns:a16="http://schemas.microsoft.com/office/drawing/2014/main" id="{1DB8CF69-352C-1A46-D886-FE3C028C3DF3}"/>
              </a:ext>
            </a:extLst>
          </p:cNvPr>
          <p:cNvSpPr txBox="1"/>
          <p:nvPr/>
        </p:nvSpPr>
        <p:spPr>
          <a:xfrm>
            <a:off x="5006160" y="1175928"/>
            <a:ext cx="399060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核心痛点</a:t>
            </a:r>
            <a:endParaRPr lang="en-US" sz="120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17" name="tb_4">
            <a:extLst>
              <a:ext uri="{FF2B5EF4-FFF2-40B4-BE49-F238E27FC236}">
                <a16:creationId xmlns:a16="http://schemas.microsoft.com/office/drawing/2014/main" id="{4A55975D-E881-230B-BA72-A2992949B351}"/>
              </a:ext>
            </a:extLst>
          </p:cNvPr>
          <p:cNvSpPr txBox="1"/>
          <p:nvPr/>
        </p:nvSpPr>
        <p:spPr>
          <a:xfrm>
            <a:off x="8332200" y="1218960"/>
            <a:ext cx="399060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en-US" sz="1200" kern="1200" dirty="0">
                <a:solidFill>
                  <a:srgbClr val="003B9E"/>
                </a:solidFill>
                <a:latin typeface="PingFang SC"/>
                <a:ea typeface="PingFang SC"/>
              </a:rPr>
              <a:t>WorkBuddy </a:t>
            </a:r>
            <a:r>
              <a:rPr lang="zh-CN" altLang="en-US" sz="1200" kern="1200" dirty="0">
                <a:solidFill>
                  <a:srgbClr val="003B9E"/>
                </a:solidFill>
                <a:latin typeface="PingFang SC"/>
                <a:ea typeface="PingFang SC"/>
              </a:rPr>
              <a:t>价值</a:t>
            </a:r>
            <a:endParaRPr lang="en-US" sz="1200" b="0" kern="1200" dirty="0">
              <a:latin typeface="Arial"/>
            </a:endParaRPr>
          </a:p>
        </p:txBody>
      </p:sp>
      <p:pic>
        <p:nvPicPr>
          <p:cNvPr id="118" name="图片 117">
            <a:extLst>
              <a:ext uri="{FF2B5EF4-FFF2-40B4-BE49-F238E27FC236}">
                <a16:creationId xmlns:a16="http://schemas.microsoft.com/office/drawing/2014/main" id="{7970A214-D8BA-E85B-C53F-34B2F070DEFB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342720" y="1566528"/>
            <a:ext cx="11544120" cy="707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9" name="图片 118">
            <a:extLst>
              <a:ext uri="{FF2B5EF4-FFF2-40B4-BE49-F238E27FC236}">
                <a16:creationId xmlns:a16="http://schemas.microsoft.com/office/drawing/2014/main" id="{13961A31-F86F-306D-69AD-8C1BB646DCA2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571320" y="1801248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0" name="tb_5">
            <a:extLst>
              <a:ext uri="{FF2B5EF4-FFF2-40B4-BE49-F238E27FC236}">
                <a16:creationId xmlns:a16="http://schemas.microsoft.com/office/drawing/2014/main" id="{381F0950-B452-77E6-878A-BDF8B690E96A}"/>
              </a:ext>
            </a:extLst>
          </p:cNvPr>
          <p:cNvSpPr txBox="1"/>
          <p:nvPr/>
        </p:nvSpPr>
        <p:spPr>
          <a:xfrm>
            <a:off x="914400" y="1801248"/>
            <a:ext cx="73116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产品经理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21" name="tb_6">
            <a:extLst>
              <a:ext uri="{FF2B5EF4-FFF2-40B4-BE49-F238E27FC236}">
                <a16:creationId xmlns:a16="http://schemas.microsoft.com/office/drawing/2014/main" id="{DB765634-D24A-761A-38CE-AF85419F52EC}"/>
              </a:ext>
            </a:extLst>
          </p:cNvPr>
          <p:cNvSpPr txBox="1"/>
          <p:nvPr/>
        </p:nvSpPr>
        <p:spPr>
          <a:xfrm>
            <a:off x="2234160" y="1566528"/>
            <a:ext cx="2826720" cy="733680"/>
          </a:xfrm>
          <a:prstGeom prst="rect">
            <a:avLst/>
          </a:prstGeom>
          <a:noFill/>
          <a:ln w="0">
            <a:noFill/>
          </a:ln>
        </p:spPr>
        <p:txBody>
          <a:bodyPr lIns="0" tIns="0" rIns="15228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需求分析、竞品调研、</a:t>
            </a:r>
            <a:r>
              <a:rPr lang="en-US" sz="1050" kern="120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PRD</a:t>
            </a:r>
            <a:r>
              <a:rPr lang="zh-CN" altLang="en-US" sz="1050" kern="120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编写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22" name="tb_7">
            <a:extLst>
              <a:ext uri="{FF2B5EF4-FFF2-40B4-BE49-F238E27FC236}">
                <a16:creationId xmlns:a16="http://schemas.microsoft.com/office/drawing/2014/main" id="{E91B8143-8FDF-2426-2866-E500FE1A753C}"/>
              </a:ext>
            </a:extLst>
          </p:cNvPr>
          <p:cNvSpPr txBox="1"/>
          <p:nvPr/>
        </p:nvSpPr>
        <p:spPr>
          <a:xfrm>
            <a:off x="5006160" y="1566528"/>
            <a:ext cx="3391920" cy="733680"/>
          </a:xfrm>
          <a:prstGeom prst="rect">
            <a:avLst/>
          </a:prstGeom>
          <a:noFill/>
          <a:ln w="0">
            <a:noFill/>
          </a:ln>
        </p:spPr>
        <p:txBody>
          <a:bodyPr lIns="0" tIns="0" rIns="15228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信息收集耗时，文档撰写繁琐，跨部门沟通成本高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23" name="图片 122">
            <a:extLst>
              <a:ext uri="{FF2B5EF4-FFF2-40B4-BE49-F238E27FC236}">
                <a16:creationId xmlns:a16="http://schemas.microsoft.com/office/drawing/2014/main" id="{7B550426-2362-3421-8E3D-69F78C787AC0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8303400" y="1724928"/>
            <a:ext cx="338292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4" name="tb_8">
            <a:extLst>
              <a:ext uri="{FF2B5EF4-FFF2-40B4-BE49-F238E27FC236}">
                <a16:creationId xmlns:a16="http://schemas.microsoft.com/office/drawing/2014/main" id="{F313425E-1459-7093-BBCD-F69462E5FD89}"/>
              </a:ext>
            </a:extLst>
          </p:cNvPr>
          <p:cNvSpPr txBox="1"/>
          <p:nvPr/>
        </p:nvSpPr>
        <p:spPr>
          <a:xfrm>
            <a:off x="8332200" y="1753728"/>
            <a:ext cx="3391920" cy="359640"/>
          </a:xfrm>
          <a:prstGeom prst="rect">
            <a:avLst/>
          </a:prstGeom>
          <a:noFill/>
          <a:ln w="0">
            <a:noFill/>
          </a:ln>
        </p:spPr>
        <p:txBody>
          <a:bodyPr lIns="114120" tIns="56880" rIns="114120" bIns="5688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en-US" sz="1050" kern="120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AI</a:t>
            </a:r>
            <a:r>
              <a:rPr lang="zh-CN" altLang="en-US" sz="1050" kern="120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快速生成文档，智能提炼竞品信息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92036E35-B543-5EB8-648B-3634315163E5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342720" y="2273928"/>
            <a:ext cx="11544120" cy="707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6E26F147-7241-E78F-ADB4-E1656713D1CF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571320" y="2508648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7" name="tb_9">
            <a:extLst>
              <a:ext uri="{FF2B5EF4-FFF2-40B4-BE49-F238E27FC236}">
                <a16:creationId xmlns:a16="http://schemas.microsoft.com/office/drawing/2014/main" id="{216B8A5E-020A-815F-6DA9-0F98CCACD7CA}"/>
              </a:ext>
            </a:extLst>
          </p:cNvPr>
          <p:cNvSpPr txBox="1"/>
          <p:nvPr/>
        </p:nvSpPr>
        <p:spPr>
          <a:xfrm>
            <a:off x="914400" y="2508648"/>
            <a:ext cx="73116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运营人员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28" name="tb_10">
            <a:extLst>
              <a:ext uri="{FF2B5EF4-FFF2-40B4-BE49-F238E27FC236}">
                <a16:creationId xmlns:a16="http://schemas.microsoft.com/office/drawing/2014/main" id="{15696582-FBC1-A28C-7060-A303F00B4546}"/>
              </a:ext>
            </a:extLst>
          </p:cNvPr>
          <p:cNvSpPr txBox="1"/>
          <p:nvPr/>
        </p:nvSpPr>
        <p:spPr>
          <a:xfrm>
            <a:off x="2234160" y="2273928"/>
            <a:ext cx="2826720" cy="733680"/>
          </a:xfrm>
          <a:prstGeom prst="rect">
            <a:avLst/>
          </a:prstGeom>
          <a:noFill/>
          <a:ln w="0">
            <a:noFill/>
          </a:ln>
        </p:spPr>
        <p:txBody>
          <a:bodyPr lIns="0" tIns="0" rIns="15228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活动策划、文案撰写、数据复盘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29" name="tb_11">
            <a:extLst>
              <a:ext uri="{FF2B5EF4-FFF2-40B4-BE49-F238E27FC236}">
                <a16:creationId xmlns:a16="http://schemas.microsoft.com/office/drawing/2014/main" id="{29FEEC11-6A54-2E6C-2A3F-7E8FFD93A76F}"/>
              </a:ext>
            </a:extLst>
          </p:cNvPr>
          <p:cNvSpPr txBox="1"/>
          <p:nvPr/>
        </p:nvSpPr>
        <p:spPr>
          <a:xfrm>
            <a:off x="5006160" y="2273928"/>
            <a:ext cx="3391920" cy="733680"/>
          </a:xfrm>
          <a:prstGeom prst="rect">
            <a:avLst/>
          </a:prstGeom>
          <a:noFill/>
          <a:ln w="0">
            <a:noFill/>
          </a:ln>
        </p:spPr>
        <p:txBody>
          <a:bodyPr lIns="0" tIns="0" rIns="15228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创意容易枯竭，多渠道分发耗力，数据分析门槛高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30" name="图片 129">
            <a:extLst>
              <a:ext uri="{FF2B5EF4-FFF2-40B4-BE49-F238E27FC236}">
                <a16:creationId xmlns:a16="http://schemas.microsoft.com/office/drawing/2014/main" id="{E7DFDD0E-DEAA-EC4F-1939-314D45C7E82D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8303400" y="2432688"/>
            <a:ext cx="338292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1" name="tb_12">
            <a:extLst>
              <a:ext uri="{FF2B5EF4-FFF2-40B4-BE49-F238E27FC236}">
                <a16:creationId xmlns:a16="http://schemas.microsoft.com/office/drawing/2014/main" id="{CD3AE9A9-A50C-B9FA-E0B3-9BE394EC4223}"/>
              </a:ext>
            </a:extLst>
          </p:cNvPr>
          <p:cNvSpPr txBox="1"/>
          <p:nvPr/>
        </p:nvSpPr>
        <p:spPr>
          <a:xfrm>
            <a:off x="8332200" y="2461128"/>
            <a:ext cx="3391920" cy="359640"/>
          </a:xfrm>
          <a:prstGeom prst="rect">
            <a:avLst/>
          </a:prstGeom>
          <a:noFill/>
          <a:ln w="0">
            <a:noFill/>
          </a:ln>
        </p:spPr>
        <p:txBody>
          <a:bodyPr lIns="114120" tIns="56880" rIns="114120" bIns="5688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>
                <a:solidFill>
                  <a:srgbClr val="16A34A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提供海量创意灵感，一键生成多维数据报告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32" name="图片 131">
            <a:extLst>
              <a:ext uri="{FF2B5EF4-FFF2-40B4-BE49-F238E27FC236}">
                <a16:creationId xmlns:a16="http://schemas.microsoft.com/office/drawing/2014/main" id="{AFACFA19-2E3E-7752-592F-2340258B7D16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342720" y="2981688"/>
            <a:ext cx="11544120" cy="707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3" name="图片 132">
            <a:extLst>
              <a:ext uri="{FF2B5EF4-FFF2-40B4-BE49-F238E27FC236}">
                <a16:creationId xmlns:a16="http://schemas.microsoft.com/office/drawing/2014/main" id="{D7FDE33A-E7D2-8E11-8CAB-F1B27A435695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571320" y="3216408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4" name="tb_13">
            <a:extLst>
              <a:ext uri="{FF2B5EF4-FFF2-40B4-BE49-F238E27FC236}">
                <a16:creationId xmlns:a16="http://schemas.microsoft.com/office/drawing/2014/main" id="{B99C8976-6B87-114D-AA27-58F15D670739}"/>
              </a:ext>
            </a:extLst>
          </p:cNvPr>
          <p:cNvSpPr txBox="1"/>
          <p:nvPr/>
        </p:nvSpPr>
        <p:spPr>
          <a:xfrm>
            <a:off x="914400" y="3216408"/>
            <a:ext cx="54864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7C3AED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管理层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35" name="tb_14">
            <a:extLst>
              <a:ext uri="{FF2B5EF4-FFF2-40B4-BE49-F238E27FC236}">
                <a16:creationId xmlns:a16="http://schemas.microsoft.com/office/drawing/2014/main" id="{56F80B02-B1DF-0FD2-63D3-38370C26750C}"/>
              </a:ext>
            </a:extLst>
          </p:cNvPr>
          <p:cNvSpPr txBox="1"/>
          <p:nvPr/>
        </p:nvSpPr>
        <p:spPr>
          <a:xfrm>
            <a:off x="2234160" y="2981688"/>
            <a:ext cx="2826720" cy="733680"/>
          </a:xfrm>
          <a:prstGeom prst="rect">
            <a:avLst/>
          </a:prstGeom>
          <a:noFill/>
          <a:ln w="0">
            <a:noFill/>
          </a:ln>
        </p:spPr>
        <p:txBody>
          <a:bodyPr lIns="0" tIns="0" rIns="15228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战略规划、业务审批、团队管理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36" name="tb_15">
            <a:extLst>
              <a:ext uri="{FF2B5EF4-FFF2-40B4-BE49-F238E27FC236}">
                <a16:creationId xmlns:a16="http://schemas.microsoft.com/office/drawing/2014/main" id="{39F7B8DE-019C-0DDF-DA38-3D4418D562BC}"/>
              </a:ext>
            </a:extLst>
          </p:cNvPr>
          <p:cNvSpPr txBox="1"/>
          <p:nvPr/>
        </p:nvSpPr>
        <p:spPr>
          <a:xfrm>
            <a:off x="5006160" y="2981688"/>
            <a:ext cx="3391920" cy="733680"/>
          </a:xfrm>
          <a:prstGeom prst="rect">
            <a:avLst/>
          </a:prstGeom>
          <a:noFill/>
          <a:ln w="0">
            <a:noFill/>
          </a:ln>
        </p:spPr>
        <p:txBody>
          <a:bodyPr lIns="0" tIns="0" rIns="15228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决策缺乏实时数据支撑，审批流程长，信息存在孤岛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37" name="图片 136">
            <a:extLst>
              <a:ext uri="{FF2B5EF4-FFF2-40B4-BE49-F238E27FC236}">
                <a16:creationId xmlns:a16="http://schemas.microsoft.com/office/drawing/2014/main" id="{12E1FC6B-2232-CEF3-3F11-155F6F8077FF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8303400" y="3140088"/>
            <a:ext cx="338292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8" name="tb_16">
            <a:extLst>
              <a:ext uri="{FF2B5EF4-FFF2-40B4-BE49-F238E27FC236}">
                <a16:creationId xmlns:a16="http://schemas.microsoft.com/office/drawing/2014/main" id="{61C86C85-F2BC-EB4D-3CE4-85872CBFEF4F}"/>
              </a:ext>
            </a:extLst>
          </p:cNvPr>
          <p:cNvSpPr txBox="1"/>
          <p:nvPr/>
        </p:nvSpPr>
        <p:spPr>
          <a:xfrm>
            <a:off x="8332200" y="3168528"/>
            <a:ext cx="3391920" cy="359640"/>
          </a:xfrm>
          <a:prstGeom prst="rect">
            <a:avLst/>
          </a:prstGeom>
          <a:noFill/>
          <a:ln w="0">
            <a:noFill/>
          </a:ln>
        </p:spPr>
        <p:txBody>
          <a:bodyPr lIns="114120" tIns="56880" rIns="114120" bIns="5688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>
                <a:solidFill>
                  <a:srgbClr val="7C3AED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全局数据洞察看板，智能辅助高效决策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39" name="图片 138">
            <a:extLst>
              <a:ext uri="{FF2B5EF4-FFF2-40B4-BE49-F238E27FC236}">
                <a16:creationId xmlns:a16="http://schemas.microsoft.com/office/drawing/2014/main" id="{E98E54F0-E6D7-989A-9D0C-95E052FCE4FA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342720" y="3689088"/>
            <a:ext cx="11544120" cy="707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0" name="图片 139">
            <a:extLst>
              <a:ext uri="{FF2B5EF4-FFF2-40B4-BE49-F238E27FC236}">
                <a16:creationId xmlns:a16="http://schemas.microsoft.com/office/drawing/2014/main" id="{7B77E2E9-5985-3521-0324-61995FE4636B}"/>
              </a:ext>
            </a:extLst>
          </p:cNvPr>
          <p:cNvPicPr/>
          <p:nvPr/>
        </p:nvPicPr>
        <p:blipFill>
          <a:blip r:embed="rId15"/>
          <a:stretch/>
        </p:blipFill>
        <p:spPr>
          <a:xfrm>
            <a:off x="571320" y="3923808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1" name="tb_17">
            <a:extLst>
              <a:ext uri="{FF2B5EF4-FFF2-40B4-BE49-F238E27FC236}">
                <a16:creationId xmlns:a16="http://schemas.microsoft.com/office/drawing/2014/main" id="{0CF45A3A-0F52-D4F1-5484-3FA36A320ACA}"/>
              </a:ext>
            </a:extLst>
          </p:cNvPr>
          <p:cNvSpPr txBox="1"/>
          <p:nvPr/>
        </p:nvSpPr>
        <p:spPr>
          <a:xfrm>
            <a:off x="914400" y="3923808"/>
            <a:ext cx="73116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FF6B35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销售人员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42" name="tb_18">
            <a:extLst>
              <a:ext uri="{FF2B5EF4-FFF2-40B4-BE49-F238E27FC236}">
                <a16:creationId xmlns:a16="http://schemas.microsoft.com/office/drawing/2014/main" id="{1DF44215-1771-68BF-44F4-97DE6CF462EE}"/>
              </a:ext>
            </a:extLst>
          </p:cNvPr>
          <p:cNvSpPr txBox="1"/>
          <p:nvPr/>
        </p:nvSpPr>
        <p:spPr>
          <a:xfrm>
            <a:off x="2234160" y="3689088"/>
            <a:ext cx="2826720" cy="733680"/>
          </a:xfrm>
          <a:prstGeom prst="rect">
            <a:avLst/>
          </a:prstGeom>
          <a:noFill/>
          <a:ln w="0">
            <a:noFill/>
          </a:ln>
        </p:spPr>
        <p:txBody>
          <a:bodyPr lIns="0" tIns="0" rIns="15228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客户跟进、方案制作、合同拟定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43" name="tb_19">
            <a:extLst>
              <a:ext uri="{FF2B5EF4-FFF2-40B4-BE49-F238E27FC236}">
                <a16:creationId xmlns:a16="http://schemas.microsoft.com/office/drawing/2014/main" id="{57D8B4F1-967A-9F2E-72EB-9B18FE2DF5DC}"/>
              </a:ext>
            </a:extLst>
          </p:cNvPr>
          <p:cNvSpPr txBox="1"/>
          <p:nvPr/>
        </p:nvSpPr>
        <p:spPr>
          <a:xfrm>
            <a:off x="5006160" y="3689088"/>
            <a:ext cx="3391920" cy="733680"/>
          </a:xfrm>
          <a:prstGeom prst="rect">
            <a:avLst/>
          </a:prstGeom>
          <a:noFill/>
          <a:ln w="0">
            <a:noFill/>
          </a:ln>
        </p:spPr>
        <p:txBody>
          <a:bodyPr lIns="0" tIns="0" rIns="15228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 dirty="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定制方案耗时费力，客户背景了解不足，跟进易遗漏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44" name="图片 143">
            <a:extLst>
              <a:ext uri="{FF2B5EF4-FFF2-40B4-BE49-F238E27FC236}">
                <a16:creationId xmlns:a16="http://schemas.microsoft.com/office/drawing/2014/main" id="{8A4F3BEE-3FC4-EC24-D839-79E4C00CB112}"/>
              </a:ext>
            </a:extLst>
          </p:cNvPr>
          <p:cNvPicPr/>
          <p:nvPr/>
        </p:nvPicPr>
        <p:blipFill>
          <a:blip r:embed="rId16"/>
          <a:stretch/>
        </p:blipFill>
        <p:spPr>
          <a:xfrm>
            <a:off x="8303400" y="3847488"/>
            <a:ext cx="338292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5" name="tb_20">
            <a:extLst>
              <a:ext uri="{FF2B5EF4-FFF2-40B4-BE49-F238E27FC236}">
                <a16:creationId xmlns:a16="http://schemas.microsoft.com/office/drawing/2014/main" id="{2D891302-AC25-6EBE-0A8C-EBA61A7FFD2A}"/>
              </a:ext>
            </a:extLst>
          </p:cNvPr>
          <p:cNvSpPr txBox="1"/>
          <p:nvPr/>
        </p:nvSpPr>
        <p:spPr>
          <a:xfrm>
            <a:off x="8332200" y="3876288"/>
            <a:ext cx="3391920" cy="359640"/>
          </a:xfrm>
          <a:prstGeom prst="rect">
            <a:avLst/>
          </a:prstGeom>
          <a:noFill/>
          <a:ln w="0">
            <a:noFill/>
          </a:ln>
        </p:spPr>
        <p:txBody>
          <a:bodyPr lIns="114120" tIns="56880" rIns="114120" bIns="5688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>
                <a:solidFill>
                  <a:srgbClr val="FF6B35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秒级生成专属方案，构建智能客户画像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46" name="图片 145">
            <a:extLst>
              <a:ext uri="{FF2B5EF4-FFF2-40B4-BE49-F238E27FC236}">
                <a16:creationId xmlns:a16="http://schemas.microsoft.com/office/drawing/2014/main" id="{F0C288B4-CD19-A95C-EC56-25B95EDF9A62}"/>
              </a:ext>
            </a:extLst>
          </p:cNvPr>
          <p:cNvPicPr/>
          <p:nvPr/>
        </p:nvPicPr>
        <p:blipFill>
          <a:blip r:embed="rId17"/>
          <a:stretch/>
        </p:blipFill>
        <p:spPr>
          <a:xfrm>
            <a:off x="342720" y="4396488"/>
            <a:ext cx="11544120" cy="707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7" name="图片 146">
            <a:extLst>
              <a:ext uri="{FF2B5EF4-FFF2-40B4-BE49-F238E27FC236}">
                <a16:creationId xmlns:a16="http://schemas.microsoft.com/office/drawing/2014/main" id="{99F0A8DC-5BE3-7C79-FA39-64E5658DF3F6}"/>
              </a:ext>
            </a:extLst>
          </p:cNvPr>
          <p:cNvPicPr/>
          <p:nvPr/>
        </p:nvPicPr>
        <p:blipFill>
          <a:blip r:embed="rId18"/>
          <a:stretch/>
        </p:blipFill>
        <p:spPr>
          <a:xfrm>
            <a:off x="571320" y="4631208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8" name="tb_21">
            <a:extLst>
              <a:ext uri="{FF2B5EF4-FFF2-40B4-BE49-F238E27FC236}">
                <a16:creationId xmlns:a16="http://schemas.microsoft.com/office/drawing/2014/main" id="{DA0D19D0-C4F3-9679-29F2-EC52612D5E74}"/>
              </a:ext>
            </a:extLst>
          </p:cNvPr>
          <p:cNvSpPr txBox="1"/>
          <p:nvPr/>
        </p:nvSpPr>
        <p:spPr>
          <a:xfrm>
            <a:off x="914400" y="4631208"/>
            <a:ext cx="25128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en-US" sz="1200" kern="1200" dirty="0">
                <a:solidFill>
                  <a:srgbClr val="DB277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HR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49" name="tb_22">
            <a:extLst>
              <a:ext uri="{FF2B5EF4-FFF2-40B4-BE49-F238E27FC236}">
                <a16:creationId xmlns:a16="http://schemas.microsoft.com/office/drawing/2014/main" id="{29AA876D-1FB8-B489-A1CF-345F73A119BC}"/>
              </a:ext>
            </a:extLst>
          </p:cNvPr>
          <p:cNvSpPr txBox="1"/>
          <p:nvPr/>
        </p:nvSpPr>
        <p:spPr>
          <a:xfrm>
            <a:off x="2234160" y="4396488"/>
            <a:ext cx="2826720" cy="733680"/>
          </a:xfrm>
          <a:prstGeom prst="rect">
            <a:avLst/>
          </a:prstGeom>
          <a:noFill/>
          <a:ln w="0">
            <a:noFill/>
          </a:ln>
        </p:spPr>
        <p:txBody>
          <a:bodyPr lIns="0" tIns="0" rIns="15228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简历筛选、面试安排、员工培训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50" name="tb_23">
            <a:extLst>
              <a:ext uri="{FF2B5EF4-FFF2-40B4-BE49-F238E27FC236}">
                <a16:creationId xmlns:a16="http://schemas.microsoft.com/office/drawing/2014/main" id="{901804B2-A1D8-3C75-6CC0-4DFCC684F627}"/>
              </a:ext>
            </a:extLst>
          </p:cNvPr>
          <p:cNvSpPr txBox="1"/>
          <p:nvPr/>
        </p:nvSpPr>
        <p:spPr>
          <a:xfrm>
            <a:off x="5006160" y="4396488"/>
            <a:ext cx="3391920" cy="733680"/>
          </a:xfrm>
          <a:prstGeom prst="rect">
            <a:avLst/>
          </a:prstGeom>
          <a:noFill/>
          <a:ln w="0">
            <a:noFill/>
          </a:ln>
        </p:spPr>
        <p:txBody>
          <a:bodyPr lIns="0" tIns="0" rIns="15228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海量简历筛选疲劳，培训资料更新慢，答疑工作量大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51" name="图片 150">
            <a:extLst>
              <a:ext uri="{FF2B5EF4-FFF2-40B4-BE49-F238E27FC236}">
                <a16:creationId xmlns:a16="http://schemas.microsoft.com/office/drawing/2014/main" id="{EE9DD781-2990-3772-B818-EC6B50C220B2}"/>
              </a:ext>
            </a:extLst>
          </p:cNvPr>
          <p:cNvPicPr/>
          <p:nvPr/>
        </p:nvPicPr>
        <p:blipFill>
          <a:blip r:embed="rId19"/>
          <a:stretch/>
        </p:blipFill>
        <p:spPr>
          <a:xfrm>
            <a:off x="8303400" y="4555248"/>
            <a:ext cx="338292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2" name="tb_24">
            <a:extLst>
              <a:ext uri="{FF2B5EF4-FFF2-40B4-BE49-F238E27FC236}">
                <a16:creationId xmlns:a16="http://schemas.microsoft.com/office/drawing/2014/main" id="{9D81D6EC-C2A6-2529-CFE9-60CD80E156F2}"/>
              </a:ext>
            </a:extLst>
          </p:cNvPr>
          <p:cNvSpPr txBox="1"/>
          <p:nvPr/>
        </p:nvSpPr>
        <p:spPr>
          <a:xfrm>
            <a:off x="8332200" y="4583688"/>
            <a:ext cx="3391920" cy="359640"/>
          </a:xfrm>
          <a:prstGeom prst="rect">
            <a:avLst/>
          </a:prstGeom>
          <a:noFill/>
          <a:ln w="0">
            <a:noFill/>
          </a:ln>
        </p:spPr>
        <p:txBody>
          <a:bodyPr lIns="114120" tIns="56880" rIns="114120" bIns="5688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en-US" sz="1050" kern="1200">
                <a:solidFill>
                  <a:srgbClr val="DB277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AI</a:t>
            </a:r>
            <a:r>
              <a:rPr lang="zh-CN" altLang="en-US" sz="1050" kern="1200">
                <a:solidFill>
                  <a:srgbClr val="DB277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精准匹配简历，自动生成培训课件与智能答疑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53" name="图片 152">
            <a:extLst>
              <a:ext uri="{FF2B5EF4-FFF2-40B4-BE49-F238E27FC236}">
                <a16:creationId xmlns:a16="http://schemas.microsoft.com/office/drawing/2014/main" id="{8BC401DF-83A2-69CC-FE7E-11C2A17F2EE6}"/>
              </a:ext>
            </a:extLst>
          </p:cNvPr>
          <p:cNvPicPr/>
          <p:nvPr/>
        </p:nvPicPr>
        <p:blipFill>
          <a:blip r:embed="rId20"/>
          <a:stretch/>
        </p:blipFill>
        <p:spPr>
          <a:xfrm>
            <a:off x="342720" y="5104248"/>
            <a:ext cx="11544120" cy="707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4" name="图片 153">
            <a:extLst>
              <a:ext uri="{FF2B5EF4-FFF2-40B4-BE49-F238E27FC236}">
                <a16:creationId xmlns:a16="http://schemas.microsoft.com/office/drawing/2014/main" id="{3B006E44-753C-1871-B309-67A2A19A9939}"/>
              </a:ext>
            </a:extLst>
          </p:cNvPr>
          <p:cNvPicPr/>
          <p:nvPr/>
        </p:nvPicPr>
        <p:blipFill>
          <a:blip r:embed="rId21"/>
          <a:stretch/>
        </p:blipFill>
        <p:spPr>
          <a:xfrm>
            <a:off x="571320" y="5338968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5" name="tb_25">
            <a:extLst>
              <a:ext uri="{FF2B5EF4-FFF2-40B4-BE49-F238E27FC236}">
                <a16:creationId xmlns:a16="http://schemas.microsoft.com/office/drawing/2014/main" id="{D8733472-45BE-CAAB-4B7F-644FBD068E3B}"/>
              </a:ext>
            </a:extLst>
          </p:cNvPr>
          <p:cNvSpPr txBox="1"/>
          <p:nvPr/>
        </p:nvSpPr>
        <p:spPr>
          <a:xfrm>
            <a:off x="914400" y="5338968"/>
            <a:ext cx="73116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0284C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财务人员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56" name="tb_26">
            <a:extLst>
              <a:ext uri="{FF2B5EF4-FFF2-40B4-BE49-F238E27FC236}">
                <a16:creationId xmlns:a16="http://schemas.microsoft.com/office/drawing/2014/main" id="{4011454C-ACAE-9B85-B113-EEA10CD80253}"/>
              </a:ext>
            </a:extLst>
          </p:cNvPr>
          <p:cNvSpPr txBox="1"/>
          <p:nvPr/>
        </p:nvSpPr>
        <p:spPr>
          <a:xfrm>
            <a:off x="2234160" y="5104248"/>
            <a:ext cx="2826720" cy="733680"/>
          </a:xfrm>
          <a:prstGeom prst="rect">
            <a:avLst/>
          </a:prstGeom>
          <a:noFill/>
          <a:ln w="0">
            <a:noFill/>
          </a:ln>
        </p:spPr>
        <p:txBody>
          <a:bodyPr lIns="0" tIns="0" rIns="15228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报表制作、费用审核、预算分析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57" name="tb_27">
            <a:extLst>
              <a:ext uri="{FF2B5EF4-FFF2-40B4-BE49-F238E27FC236}">
                <a16:creationId xmlns:a16="http://schemas.microsoft.com/office/drawing/2014/main" id="{134D592D-9D32-F397-587B-29363CA352A8}"/>
              </a:ext>
            </a:extLst>
          </p:cNvPr>
          <p:cNvSpPr txBox="1"/>
          <p:nvPr/>
        </p:nvSpPr>
        <p:spPr>
          <a:xfrm>
            <a:off x="5006160" y="5104248"/>
            <a:ext cx="3391920" cy="733680"/>
          </a:xfrm>
          <a:prstGeom prst="rect">
            <a:avLst/>
          </a:prstGeom>
          <a:noFill/>
          <a:ln w="0">
            <a:noFill/>
          </a:ln>
        </p:spPr>
        <p:txBody>
          <a:bodyPr lIns="0" tIns="0" rIns="15228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人工数据核对易错，报表制作周期长，合规审查繁琐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58" name="图片 157">
            <a:extLst>
              <a:ext uri="{FF2B5EF4-FFF2-40B4-BE49-F238E27FC236}">
                <a16:creationId xmlns:a16="http://schemas.microsoft.com/office/drawing/2014/main" id="{EAF0A0BE-E2BD-A284-672A-4A51CA87CB56}"/>
              </a:ext>
            </a:extLst>
          </p:cNvPr>
          <p:cNvPicPr/>
          <p:nvPr/>
        </p:nvPicPr>
        <p:blipFill>
          <a:blip r:embed="rId22"/>
          <a:stretch/>
        </p:blipFill>
        <p:spPr>
          <a:xfrm>
            <a:off x="8303400" y="5262648"/>
            <a:ext cx="338292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9" name="tb_28">
            <a:extLst>
              <a:ext uri="{FF2B5EF4-FFF2-40B4-BE49-F238E27FC236}">
                <a16:creationId xmlns:a16="http://schemas.microsoft.com/office/drawing/2014/main" id="{4CDF03A2-8459-A615-B245-74D4BA5971EA}"/>
              </a:ext>
            </a:extLst>
          </p:cNvPr>
          <p:cNvSpPr txBox="1"/>
          <p:nvPr/>
        </p:nvSpPr>
        <p:spPr>
          <a:xfrm>
            <a:off x="8332200" y="5291088"/>
            <a:ext cx="3391920" cy="359640"/>
          </a:xfrm>
          <a:prstGeom prst="rect">
            <a:avLst/>
          </a:prstGeom>
          <a:noFill/>
          <a:ln w="0">
            <a:noFill/>
          </a:ln>
        </p:spPr>
        <p:txBody>
          <a:bodyPr lIns="114120" tIns="56880" rIns="114120" bIns="5688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>
                <a:solidFill>
                  <a:srgbClr val="0284C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自动化数据核对，智能生成多维度财务报表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60" name="图片 159">
            <a:extLst>
              <a:ext uri="{FF2B5EF4-FFF2-40B4-BE49-F238E27FC236}">
                <a16:creationId xmlns:a16="http://schemas.microsoft.com/office/drawing/2014/main" id="{9B23698A-723A-7AD5-D4A9-2832A4CCD2C6}"/>
              </a:ext>
            </a:extLst>
          </p:cNvPr>
          <p:cNvPicPr/>
          <p:nvPr/>
        </p:nvPicPr>
        <p:blipFill>
          <a:blip r:embed="rId23"/>
          <a:stretch/>
        </p:blipFill>
        <p:spPr>
          <a:xfrm>
            <a:off x="342720" y="5811648"/>
            <a:ext cx="11544120" cy="697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1" name="图片 160">
            <a:extLst>
              <a:ext uri="{FF2B5EF4-FFF2-40B4-BE49-F238E27FC236}">
                <a16:creationId xmlns:a16="http://schemas.microsoft.com/office/drawing/2014/main" id="{8E5776E5-8DB3-33BD-34F5-4013D7F0DF1C}"/>
              </a:ext>
            </a:extLst>
          </p:cNvPr>
          <p:cNvPicPr/>
          <p:nvPr/>
        </p:nvPicPr>
        <p:blipFill>
          <a:blip r:embed="rId24"/>
          <a:stretch/>
        </p:blipFill>
        <p:spPr>
          <a:xfrm>
            <a:off x="571320" y="6046368"/>
            <a:ext cx="228600" cy="228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2" name="tb_29">
            <a:extLst>
              <a:ext uri="{FF2B5EF4-FFF2-40B4-BE49-F238E27FC236}">
                <a16:creationId xmlns:a16="http://schemas.microsoft.com/office/drawing/2014/main" id="{2C3BF620-DC53-C6D6-94EB-36E1B3018518}"/>
              </a:ext>
            </a:extLst>
          </p:cNvPr>
          <p:cNvSpPr txBox="1"/>
          <p:nvPr/>
        </p:nvSpPr>
        <p:spPr>
          <a:xfrm>
            <a:off x="914400" y="6046368"/>
            <a:ext cx="731160" cy="26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800"/>
              </a:lnSpc>
            </a:pPr>
            <a:r>
              <a:rPr lang="zh-CN" altLang="en-US" sz="1200" kern="1200" dirty="0">
                <a:solidFill>
                  <a:srgbClr val="D97706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法务人员</a:t>
            </a:r>
            <a:endParaRPr lang="en-US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63" name="tb_30">
            <a:extLst>
              <a:ext uri="{FF2B5EF4-FFF2-40B4-BE49-F238E27FC236}">
                <a16:creationId xmlns:a16="http://schemas.microsoft.com/office/drawing/2014/main" id="{A245D625-0C98-A21F-3FE7-F9A28294E04E}"/>
              </a:ext>
            </a:extLst>
          </p:cNvPr>
          <p:cNvSpPr txBox="1"/>
          <p:nvPr/>
        </p:nvSpPr>
        <p:spPr>
          <a:xfrm>
            <a:off x="2234160" y="5811648"/>
            <a:ext cx="2826720" cy="733680"/>
          </a:xfrm>
          <a:prstGeom prst="rect">
            <a:avLst/>
          </a:prstGeom>
          <a:noFill/>
          <a:ln w="0">
            <a:noFill/>
          </a:ln>
        </p:spPr>
        <p:txBody>
          <a:bodyPr lIns="0" tIns="0" rIns="15228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合同审查、合规风险排查、法务咨询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64" name="tb_31">
            <a:extLst>
              <a:ext uri="{FF2B5EF4-FFF2-40B4-BE49-F238E27FC236}">
                <a16:creationId xmlns:a16="http://schemas.microsoft.com/office/drawing/2014/main" id="{B2EADB33-D694-860A-35B0-8AE41089198B}"/>
              </a:ext>
            </a:extLst>
          </p:cNvPr>
          <p:cNvSpPr txBox="1"/>
          <p:nvPr/>
        </p:nvSpPr>
        <p:spPr>
          <a:xfrm>
            <a:off x="5006160" y="5811648"/>
            <a:ext cx="3391920" cy="733680"/>
          </a:xfrm>
          <a:prstGeom prst="rect">
            <a:avLst/>
          </a:prstGeom>
          <a:noFill/>
          <a:ln w="0">
            <a:noFill/>
          </a:ln>
        </p:spPr>
        <p:txBody>
          <a:bodyPr lIns="0" tIns="0" rIns="15228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zh-CN" altLang="en-US" sz="1050" kern="1200">
                <a:solidFill>
                  <a:srgbClr val="4B5563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条款审查字斟句酌耗时，风险遗漏隐患大，咨询重复率高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65" name="图片 164">
            <a:extLst>
              <a:ext uri="{FF2B5EF4-FFF2-40B4-BE49-F238E27FC236}">
                <a16:creationId xmlns:a16="http://schemas.microsoft.com/office/drawing/2014/main" id="{1EBA4980-D1C4-8FC8-979F-1EB08F11F070}"/>
              </a:ext>
            </a:extLst>
          </p:cNvPr>
          <p:cNvPicPr/>
          <p:nvPr/>
        </p:nvPicPr>
        <p:blipFill>
          <a:blip r:embed="rId25"/>
          <a:stretch/>
        </p:blipFill>
        <p:spPr>
          <a:xfrm>
            <a:off x="8303400" y="5970048"/>
            <a:ext cx="338292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6" name="tb_32">
            <a:extLst>
              <a:ext uri="{FF2B5EF4-FFF2-40B4-BE49-F238E27FC236}">
                <a16:creationId xmlns:a16="http://schemas.microsoft.com/office/drawing/2014/main" id="{4AA069FE-E8D6-5904-8C28-4D4058D33C21}"/>
              </a:ext>
            </a:extLst>
          </p:cNvPr>
          <p:cNvSpPr txBox="1"/>
          <p:nvPr/>
        </p:nvSpPr>
        <p:spPr>
          <a:xfrm>
            <a:off x="8332200" y="5998848"/>
            <a:ext cx="3391920" cy="359640"/>
          </a:xfrm>
          <a:prstGeom prst="rect">
            <a:avLst/>
          </a:prstGeom>
          <a:noFill/>
          <a:ln w="0">
            <a:noFill/>
          </a:ln>
        </p:spPr>
        <p:txBody>
          <a:bodyPr lIns="114120" tIns="56880" rIns="114120" bIns="5688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en-US" sz="1050" kern="1200">
                <a:solidFill>
                  <a:srgbClr val="D97706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AI</a:t>
            </a:r>
            <a:r>
              <a:rPr lang="zh-CN" altLang="en-US" sz="1050" kern="1200">
                <a:solidFill>
                  <a:srgbClr val="D97706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智能审查合同条款，自动提示潜在合规风险</a:t>
            </a:r>
            <a:endParaRPr lang="en-US" sz="1050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3670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0C5BA-5D4E-C716-A382-12DC91D1D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文本">
            <a:extLst>
              <a:ext uri="{FF2B5EF4-FFF2-40B4-BE49-F238E27FC236}">
                <a16:creationId xmlns:a16="http://schemas.microsoft.com/office/drawing/2014/main" id="{AF34592F-2A2B-8963-57DE-9F7D69E1817A}"/>
              </a:ext>
            </a:extLst>
          </p:cNvPr>
          <p:cNvSpPr txBox="1"/>
          <p:nvPr/>
        </p:nvSpPr>
        <p:spPr>
          <a:xfrm>
            <a:off x="826183" y="259039"/>
            <a:ext cx="8141335" cy="408702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</a:bodyPr>
          <a:lstStyle>
            <a:lvl1pPr algn="l" defTabSz="457200">
              <a:lnSpc>
                <a:spcPct val="120000"/>
              </a:lnSpc>
              <a:defRPr sz="2400">
                <a:solidFill>
                  <a:schemeClr val="tx2"/>
                </a:solidFill>
                <a:latin typeface="腾讯体 W7" panose="020C08030202040F0204" charset="-122"/>
                <a:ea typeface="腾讯体 W7" panose="020C08030202040F020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1pPr>
            <a:lvl2pPr marL="63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2pPr>
            <a:lvl3pPr marL="635000" indent="0" algn="l" defTabSz="228600">
              <a:lnSpc>
                <a:spcPct val="120000"/>
              </a:lnSpc>
              <a:buSzPct val="125000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3pPr>
            <a:lvl4pPr marL="127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4pPr>
            <a:lvl5pPr marL="158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FZLanTingHei-R-GBK" panose="02000000000000000000" pitchFamily="2" charset="-122"/>
                <a:ea typeface="微软雅黑" panose="020B0503020204020204" pitchFamily="34" charset="-122"/>
                <a:cs typeface="FZLanTingHei-R-GBK" panose="02000000000000000000" pitchFamily="2" charset="-122"/>
                <a:sym typeface="PingFang SC Regular" panose="020B0400000000000000" charset="-122"/>
              </a:defRPr>
            </a:lvl5pPr>
            <a:lvl6pPr marL="1905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6pPr>
            <a:lvl7pPr marL="2222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7pPr>
            <a:lvl8pPr marL="25400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8pPr>
            <a:lvl9pPr marL="2857500" indent="-317500" algn="l" defTabSz="228600">
              <a:lnSpc>
                <a:spcPct val="120000"/>
              </a:lnSpc>
              <a:buSzPct val="125000"/>
              <a:buChar char="•"/>
              <a:defRPr sz="2600" b="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9pPr>
          </a:lstStyle>
          <a:p>
            <a:r>
              <a:rPr lang="en-US" altLang="zh-CN" dirty="0">
                <a:cs typeface="锐字工房云字库锐黑粗GBK" panose="02010604000000000000" charset="-122"/>
                <a:sym typeface="微软雅黑" panose="020B0503020204020204" pitchFamily="34" charset="-122"/>
              </a:rPr>
              <a:t>WorkBuddy FAQ</a:t>
            </a:r>
            <a:endParaRPr lang="zh-CN" altLang="en-US" dirty="0">
              <a:cs typeface="锐字工房云字库锐黑粗GBK" panose="02010604000000000000" charset="-122"/>
              <a:sym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6A36AA8-D806-CD7A-0876-E0C7E5A9006E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428400" y="1228680"/>
            <a:ext cx="11334600" cy="1024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1ACF496-08F9-3057-34D6-B84C0000CD56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495000" y="1257120"/>
            <a:ext cx="3933720" cy="967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146DE32-B412-75A3-956C-4D32403E7C69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618840" y="1521720"/>
            <a:ext cx="43812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" name="tb_2">
            <a:extLst>
              <a:ext uri="{FF2B5EF4-FFF2-40B4-BE49-F238E27FC236}">
                <a16:creationId xmlns:a16="http://schemas.microsoft.com/office/drawing/2014/main" id="{9837EF6B-A43B-D351-729D-1D0083C50D4D}"/>
              </a:ext>
            </a:extLst>
          </p:cNvPr>
          <p:cNvSpPr txBox="1"/>
          <p:nvPr/>
        </p:nvSpPr>
        <p:spPr>
          <a:xfrm>
            <a:off x="647640" y="1550520"/>
            <a:ext cx="388440" cy="416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098"/>
              </a:lnSpc>
            </a:pPr>
            <a:r>
              <a:rPr lang="en-US" kern="120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01</a:t>
            </a:r>
            <a:endParaRPr lang="en-US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365C1E0-60EE-0017-FAE8-B28CF72C2763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1180800" y="1452960"/>
            <a:ext cx="152280" cy="15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tb_3">
            <a:extLst>
              <a:ext uri="{FF2B5EF4-FFF2-40B4-BE49-F238E27FC236}">
                <a16:creationId xmlns:a16="http://schemas.microsoft.com/office/drawing/2014/main" id="{2AD83116-5F43-C283-5833-EDF0B073FC54}"/>
              </a:ext>
            </a:extLst>
          </p:cNvPr>
          <p:cNvSpPr txBox="1"/>
          <p:nvPr/>
        </p:nvSpPr>
        <p:spPr>
          <a:xfrm>
            <a:off x="1371600" y="1433880"/>
            <a:ext cx="79248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en-US" altLang="zh-CN" sz="1050" kern="1200" dirty="0">
                <a:solidFill>
                  <a:srgbClr val="FF6B35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ASK</a:t>
            </a:r>
            <a:endParaRPr lang="en-US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0" name="tb_4">
            <a:extLst>
              <a:ext uri="{FF2B5EF4-FFF2-40B4-BE49-F238E27FC236}">
                <a16:creationId xmlns:a16="http://schemas.microsoft.com/office/drawing/2014/main" id="{2A5ED8C4-4A82-1B2B-35E8-37F34CDACCE2}"/>
              </a:ext>
            </a:extLst>
          </p:cNvPr>
          <p:cNvSpPr txBox="1"/>
          <p:nvPr/>
        </p:nvSpPr>
        <p:spPr>
          <a:xfrm>
            <a:off x="1180800" y="1643400"/>
            <a:ext cx="3691800" cy="25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687"/>
              </a:lnSpc>
            </a:pPr>
            <a:r>
              <a:rPr lang="zh-CN" altLang="en-US" sz="1350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已有通用</a:t>
            </a:r>
            <a:r>
              <a:rPr lang="en" altLang="zh-CN" sz="1350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Office</a:t>
            </a:r>
            <a:r>
              <a:rPr lang="en-US" altLang="zh-CN" sz="1350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/WPS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11" name="tb_5">
            <a:extLst>
              <a:ext uri="{FF2B5EF4-FFF2-40B4-BE49-F238E27FC236}">
                <a16:creationId xmlns:a16="http://schemas.microsoft.com/office/drawing/2014/main" id="{5FB7D828-B472-CCF5-B8E9-02A473904DC8}"/>
              </a:ext>
            </a:extLst>
          </p:cNvPr>
          <p:cNvSpPr txBox="1"/>
          <p:nvPr/>
        </p:nvSpPr>
        <p:spPr>
          <a:xfrm>
            <a:off x="1180800" y="1895760"/>
            <a:ext cx="3691800" cy="18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199"/>
              </a:lnSpc>
            </a:pPr>
            <a:r>
              <a:rPr lang="en-US" sz="9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"</a:t>
            </a:r>
            <a:r>
              <a:rPr lang="zh-CN" altLang="en-US" sz="9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员工都在用</a:t>
            </a:r>
            <a:r>
              <a:rPr lang="en-US" altLang="zh-CN" sz="9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Office</a:t>
            </a:r>
            <a:r>
              <a:rPr lang="zh-CN" altLang="en-US" sz="9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了</a:t>
            </a:r>
            <a:r>
              <a:rPr lang="en-US" sz="9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..."</a:t>
            </a:r>
            <a:endParaRPr lang="en-US" sz="9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10770B5A-A5EA-A633-A0FC-24C6FA489816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4429080" y="1257120"/>
            <a:ext cx="7305480" cy="967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E66B73E-E7B8-9130-0F60-2B3980639748}"/>
              </a:ext>
            </a:extLst>
          </p:cNvPr>
          <p:cNvPicPr/>
          <p:nvPr/>
        </p:nvPicPr>
        <p:blipFill>
          <a:blip r:embed="rId8"/>
          <a:stretch/>
        </p:blipFill>
        <p:spPr>
          <a:xfrm>
            <a:off x="4581360" y="1550520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" name="tb_6">
            <a:extLst>
              <a:ext uri="{FF2B5EF4-FFF2-40B4-BE49-F238E27FC236}">
                <a16:creationId xmlns:a16="http://schemas.microsoft.com/office/drawing/2014/main" id="{52BC37A5-9F42-3F06-8919-BB7FA9B63F67}"/>
              </a:ext>
            </a:extLst>
          </p:cNvPr>
          <p:cNvSpPr txBox="1"/>
          <p:nvPr/>
        </p:nvSpPr>
        <p:spPr>
          <a:xfrm>
            <a:off x="5114880" y="1412510"/>
            <a:ext cx="6596640" cy="6703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algn="l" defTabSz="914400" hangingPunct="1">
              <a:lnSpc>
                <a:spcPts val="1826"/>
              </a:lnSpc>
            </a:pPr>
            <a:r>
              <a:rPr lang="en-US" altLang="zh-CN" sz="1120" kern="1200" dirty="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Q</a:t>
            </a:r>
            <a:r>
              <a:rPr lang="zh-CN" altLang="en-US" sz="1120" kern="1200" dirty="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：</a:t>
            </a:r>
            <a:r>
              <a:rPr lang="en" altLang="zh-CN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 Office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是基础办公底座，必不可少；</a:t>
            </a:r>
            <a:r>
              <a:rPr lang="en" altLang="zh-CN" sz="1120" kern="1200" dirty="0" err="1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WorkBuddy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是</a:t>
            </a:r>
            <a:r>
              <a:rPr lang="en" altLang="zh-CN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AI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智能升级外挂，两者并不冲突、反而互补。</a:t>
            </a:r>
            <a:r>
              <a:rPr lang="en" altLang="zh-CN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Office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负责基础文档制作，</a:t>
            </a:r>
            <a:r>
              <a:rPr lang="en" altLang="zh-CN" sz="1120" kern="1200" dirty="0" err="1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WorkBuddy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负责</a:t>
            </a:r>
            <a:r>
              <a:rPr lang="zh-CN" altLang="en-US" sz="1120" kern="1200" dirty="0">
                <a:solidFill>
                  <a:srgbClr val="00B05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自动化处理、智能分析、高效协同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，有</a:t>
            </a:r>
            <a:r>
              <a:rPr lang="en" altLang="zh-CN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Office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是够用，配上</a:t>
            </a:r>
            <a:r>
              <a:rPr lang="en" altLang="zh-CN" sz="1120" kern="1200" dirty="0" err="1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WorkBuddy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才是好用、高效、省心。</a:t>
            </a:r>
            <a:endParaRPr lang="en-US" sz="112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CCCDBBD-4323-622C-D32B-CAB4B81CEBBF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428400" y="2310480"/>
            <a:ext cx="11334600" cy="1024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7E20B19B-59FC-89F1-0053-172010575A65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495000" y="2339280"/>
            <a:ext cx="3933720" cy="967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81EE9A2-3E07-AF09-8DB3-D69EBAE1181A}"/>
              </a:ext>
            </a:extLst>
          </p:cNvPr>
          <p:cNvPicPr/>
          <p:nvPr/>
        </p:nvPicPr>
        <p:blipFill>
          <a:blip r:embed="rId11"/>
          <a:stretch/>
        </p:blipFill>
        <p:spPr>
          <a:xfrm>
            <a:off x="618840" y="2603880"/>
            <a:ext cx="43812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" name="tb_7">
            <a:extLst>
              <a:ext uri="{FF2B5EF4-FFF2-40B4-BE49-F238E27FC236}">
                <a16:creationId xmlns:a16="http://schemas.microsoft.com/office/drawing/2014/main" id="{906F1F3E-59DB-7B8A-0CC8-A9A324217B71}"/>
              </a:ext>
            </a:extLst>
          </p:cNvPr>
          <p:cNvSpPr txBox="1"/>
          <p:nvPr/>
        </p:nvSpPr>
        <p:spPr>
          <a:xfrm>
            <a:off x="647640" y="2632320"/>
            <a:ext cx="388440" cy="416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098"/>
              </a:lnSpc>
            </a:pPr>
            <a:r>
              <a:rPr lang="en-US" kern="120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02</a:t>
            </a:r>
            <a:endParaRPr lang="en-US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A8D40EEC-7EF0-D846-3731-BFE74834EB87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1180800" y="2534760"/>
            <a:ext cx="152280" cy="15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" name="tb_8">
            <a:extLst>
              <a:ext uri="{FF2B5EF4-FFF2-40B4-BE49-F238E27FC236}">
                <a16:creationId xmlns:a16="http://schemas.microsoft.com/office/drawing/2014/main" id="{534CAC93-3F39-F9EE-9CA5-DA692B48CD11}"/>
              </a:ext>
            </a:extLst>
          </p:cNvPr>
          <p:cNvSpPr txBox="1"/>
          <p:nvPr/>
        </p:nvSpPr>
        <p:spPr>
          <a:xfrm>
            <a:off x="1371600" y="2505520"/>
            <a:ext cx="63972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en-US" altLang="zh-CN" sz="1050" kern="1200" dirty="0">
                <a:solidFill>
                  <a:srgbClr val="FF6B35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ASK</a:t>
            </a:r>
            <a:endParaRPr lang="en-US" altLang="zh-CN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21" name="tb_9">
            <a:extLst>
              <a:ext uri="{FF2B5EF4-FFF2-40B4-BE49-F238E27FC236}">
                <a16:creationId xmlns:a16="http://schemas.microsoft.com/office/drawing/2014/main" id="{B709BFE8-6DEC-FCDE-547D-BB30A7F8C769}"/>
              </a:ext>
            </a:extLst>
          </p:cNvPr>
          <p:cNvSpPr txBox="1"/>
          <p:nvPr/>
        </p:nvSpPr>
        <p:spPr>
          <a:xfrm>
            <a:off x="1180800" y="2725200"/>
            <a:ext cx="3691800" cy="25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687"/>
              </a:lnSpc>
            </a:pPr>
            <a:r>
              <a:rPr lang="zh-CN" altLang="en-US" sz="1350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怕员工不会用、学习成本高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22" name="tb_10">
            <a:extLst>
              <a:ext uri="{FF2B5EF4-FFF2-40B4-BE49-F238E27FC236}">
                <a16:creationId xmlns:a16="http://schemas.microsoft.com/office/drawing/2014/main" id="{D4DBDDBB-6181-8EF2-5F1F-D6162AD3E1D8}"/>
              </a:ext>
            </a:extLst>
          </p:cNvPr>
          <p:cNvSpPr txBox="1"/>
          <p:nvPr/>
        </p:nvSpPr>
        <p:spPr>
          <a:xfrm>
            <a:off x="1180800" y="2977560"/>
            <a:ext cx="3691800" cy="18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199"/>
              </a:lnSpc>
            </a:pPr>
            <a:r>
              <a:rPr lang="en-US" sz="9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“</a:t>
            </a:r>
            <a:r>
              <a:rPr lang="zh-CN" altLang="en-US" sz="9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产品使用会不会很复杂</a:t>
            </a:r>
            <a:r>
              <a:rPr lang="en-US" sz="9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..."</a:t>
            </a:r>
            <a:endParaRPr lang="en-US" sz="9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711BA6E9-C6A6-5483-0923-825607BBD135}"/>
              </a:ext>
            </a:extLst>
          </p:cNvPr>
          <p:cNvPicPr/>
          <p:nvPr/>
        </p:nvPicPr>
        <p:blipFill>
          <a:blip r:embed="rId13"/>
          <a:stretch/>
        </p:blipFill>
        <p:spPr>
          <a:xfrm>
            <a:off x="4429080" y="2339280"/>
            <a:ext cx="7305480" cy="967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CDBA148D-B316-A476-F246-0BE1FD223925}"/>
              </a:ext>
            </a:extLst>
          </p:cNvPr>
          <p:cNvPicPr/>
          <p:nvPr/>
        </p:nvPicPr>
        <p:blipFill>
          <a:blip r:embed="rId14"/>
          <a:stretch/>
        </p:blipFill>
        <p:spPr>
          <a:xfrm>
            <a:off x="4581360" y="2632320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tb_11">
            <a:extLst>
              <a:ext uri="{FF2B5EF4-FFF2-40B4-BE49-F238E27FC236}">
                <a16:creationId xmlns:a16="http://schemas.microsoft.com/office/drawing/2014/main" id="{C45FE887-653A-E631-8707-7B2E76E72997}"/>
              </a:ext>
            </a:extLst>
          </p:cNvPr>
          <p:cNvSpPr txBox="1"/>
          <p:nvPr/>
        </p:nvSpPr>
        <p:spPr>
          <a:xfrm>
            <a:off x="5114880" y="2590920"/>
            <a:ext cx="6596640" cy="43954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algn="l" defTabSz="914400" hangingPunct="1">
              <a:lnSpc>
                <a:spcPts val="1826"/>
              </a:lnSpc>
            </a:pPr>
            <a:r>
              <a:rPr lang="en-US" altLang="zh-CN" sz="1120" kern="1200" dirty="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Q</a:t>
            </a:r>
            <a:r>
              <a:rPr lang="zh-CN" altLang="en-US" sz="1120" kern="1200" dirty="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：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完全不用担心，</a:t>
            </a:r>
            <a:r>
              <a:rPr lang="en" altLang="zh-CN" sz="1120" kern="1200" dirty="0" err="1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WorkBuddy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纯口语化操作，不用记命令、不用学教程，像聊天一样发需求就能自动完成工作，比</a:t>
            </a:r>
            <a:r>
              <a:rPr lang="en" altLang="zh-CN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Excel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公式简单十倍，老人新人都能快速上手，</a:t>
            </a:r>
            <a:r>
              <a:rPr lang="zh-CN" altLang="en-US" sz="1120" kern="1200" dirty="0">
                <a:solidFill>
                  <a:srgbClr val="00B05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零学习门槛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。</a:t>
            </a:r>
            <a:endParaRPr lang="en-US" sz="112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CB5533C3-754C-B413-0C56-0FF9F87241F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428400" y="3392640"/>
            <a:ext cx="11334600" cy="1024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64132154-6EA9-EF23-A2E0-8FE5EF67230E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495000" y="3421080"/>
            <a:ext cx="3933720" cy="967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F349A034-6E9B-71A8-C3A4-2F3699145CCD}"/>
              </a:ext>
            </a:extLst>
          </p:cNvPr>
          <p:cNvPicPr/>
          <p:nvPr/>
        </p:nvPicPr>
        <p:blipFill>
          <a:blip r:embed="rId15"/>
          <a:stretch/>
        </p:blipFill>
        <p:spPr>
          <a:xfrm>
            <a:off x="618840" y="3685680"/>
            <a:ext cx="43812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" name="tb_12">
            <a:extLst>
              <a:ext uri="{FF2B5EF4-FFF2-40B4-BE49-F238E27FC236}">
                <a16:creationId xmlns:a16="http://schemas.microsoft.com/office/drawing/2014/main" id="{60201BC0-8F18-883B-A74C-D3BC940875EE}"/>
              </a:ext>
            </a:extLst>
          </p:cNvPr>
          <p:cNvSpPr txBox="1"/>
          <p:nvPr/>
        </p:nvSpPr>
        <p:spPr>
          <a:xfrm>
            <a:off x="647640" y="3714480"/>
            <a:ext cx="388440" cy="416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098"/>
              </a:lnSpc>
            </a:pPr>
            <a:r>
              <a:rPr lang="en-US" kern="120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03</a:t>
            </a:r>
            <a:endParaRPr lang="en-US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68136733-F912-936F-E402-1CD5C074F583}"/>
              </a:ext>
            </a:extLst>
          </p:cNvPr>
          <p:cNvPicPr/>
          <p:nvPr/>
        </p:nvPicPr>
        <p:blipFill>
          <a:blip r:embed="rId16"/>
          <a:stretch/>
        </p:blipFill>
        <p:spPr>
          <a:xfrm>
            <a:off x="1180800" y="3616920"/>
            <a:ext cx="152280" cy="15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" name="tb_13">
            <a:extLst>
              <a:ext uri="{FF2B5EF4-FFF2-40B4-BE49-F238E27FC236}">
                <a16:creationId xmlns:a16="http://schemas.microsoft.com/office/drawing/2014/main" id="{BDAA5A0B-0FF9-7837-4F66-656CB02A93AB}"/>
              </a:ext>
            </a:extLst>
          </p:cNvPr>
          <p:cNvSpPr txBox="1"/>
          <p:nvPr/>
        </p:nvSpPr>
        <p:spPr>
          <a:xfrm>
            <a:off x="1371600" y="3577520"/>
            <a:ext cx="63972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en-US" altLang="zh-CN" sz="1050" kern="1200" dirty="0">
                <a:solidFill>
                  <a:srgbClr val="FF6B35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ASK</a:t>
            </a:r>
            <a:endParaRPr lang="en-US" altLang="zh-CN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32" name="tb_14">
            <a:extLst>
              <a:ext uri="{FF2B5EF4-FFF2-40B4-BE49-F238E27FC236}">
                <a16:creationId xmlns:a16="http://schemas.microsoft.com/office/drawing/2014/main" id="{8C71611F-2E50-EDA6-3000-3A2CF6DE3B72}"/>
              </a:ext>
            </a:extLst>
          </p:cNvPr>
          <p:cNvSpPr txBox="1"/>
          <p:nvPr/>
        </p:nvSpPr>
        <p:spPr>
          <a:xfrm>
            <a:off x="1180800" y="3807360"/>
            <a:ext cx="3691800" cy="25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687"/>
              </a:lnSpc>
            </a:pPr>
            <a:r>
              <a:rPr lang="zh-CN" altLang="en-US" sz="1350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担忧数据安全性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33" name="tb_15">
            <a:extLst>
              <a:ext uri="{FF2B5EF4-FFF2-40B4-BE49-F238E27FC236}">
                <a16:creationId xmlns:a16="http://schemas.microsoft.com/office/drawing/2014/main" id="{1CC2FEF7-EEEC-936A-F615-6D7304475A2D}"/>
              </a:ext>
            </a:extLst>
          </p:cNvPr>
          <p:cNvSpPr txBox="1"/>
          <p:nvPr/>
        </p:nvSpPr>
        <p:spPr>
          <a:xfrm>
            <a:off x="1180800" y="4059720"/>
            <a:ext cx="3691800" cy="18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199"/>
              </a:lnSpc>
            </a:pPr>
            <a:r>
              <a:rPr lang="en-US" sz="9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"</a:t>
            </a:r>
            <a:r>
              <a:rPr lang="zh-CN" altLang="en-US" sz="9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会不会泄露我们的商业机密？</a:t>
            </a:r>
            <a:r>
              <a:rPr lang="en-US" sz="9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"</a:t>
            </a:r>
            <a:endParaRPr lang="en-US" sz="9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45DF4E5D-9B5E-FB1A-2A37-519F66A33997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4429080" y="3421080"/>
            <a:ext cx="7305480" cy="967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9797CD9C-E3EE-7212-364B-36EB459E5F84}"/>
              </a:ext>
            </a:extLst>
          </p:cNvPr>
          <p:cNvPicPr/>
          <p:nvPr/>
        </p:nvPicPr>
        <p:blipFill>
          <a:blip r:embed="rId17"/>
          <a:stretch/>
        </p:blipFill>
        <p:spPr>
          <a:xfrm>
            <a:off x="4581360" y="3714480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" name="tb_16">
            <a:extLst>
              <a:ext uri="{FF2B5EF4-FFF2-40B4-BE49-F238E27FC236}">
                <a16:creationId xmlns:a16="http://schemas.microsoft.com/office/drawing/2014/main" id="{CDBEBE7C-D2B7-F143-E7C9-8237BF0F4D9A}"/>
              </a:ext>
            </a:extLst>
          </p:cNvPr>
          <p:cNvSpPr txBox="1"/>
          <p:nvPr/>
        </p:nvSpPr>
        <p:spPr>
          <a:xfrm>
            <a:off x="5114880" y="3672720"/>
            <a:ext cx="6596640" cy="43954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algn="l" defTabSz="914400" hangingPunct="1">
              <a:lnSpc>
                <a:spcPts val="1826"/>
              </a:lnSpc>
            </a:pPr>
            <a:r>
              <a:rPr lang="en-US" altLang="zh-CN" sz="1120" kern="1200" dirty="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Q</a:t>
            </a:r>
            <a:r>
              <a:rPr lang="zh-CN" altLang="en-US" sz="1120" kern="1200" dirty="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：</a:t>
            </a:r>
            <a:r>
              <a:rPr lang="zh-CN" altLang="en-US" sz="1120" kern="1200" dirty="0">
                <a:solidFill>
                  <a:srgbClr val="C0000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安全是腾讯云的底线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。</a:t>
            </a:r>
            <a:r>
              <a:rPr lang="en-US" altLang="zh-CN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WorkBuddy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对数据管控极为严格，且</a:t>
            </a:r>
            <a:r>
              <a:rPr lang="zh-CN" altLang="en-US" sz="1120" kern="1200" dirty="0">
                <a:solidFill>
                  <a:srgbClr val="00B05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通过信通院的安全认证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，输出数据放在本地，物理隔离，符合最高安全合规标准。您还可以接入自家模型，实现本地数据闭环。</a:t>
            </a:r>
            <a:endParaRPr lang="en-US" sz="112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3089ED89-2162-63E8-8511-A414F5B1E2B1}"/>
              </a:ext>
            </a:extLst>
          </p:cNvPr>
          <p:cNvPicPr/>
          <p:nvPr/>
        </p:nvPicPr>
        <p:blipFill>
          <a:blip r:embed="rId18"/>
          <a:stretch/>
        </p:blipFill>
        <p:spPr>
          <a:xfrm>
            <a:off x="428400" y="4474440"/>
            <a:ext cx="11334600" cy="1024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AA23A2E9-DBFA-A486-D4D4-034FE17A60F4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495000" y="4503240"/>
            <a:ext cx="3933720" cy="967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5CB362A1-72B7-E77E-B3E5-A786A9E84AF6}"/>
              </a:ext>
            </a:extLst>
          </p:cNvPr>
          <p:cNvPicPr/>
          <p:nvPr/>
        </p:nvPicPr>
        <p:blipFill>
          <a:blip r:embed="rId19"/>
          <a:stretch/>
        </p:blipFill>
        <p:spPr>
          <a:xfrm>
            <a:off x="618840" y="4767840"/>
            <a:ext cx="43812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" name="tb_17">
            <a:extLst>
              <a:ext uri="{FF2B5EF4-FFF2-40B4-BE49-F238E27FC236}">
                <a16:creationId xmlns:a16="http://schemas.microsoft.com/office/drawing/2014/main" id="{0DD9E3AE-CA6B-5843-CF84-93442B47ECA5}"/>
              </a:ext>
            </a:extLst>
          </p:cNvPr>
          <p:cNvSpPr txBox="1"/>
          <p:nvPr/>
        </p:nvSpPr>
        <p:spPr>
          <a:xfrm>
            <a:off x="647640" y="4796280"/>
            <a:ext cx="388440" cy="416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098"/>
              </a:lnSpc>
            </a:pPr>
            <a:r>
              <a:rPr lang="en-US" kern="120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04</a:t>
            </a:r>
            <a:endParaRPr lang="en-US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8C255CBF-D82F-795F-7099-A73DBC5AC923}"/>
              </a:ext>
            </a:extLst>
          </p:cNvPr>
          <p:cNvPicPr/>
          <p:nvPr/>
        </p:nvPicPr>
        <p:blipFill>
          <a:blip r:embed="rId20"/>
          <a:stretch/>
        </p:blipFill>
        <p:spPr>
          <a:xfrm>
            <a:off x="1180800" y="4698720"/>
            <a:ext cx="152280" cy="15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" name="tb_18">
            <a:extLst>
              <a:ext uri="{FF2B5EF4-FFF2-40B4-BE49-F238E27FC236}">
                <a16:creationId xmlns:a16="http://schemas.microsoft.com/office/drawing/2014/main" id="{4B608389-17BD-7B01-CB0D-4A51582ADC22}"/>
              </a:ext>
            </a:extLst>
          </p:cNvPr>
          <p:cNvSpPr txBox="1"/>
          <p:nvPr/>
        </p:nvSpPr>
        <p:spPr>
          <a:xfrm>
            <a:off x="1371600" y="4659320"/>
            <a:ext cx="63972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en-US" altLang="zh-CN" sz="1050" kern="1200" dirty="0">
                <a:solidFill>
                  <a:srgbClr val="FF6B35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ASK</a:t>
            </a:r>
            <a:endParaRPr lang="en-US" altLang="zh-CN" sz="10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43" name="tb_19">
            <a:extLst>
              <a:ext uri="{FF2B5EF4-FFF2-40B4-BE49-F238E27FC236}">
                <a16:creationId xmlns:a16="http://schemas.microsoft.com/office/drawing/2014/main" id="{3F6CD845-643A-B6DB-6402-F3D44C5B86F1}"/>
              </a:ext>
            </a:extLst>
          </p:cNvPr>
          <p:cNvSpPr txBox="1"/>
          <p:nvPr/>
        </p:nvSpPr>
        <p:spPr>
          <a:xfrm>
            <a:off x="1180800" y="4889160"/>
            <a:ext cx="3691800" cy="25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687"/>
              </a:lnSpc>
            </a:pPr>
            <a:r>
              <a:rPr lang="zh-CN" altLang="en-US" sz="1350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担心成本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44" name="tb_20">
            <a:extLst>
              <a:ext uri="{FF2B5EF4-FFF2-40B4-BE49-F238E27FC236}">
                <a16:creationId xmlns:a16="http://schemas.microsoft.com/office/drawing/2014/main" id="{13A94464-AA4B-C779-904D-14363C857209}"/>
              </a:ext>
            </a:extLst>
          </p:cNvPr>
          <p:cNvSpPr txBox="1"/>
          <p:nvPr/>
        </p:nvSpPr>
        <p:spPr>
          <a:xfrm>
            <a:off x="1180800" y="5141520"/>
            <a:ext cx="3691800" cy="18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199"/>
              </a:lnSpc>
            </a:pPr>
            <a:r>
              <a:rPr lang="en-US" sz="9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"</a:t>
            </a:r>
            <a:r>
              <a:rPr lang="zh-CN" altLang="en-US" sz="9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部署成本会不会太高</a:t>
            </a:r>
            <a:r>
              <a:rPr lang="en-US" sz="9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..."</a:t>
            </a:r>
            <a:endParaRPr lang="en-US" sz="9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317AD7E7-4304-0B6D-52C5-CAA9E3118CDB}"/>
              </a:ext>
            </a:extLst>
          </p:cNvPr>
          <p:cNvPicPr/>
          <p:nvPr/>
        </p:nvPicPr>
        <p:blipFill>
          <a:blip r:embed="rId21"/>
          <a:stretch/>
        </p:blipFill>
        <p:spPr>
          <a:xfrm>
            <a:off x="4429080" y="4503240"/>
            <a:ext cx="7305480" cy="967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56AAD53F-DA51-1D57-D7C5-B38FD94409EF}"/>
              </a:ext>
            </a:extLst>
          </p:cNvPr>
          <p:cNvPicPr/>
          <p:nvPr/>
        </p:nvPicPr>
        <p:blipFill>
          <a:blip r:embed="rId22"/>
          <a:stretch/>
        </p:blipFill>
        <p:spPr>
          <a:xfrm>
            <a:off x="4581360" y="4796280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" name="tb_21">
            <a:extLst>
              <a:ext uri="{FF2B5EF4-FFF2-40B4-BE49-F238E27FC236}">
                <a16:creationId xmlns:a16="http://schemas.microsoft.com/office/drawing/2014/main" id="{224AD8F1-0EEB-C3A6-50DA-CC432AB2364C}"/>
              </a:ext>
            </a:extLst>
          </p:cNvPr>
          <p:cNvSpPr txBox="1"/>
          <p:nvPr/>
        </p:nvSpPr>
        <p:spPr>
          <a:xfrm>
            <a:off x="5114880" y="4648002"/>
            <a:ext cx="6596640" cy="6703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algn="l" defTabSz="914400" hangingPunct="1">
              <a:lnSpc>
                <a:spcPts val="1826"/>
              </a:lnSpc>
            </a:pPr>
            <a:r>
              <a:rPr lang="en-US" altLang="zh-CN" sz="1120" kern="1200" dirty="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Q</a:t>
            </a:r>
            <a:r>
              <a:rPr lang="zh-CN" altLang="en-US" sz="1120" kern="1200" dirty="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：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部署</a:t>
            </a:r>
            <a:r>
              <a:rPr lang="en" altLang="zh-CN" sz="1120" kern="1200" dirty="0" err="1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WorkBuddy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单账号</a:t>
            </a:r>
            <a:r>
              <a:rPr lang="zh-CN" altLang="en-US" sz="1120" kern="1200" dirty="0">
                <a:solidFill>
                  <a:srgbClr val="00B05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成本低、可灵活控制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，企业可按部门</a:t>
            </a:r>
            <a:r>
              <a:rPr lang="zh-CN" altLang="en-US" sz="1120" kern="1200" dirty="0">
                <a:solidFill>
                  <a:srgbClr val="00B05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分批开通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，也能通过管理员统一配置调用策略与额度，避免资源浪费。如果您担心预算，我们也可以先从 </a:t>
            </a:r>
            <a:r>
              <a:rPr lang="en-US" altLang="zh-CN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1-2 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个高频痛点部门（如财务、运营）做</a:t>
            </a:r>
            <a:r>
              <a:rPr lang="zh-CN" altLang="en-US" sz="1120" kern="1200" dirty="0">
                <a:solidFill>
                  <a:srgbClr val="00B05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小范围试点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，跑出数据后再决定是否全员铺开</a:t>
            </a:r>
            <a:endParaRPr lang="en-US" sz="112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48" name="图片 47">
            <a:extLst>
              <a:ext uri="{FF2B5EF4-FFF2-40B4-BE49-F238E27FC236}">
                <a16:creationId xmlns:a16="http://schemas.microsoft.com/office/drawing/2014/main" id="{5552310D-ABBD-C69D-538E-B4C5D669B96E}"/>
              </a:ext>
            </a:extLst>
          </p:cNvPr>
          <p:cNvPicPr/>
          <p:nvPr/>
        </p:nvPicPr>
        <p:blipFill>
          <a:blip r:embed="rId23"/>
          <a:stretch/>
        </p:blipFill>
        <p:spPr>
          <a:xfrm>
            <a:off x="428400" y="5556600"/>
            <a:ext cx="11334600" cy="1024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23289E03-0F66-FF21-DEBC-88377507C49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495000" y="5585040"/>
            <a:ext cx="3933720" cy="967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C8EF4EC5-57BD-B796-4849-25D1B68CD01D}"/>
              </a:ext>
            </a:extLst>
          </p:cNvPr>
          <p:cNvPicPr/>
          <p:nvPr/>
        </p:nvPicPr>
        <p:blipFill>
          <a:blip r:embed="rId24"/>
          <a:stretch/>
        </p:blipFill>
        <p:spPr>
          <a:xfrm>
            <a:off x="618840" y="5849640"/>
            <a:ext cx="43812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tb_22">
            <a:extLst>
              <a:ext uri="{FF2B5EF4-FFF2-40B4-BE49-F238E27FC236}">
                <a16:creationId xmlns:a16="http://schemas.microsoft.com/office/drawing/2014/main" id="{AD8AC267-0BD4-57DB-75D8-B5E3034ED8CD}"/>
              </a:ext>
            </a:extLst>
          </p:cNvPr>
          <p:cNvSpPr txBox="1"/>
          <p:nvPr/>
        </p:nvSpPr>
        <p:spPr>
          <a:xfrm>
            <a:off x="647640" y="5878440"/>
            <a:ext cx="388440" cy="416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 hangingPunct="1">
              <a:lnSpc>
                <a:spcPts val="2098"/>
              </a:lnSpc>
            </a:pPr>
            <a:r>
              <a:rPr lang="en-US" kern="1200">
                <a:solidFill>
                  <a:srgbClr val="FFFFFF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05</a:t>
            </a:r>
            <a:endParaRPr lang="en-US" kern="120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id="{264F2C96-FBFD-B5BA-6441-F9A92CC146A4}"/>
              </a:ext>
            </a:extLst>
          </p:cNvPr>
          <p:cNvPicPr/>
          <p:nvPr/>
        </p:nvPicPr>
        <p:blipFill>
          <a:blip r:embed="rId12"/>
          <a:stretch/>
        </p:blipFill>
        <p:spPr>
          <a:xfrm>
            <a:off x="1180800" y="5780880"/>
            <a:ext cx="152280" cy="152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" name="tb_23">
            <a:extLst>
              <a:ext uri="{FF2B5EF4-FFF2-40B4-BE49-F238E27FC236}">
                <a16:creationId xmlns:a16="http://schemas.microsoft.com/office/drawing/2014/main" id="{B2C15BE6-779D-7821-36A8-BF8D14600653}"/>
              </a:ext>
            </a:extLst>
          </p:cNvPr>
          <p:cNvSpPr txBox="1"/>
          <p:nvPr/>
        </p:nvSpPr>
        <p:spPr>
          <a:xfrm>
            <a:off x="1371600" y="5751640"/>
            <a:ext cx="639720" cy="22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500"/>
              </a:lnSpc>
            </a:pPr>
            <a:r>
              <a:rPr lang="en" altLang="zh-CN" sz="1050" kern="1200" dirty="0">
                <a:solidFill>
                  <a:srgbClr val="FF6B35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ASK</a:t>
            </a:r>
          </a:p>
        </p:txBody>
      </p:sp>
      <p:sp>
        <p:nvSpPr>
          <p:cNvPr id="54" name="tb_24">
            <a:extLst>
              <a:ext uri="{FF2B5EF4-FFF2-40B4-BE49-F238E27FC236}">
                <a16:creationId xmlns:a16="http://schemas.microsoft.com/office/drawing/2014/main" id="{829AB99A-F532-82B7-5004-53A9B3559274}"/>
              </a:ext>
            </a:extLst>
          </p:cNvPr>
          <p:cNvSpPr txBox="1"/>
          <p:nvPr/>
        </p:nvSpPr>
        <p:spPr>
          <a:xfrm>
            <a:off x="1180800" y="5971320"/>
            <a:ext cx="3691800" cy="250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687"/>
              </a:lnSpc>
            </a:pPr>
            <a:r>
              <a:rPr lang="zh-CN" altLang="en-US" sz="1350" kern="1200" dirty="0">
                <a:solidFill>
                  <a:srgbClr val="003B9E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是否有行业限制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55" name="tb_25">
            <a:extLst>
              <a:ext uri="{FF2B5EF4-FFF2-40B4-BE49-F238E27FC236}">
                <a16:creationId xmlns:a16="http://schemas.microsoft.com/office/drawing/2014/main" id="{376E7A86-A971-2774-BC47-BC79F8F8C697}"/>
              </a:ext>
            </a:extLst>
          </p:cNvPr>
          <p:cNvSpPr txBox="1"/>
          <p:nvPr/>
        </p:nvSpPr>
        <p:spPr>
          <a:xfrm>
            <a:off x="1180800" y="6223680"/>
            <a:ext cx="3691800" cy="188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1199"/>
              </a:lnSpc>
            </a:pPr>
            <a:r>
              <a:rPr lang="en-US" sz="9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"</a:t>
            </a:r>
            <a:r>
              <a:rPr lang="zh-CN" altLang="en-US" sz="9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我是</a:t>
            </a:r>
            <a:r>
              <a:rPr lang="en" altLang="zh-CN" sz="9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xx</a:t>
            </a:r>
            <a:r>
              <a:rPr lang="zh-CN" altLang="en-US" sz="9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行业的，我是不是不需要</a:t>
            </a:r>
            <a:r>
              <a:rPr lang="en-US" sz="9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..."</a:t>
            </a:r>
            <a:endParaRPr lang="en-US" sz="9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56" name="图片 55">
            <a:extLst>
              <a:ext uri="{FF2B5EF4-FFF2-40B4-BE49-F238E27FC236}">
                <a16:creationId xmlns:a16="http://schemas.microsoft.com/office/drawing/2014/main" id="{B236339B-2823-0C44-9B06-E11602B995E9}"/>
              </a:ext>
            </a:extLst>
          </p:cNvPr>
          <p:cNvPicPr/>
          <p:nvPr/>
        </p:nvPicPr>
        <p:blipFill>
          <a:blip r:embed="rId25"/>
          <a:stretch/>
        </p:blipFill>
        <p:spPr>
          <a:xfrm>
            <a:off x="4429080" y="5585040"/>
            <a:ext cx="7305480" cy="967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id="{AA45E8F5-AF73-CCE8-0364-0C9CC9D41B95}"/>
              </a:ext>
            </a:extLst>
          </p:cNvPr>
          <p:cNvPicPr/>
          <p:nvPr/>
        </p:nvPicPr>
        <p:blipFill>
          <a:blip r:embed="rId26"/>
          <a:stretch/>
        </p:blipFill>
        <p:spPr>
          <a:xfrm>
            <a:off x="4581360" y="5878440"/>
            <a:ext cx="380880" cy="38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8" name="tb_26">
            <a:extLst>
              <a:ext uri="{FF2B5EF4-FFF2-40B4-BE49-F238E27FC236}">
                <a16:creationId xmlns:a16="http://schemas.microsoft.com/office/drawing/2014/main" id="{157EBDE7-D051-8FD9-DA35-5F70AEE0F980}"/>
              </a:ext>
            </a:extLst>
          </p:cNvPr>
          <p:cNvSpPr txBox="1"/>
          <p:nvPr/>
        </p:nvSpPr>
        <p:spPr>
          <a:xfrm>
            <a:off x="5114880" y="5766344"/>
            <a:ext cx="6596640" cy="6703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algn="l" defTabSz="914400" hangingPunct="1">
              <a:lnSpc>
                <a:spcPts val="1826"/>
              </a:lnSpc>
            </a:pPr>
            <a:r>
              <a:rPr lang="en-US" altLang="zh-CN" sz="1120" kern="1200" dirty="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Q</a:t>
            </a:r>
            <a:r>
              <a:rPr lang="zh-CN" altLang="en-US" sz="1120" kern="1200" dirty="0">
                <a:solidFill>
                  <a:srgbClr val="0052D9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：</a:t>
            </a:r>
            <a:r>
              <a:rPr lang="en" altLang="zh-CN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 </a:t>
            </a:r>
            <a:r>
              <a:rPr lang="en" altLang="zh-CN" sz="1120" kern="1200" dirty="0" err="1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workbuddy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定位于日常办公</a:t>
            </a:r>
            <a:r>
              <a:rPr lang="en" altLang="zh-CN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AI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助手，</a:t>
            </a:r>
            <a:r>
              <a:rPr lang="zh-CN" altLang="en-US" sz="1120" kern="1200" dirty="0">
                <a:solidFill>
                  <a:srgbClr val="00B05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不限制行业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，只要您用</a:t>
            </a:r>
            <a:r>
              <a:rPr lang="en" altLang="zh-CN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office</a:t>
            </a:r>
            <a:r>
              <a:rPr lang="zh-CN" altLang="en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，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甚至只要您用电脑，</a:t>
            </a:r>
            <a:r>
              <a:rPr lang="en" altLang="zh-CN" sz="1120" kern="1200" dirty="0" err="1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workbuddy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都可以帮您做很多事儿，以前大家都给电脑上装</a:t>
            </a:r>
            <a:r>
              <a:rPr lang="en" altLang="zh-CN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office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套件，是因为它的表格、</a:t>
            </a:r>
            <a:r>
              <a:rPr lang="en" altLang="zh-CN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PPT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工具、日常办公、数据处理经常会用，现在</a:t>
            </a:r>
            <a:r>
              <a:rPr lang="en" altLang="zh-CN" sz="1120" kern="1200" dirty="0" err="1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workbuddy</a:t>
            </a:r>
            <a:r>
              <a:rPr lang="zh-CN" altLang="en-US" sz="1120" kern="1200" dirty="0">
                <a:solidFill>
                  <a:srgbClr val="374151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相当于给办公场景安装了一个大脑。</a:t>
            </a:r>
            <a:endParaRPr lang="en-US" sz="112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59" name="tb_1">
            <a:extLst>
              <a:ext uri="{FF2B5EF4-FFF2-40B4-BE49-F238E27FC236}">
                <a16:creationId xmlns:a16="http://schemas.microsoft.com/office/drawing/2014/main" id="{C38957FD-6522-69E4-849B-C6BA9B155093}"/>
              </a:ext>
            </a:extLst>
          </p:cNvPr>
          <p:cNvSpPr txBox="1"/>
          <p:nvPr/>
        </p:nvSpPr>
        <p:spPr>
          <a:xfrm>
            <a:off x="647640" y="838080"/>
            <a:ext cx="4314600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3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常见</a:t>
            </a:r>
            <a:r>
              <a:rPr lang="en-US" altLang="zh-CN" sz="135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WorkBuddy FAQ</a:t>
            </a:r>
            <a:endParaRPr lang="en-US" sz="135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8FED962-7E93-1EAB-E991-10E0936AFA6C}"/>
              </a:ext>
            </a:extLst>
          </p:cNvPr>
          <p:cNvPicPr/>
          <p:nvPr/>
        </p:nvPicPr>
        <p:blipFill>
          <a:blip r:embed="rId27"/>
          <a:stretch/>
        </p:blipFill>
        <p:spPr>
          <a:xfrm>
            <a:off x="9385734" y="748642"/>
            <a:ext cx="438120" cy="43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" name="tb_15">
            <a:hlinkClick r:id="rId28"/>
            <a:extLst>
              <a:ext uri="{FF2B5EF4-FFF2-40B4-BE49-F238E27FC236}">
                <a16:creationId xmlns:a16="http://schemas.microsoft.com/office/drawing/2014/main" id="{56B8FA68-3ECC-7262-5652-4C373F3966C8}"/>
              </a:ext>
            </a:extLst>
          </p:cNvPr>
          <p:cNvSpPr txBox="1"/>
          <p:nvPr/>
        </p:nvSpPr>
        <p:spPr>
          <a:xfrm>
            <a:off x="9909893" y="812806"/>
            <a:ext cx="1853107" cy="30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en-US" kern="1200" dirty="0" err="1">
                <a:solidFill>
                  <a:srgbClr val="1F2937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WorkBuddy助销话术</a:t>
            </a:r>
            <a:endParaRPr lang="en-US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2473BE3B-D31A-13AB-10B7-3A26FA7863AC}"/>
              </a:ext>
            </a:extLst>
          </p:cNvPr>
          <p:cNvSpPr txBox="1"/>
          <p:nvPr/>
        </p:nvSpPr>
        <p:spPr>
          <a:xfrm>
            <a:off x="7934479" y="768952"/>
            <a:ext cx="2066078" cy="34515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 defTabSz="914400" hangingPunct="1">
              <a:lnSpc>
                <a:spcPts val="2098"/>
              </a:lnSpc>
            </a:pPr>
            <a:r>
              <a:rPr lang="zh-CN" altLang="en-US" sz="1200" kern="1200" dirty="0">
                <a:solidFill>
                  <a:srgbClr val="6B7280"/>
                </a:solidFill>
                <a:latin typeface="TencentSans W7" panose="020C04030202040F0204" pitchFamily="34" charset="-122"/>
                <a:ea typeface="TencentSans W7" panose="020C04030202040F0204" pitchFamily="34" charset="-122"/>
              </a:rPr>
              <a:t>更多助销话术点击：</a:t>
            </a:r>
            <a:endParaRPr lang="en-US" altLang="zh-CN" sz="1200" kern="1200" dirty="0">
              <a:latin typeface="TencentSans W7" panose="020C04030202040F0204" pitchFamily="34" charset="-122"/>
              <a:ea typeface="TencentSans W7" panose="020C04030202040F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944801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FBA149-8A6C-67BE-081F-5102F7FF4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">
            <a:extLst>
              <a:ext uri="{FF2B5EF4-FFF2-40B4-BE49-F238E27FC236}">
                <a16:creationId xmlns:a16="http://schemas.microsoft.com/office/drawing/2014/main" id="{872ACEE8-92A3-1D8B-27C7-B3EAED3C351A}"/>
              </a:ext>
            </a:extLst>
          </p:cNvPr>
          <p:cNvSpPr/>
          <p:nvPr/>
        </p:nvSpPr>
        <p:spPr>
          <a:xfrm>
            <a:off x="492593" y="2363398"/>
            <a:ext cx="4215851" cy="1906869"/>
          </a:xfrm>
          <a:prstGeom prst="rect">
            <a:avLst/>
          </a:prstGeom>
          <a:solidFill>
            <a:srgbClr val="FFFFFF">
              <a:alpha val="9876"/>
            </a:srgbClr>
          </a:solidFill>
          <a:ln w="12700">
            <a:miter lim="400000"/>
          </a:ln>
        </p:spPr>
        <p:txBody>
          <a:bodyPr lIns="25397" tIns="25397" rIns="25397" bIns="25397" anchor="ctr"/>
          <a:lstStyle/>
          <a:p>
            <a:pPr marL="0" marR="0" lvl="0" indent="0" algn="ctr" defTabSz="41270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90" name="正方形">
            <a:extLst>
              <a:ext uri="{FF2B5EF4-FFF2-40B4-BE49-F238E27FC236}">
                <a16:creationId xmlns:a16="http://schemas.microsoft.com/office/drawing/2014/main" id="{134929B5-7500-3B8F-CF23-F4C0589D0A9A}"/>
              </a:ext>
            </a:extLst>
          </p:cNvPr>
          <p:cNvSpPr/>
          <p:nvPr/>
        </p:nvSpPr>
        <p:spPr>
          <a:xfrm>
            <a:off x="3910338" y="1923189"/>
            <a:ext cx="1193646" cy="1193645"/>
          </a:xfrm>
          <a:prstGeom prst="rect">
            <a:avLst/>
          </a:prstGeom>
          <a:solidFill>
            <a:srgbClr val="FFFFFF">
              <a:alpha val="9876"/>
            </a:srgbClr>
          </a:solidFill>
          <a:ln w="12700">
            <a:miter lim="400000"/>
          </a:ln>
        </p:spPr>
        <p:txBody>
          <a:bodyPr lIns="25397" tIns="25397" rIns="25397" bIns="25397" anchor="ctr"/>
          <a:lstStyle/>
          <a:p>
            <a:pPr marL="0" marR="0" lvl="0" indent="0" algn="ctr" defTabSz="41270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294" name="正方形">
            <a:extLst>
              <a:ext uri="{FF2B5EF4-FFF2-40B4-BE49-F238E27FC236}">
                <a16:creationId xmlns:a16="http://schemas.microsoft.com/office/drawing/2014/main" id="{A3466CD1-A631-6CBC-D801-735107CCC60D}"/>
              </a:ext>
            </a:extLst>
          </p:cNvPr>
          <p:cNvSpPr/>
          <p:nvPr/>
        </p:nvSpPr>
        <p:spPr>
          <a:xfrm>
            <a:off x="1428097" y="4079088"/>
            <a:ext cx="526759" cy="526759"/>
          </a:xfrm>
          <a:prstGeom prst="rect">
            <a:avLst/>
          </a:prstGeom>
          <a:solidFill>
            <a:srgbClr val="FFFFFF">
              <a:alpha val="49687"/>
            </a:srgbClr>
          </a:solidFill>
          <a:ln w="12700">
            <a:miter lim="400000"/>
          </a:ln>
        </p:spPr>
        <p:txBody>
          <a:bodyPr lIns="25397" tIns="25397" rIns="25397" bIns="25397" anchor="ctr"/>
          <a:lstStyle/>
          <a:p>
            <a:pPr marL="0" marR="0" lvl="0" indent="0" algn="ctr" defTabSz="412709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9" name="THANKS">
            <a:extLst>
              <a:ext uri="{FF2B5EF4-FFF2-40B4-BE49-F238E27FC236}">
                <a16:creationId xmlns:a16="http://schemas.microsoft.com/office/drawing/2014/main" id="{AB84AD66-29E6-1695-B321-FEE3E9181302}"/>
              </a:ext>
            </a:extLst>
          </p:cNvPr>
          <p:cNvSpPr txBox="1"/>
          <p:nvPr/>
        </p:nvSpPr>
        <p:spPr>
          <a:xfrm>
            <a:off x="564429" y="2794737"/>
            <a:ext cx="4280634" cy="1044191"/>
          </a:xfrm>
          <a:prstGeom prst="rect">
            <a:avLst/>
          </a:prstGeom>
          <a:ln w="12700">
            <a:miter lim="400000"/>
          </a:ln>
        </p:spPr>
        <p:txBody>
          <a:bodyPr lIns="25397" tIns="25397" rIns="25397" bIns="25397" anchor="ctr">
            <a:spAutoFit/>
          </a:bodyPr>
          <a:lstStyle>
            <a:lvl1pPr algn="l" defTabSz="457200">
              <a:lnSpc>
                <a:spcPct val="80000"/>
              </a:lnSpc>
              <a:defRPr sz="16000" b="0">
                <a:latin typeface="+mn-lt"/>
                <a:ea typeface="+mn-ea"/>
                <a:cs typeface="+mn-cs"/>
                <a:sym typeface="腾讯体 W7" panose="020C08030202040F0204" charset="-122"/>
              </a:defRPr>
            </a:lvl1pPr>
          </a:lstStyle>
          <a:p>
            <a:pPr marL="0" marR="0" lvl="0" indent="0" algn="l" defTabSz="457154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腾讯体 W7" panose="020C08030202040F0204" charset="-122"/>
                <a:ea typeface="腾讯体 W7" panose="020C08030202040F0204" charset="-122"/>
                <a:sym typeface="腾讯体 W7" panose="020C08030202040F0204" charset="-122"/>
              </a:rPr>
              <a:t>感谢倾听</a:t>
            </a:r>
            <a:endParaRPr kumimoji="0" sz="8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腾讯体 W7" panose="020C08030202040F0204" charset="-122"/>
              <a:ea typeface="腾讯体 W7" panose="020C08030202040F0204" charset="-122"/>
              <a:sym typeface="腾讯体 W7" panose="020C08030202040F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3150789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581b5919-8c5f-49ce-b819-199fda889c09"/>
  <p:tag name="COMMONDATA" val="eyJoZGlkIjoiYTc2ZGZiNzZiNDVlOGViOWVmM2JhOTY0NGJkNjUyYzgifQ=="/>
  <p:tag name="RESOURCE_RECORD_KEY" val="{&quot;10&quot;:[21546949,4590497,3634196],&quot;13&quot;:[4364947,4722044,4364924,19951220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hYWboRZo1Y8VelOx9Wh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a27yo76Q3.vf49I_a3jv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LVZqPdNEuYBbc67j_Mk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LVZqPdNEuYBbc67j_Mk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LVZqPdNEuYBbc67j_Mk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hYWboRZo1Y8VelOx9WhM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a27yo76Q3.vf49I_a3jv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LVZqPdNEuYBbc67j_Mk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LVZqPdNEuYBbc67j_Mk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LVZqPdNEuYBbc67j_Mkw"/>
</p:tagLst>
</file>

<file path=ppt/theme/theme1.xml><?xml version="1.0" encoding="utf-8"?>
<a:theme xmlns:a="http://schemas.openxmlformats.org/drawingml/2006/main" name="2 图文版式">
  <a:themeElements>
    <a:clrScheme name="CSIG商务PPT配色">
      <a:dk1>
        <a:srgbClr val="000000"/>
      </a:dk1>
      <a:lt1>
        <a:srgbClr val="FFFFFF"/>
      </a:lt1>
      <a:dk2>
        <a:srgbClr val="0060FF"/>
      </a:dk2>
      <a:lt2>
        <a:srgbClr val="FFFFFF"/>
      </a:lt2>
      <a:accent1>
        <a:srgbClr val="0060F0"/>
      </a:accent1>
      <a:accent2>
        <a:srgbClr val="A736FF"/>
      </a:accent2>
      <a:accent3>
        <a:srgbClr val="03905C"/>
      </a:accent3>
      <a:accent4>
        <a:srgbClr val="EB8707"/>
      </a:accent4>
      <a:accent5>
        <a:srgbClr val="009FD1"/>
      </a:accent5>
      <a:accent6>
        <a:srgbClr val="647697"/>
      </a:accent6>
      <a:hlink>
        <a:srgbClr val="444444"/>
      </a:hlink>
      <a:folHlink>
        <a:srgbClr val="444444"/>
      </a:folHlink>
    </a:clrScheme>
    <a:fontScheme name="White">
      <a:majorFont>
        <a:latin typeface="微软雅黑"/>
        <a:ea typeface="微软雅黑"/>
        <a:cs typeface="微软雅黑"/>
      </a:majorFont>
      <a:minorFont>
        <a:latin typeface="微软雅黑"/>
        <a:ea typeface="微软雅黑"/>
        <a:cs typeface="微软雅黑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>
          <a:miter lim="400000"/>
        </a:ln>
      </a:spPr>
      <a:bodyPr lIns="50800" tIns="50800" rIns="50800" bIns="50800" anchor="ctr"/>
      <a:lstStyle>
        <a:defPPr algn="l">
          <a:defRPr sz="3200" b="0">
            <a:solidFill>
              <a:srgbClr val="FFFFFF"/>
            </a:solidFill>
            <a:latin typeface="Helvetica Neue Medium" panose="02000503000000020004"/>
            <a:ea typeface="Helvetica Neue Medium" panose="02000503000000020004"/>
            <a:cs typeface="Helvetica Neue Medium" panose="02000503000000020004"/>
            <a:sym typeface="Helvetica Neue Medium" panose="02000503000000020004"/>
          </a:defRPr>
        </a:defPPr>
      </a:lst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 panose="02000503000000020004"/>
            <a:ea typeface="Helvetica Neue" panose="02000503000000020004"/>
            <a:cs typeface="Helvetica Neue" panose="02000503000000020004"/>
            <a:sym typeface="Helvetica Neue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Blank">
  <a:themeElements>
    <a:clrScheme name="Firm Format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0066CC"/>
      </a:accent3>
      <a:accent4>
        <a:srgbClr val="002960"/>
      </a:accent4>
      <a:accent5>
        <a:srgbClr val="FF6600"/>
      </a:accent5>
      <a:accent6>
        <a:srgbClr val="808080"/>
      </a:accent6>
      <a:hlink>
        <a:srgbClr val="0066CC"/>
      </a:hlink>
      <a:folHlink>
        <a:srgbClr val="002960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Blank">
  <a:themeElements>
    <a:clrScheme name="Firm Format 2">
      <a:dk1>
        <a:srgbClr val="000000"/>
      </a:dk1>
      <a:lt1>
        <a:srgbClr val="FFFFFF"/>
      </a:lt1>
      <a:dk2>
        <a:srgbClr val="002960"/>
      </a:dk2>
      <a:lt2>
        <a:srgbClr val="FFFFFF"/>
      </a:lt2>
      <a:accent1>
        <a:srgbClr val="C7E0FB"/>
      </a:accent1>
      <a:accent2>
        <a:srgbClr val="91B0FF"/>
      </a:accent2>
      <a:accent3>
        <a:srgbClr val="0066CC"/>
      </a:accent3>
      <a:accent4>
        <a:srgbClr val="002960"/>
      </a:accent4>
      <a:accent5>
        <a:srgbClr val="FF6600"/>
      </a:accent5>
      <a:accent6>
        <a:srgbClr val="808080"/>
      </a:accent6>
      <a:hlink>
        <a:srgbClr val="0066CC"/>
      </a:hlink>
      <a:folHlink>
        <a:srgbClr val="002960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Firm Format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EAEA"/>
        </a:accent1>
        <a:accent2>
          <a:srgbClr val="D0D0D0"/>
        </a:accent2>
        <a:accent3>
          <a:srgbClr val="909090"/>
        </a:accent3>
        <a:accent4>
          <a:srgbClr val="606060"/>
        </a:accent4>
        <a:accent5>
          <a:srgbClr val="FF6600"/>
        </a:accent5>
        <a:accent6>
          <a:srgbClr val="808080"/>
        </a:accent6>
        <a:hlink>
          <a:srgbClr val="909090"/>
        </a:hlink>
        <a:folHlink>
          <a:srgbClr val="6060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2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91B0FF"/>
        </a:accent2>
        <a:accent3>
          <a:srgbClr val="0066CC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0066CC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m Format 3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7E0FB"/>
        </a:accent1>
        <a:accent2>
          <a:srgbClr val="C7C293"/>
        </a:accent2>
        <a:accent3>
          <a:srgbClr val="50A2A0"/>
        </a:accent3>
        <a:accent4>
          <a:srgbClr val="002960"/>
        </a:accent4>
        <a:accent5>
          <a:srgbClr val="FF6600"/>
        </a:accent5>
        <a:accent6>
          <a:srgbClr val="808080"/>
        </a:accent6>
        <a:hlink>
          <a:srgbClr val="50A2A0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2 图文版式">
  <a:themeElements>
    <a:clrScheme name="CSIG商务PPT配色">
      <a:dk1>
        <a:srgbClr val="000000"/>
      </a:dk1>
      <a:lt1>
        <a:srgbClr val="FFFFFF"/>
      </a:lt1>
      <a:dk2>
        <a:srgbClr val="0060FF"/>
      </a:dk2>
      <a:lt2>
        <a:srgbClr val="FFFFFF"/>
      </a:lt2>
      <a:accent1>
        <a:srgbClr val="0060F0"/>
      </a:accent1>
      <a:accent2>
        <a:srgbClr val="A736FF"/>
      </a:accent2>
      <a:accent3>
        <a:srgbClr val="03905C"/>
      </a:accent3>
      <a:accent4>
        <a:srgbClr val="EB8707"/>
      </a:accent4>
      <a:accent5>
        <a:srgbClr val="009FD1"/>
      </a:accent5>
      <a:accent6>
        <a:srgbClr val="647697"/>
      </a:accent6>
      <a:hlink>
        <a:srgbClr val="444444"/>
      </a:hlink>
      <a:folHlink>
        <a:srgbClr val="444444"/>
      </a:folHlink>
    </a:clrScheme>
    <a:fontScheme name="White">
      <a:majorFont>
        <a:latin typeface="腾讯体 W7"/>
        <a:ea typeface="腾讯体 W7"/>
        <a:cs typeface="腾讯体 W7"/>
      </a:majorFont>
      <a:minorFont>
        <a:latin typeface="腾讯体 W7"/>
        <a:ea typeface="腾讯体 W7"/>
        <a:cs typeface="腾讯体 W7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 w="12700">
          <a:miter lim="400000"/>
        </a:ln>
      </a:spPr>
      <a:bodyPr lIns="50800" tIns="50800" rIns="50800" bIns="50800" anchor="ctr"/>
      <a:lstStyle>
        <a:defPPr algn="l">
          <a:defRPr sz="3200" b="0">
            <a:solidFill>
              <a:srgbClr val="FFFFFF"/>
            </a:solidFill>
            <a:latin typeface="Helvetica Neue Medium" panose="02000503000000020004"/>
            <a:ea typeface="Helvetica Neue Medium" panose="02000503000000020004"/>
            <a:cs typeface="Helvetica Neue Medium" panose="02000503000000020004"/>
            <a:sym typeface="Helvetica Neue Medium" panose="02000503000000020004"/>
          </a:defRPr>
        </a:defPPr>
      </a:lst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 panose="02000503000000020004"/>
            <a:ea typeface="Helvetica Neue" panose="02000503000000020004"/>
            <a:cs typeface="Helvetica Neue" panose="02000503000000020004"/>
            <a:sym typeface="Helvetica Neue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微软雅黑"/>
        <a:ea typeface="微软雅黑"/>
        <a:cs typeface="微软雅黑"/>
      </a:majorFont>
      <a:minorFont>
        <a:latin typeface="微软雅黑"/>
        <a:ea typeface="微软雅黑"/>
        <a:cs typeface="微软雅黑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 panose="02000503000000020004"/>
            <a:ea typeface="Helvetica Neue Medium" panose="02000503000000020004"/>
            <a:cs typeface="Helvetica Neue Medium" panose="02000503000000020004"/>
            <a:sym typeface="Helvetica Neue Medium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 panose="02000503000000020004"/>
            <a:ea typeface="Helvetica Neue" panose="02000503000000020004"/>
            <a:cs typeface="Helvetica Neue" panose="02000503000000020004"/>
            <a:sym typeface="Helvetica Neue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微软雅黑"/>
        <a:font script="Hebr" typeface="微软雅黑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18626</TotalTime>
  <Words>6660</Words>
  <Application>Microsoft Office PowerPoint</Application>
  <PresentationFormat>自定义</PresentationFormat>
  <Paragraphs>735</Paragraphs>
  <Slides>33</Slides>
  <Notes>23</Notes>
  <HiddenSlides>0</HiddenSlides>
  <MMClips>0</MMClips>
  <ScaleCrop>false</ScaleCrop>
  <HeadingPairs>
    <vt:vector size="8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4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61" baseType="lpstr">
      <vt:lpstr>FZLanTingHei-R-GBK</vt:lpstr>
      <vt:lpstr>Helvetica Neue</vt:lpstr>
      <vt:lpstr>Helvetica Neue Light</vt:lpstr>
      <vt:lpstr>Helvetica Neue Medium</vt:lpstr>
      <vt:lpstr>Montserrat Bold</vt:lpstr>
      <vt:lpstr>PingFang SC</vt:lpstr>
      <vt:lpstr>PingFang SC Regular</vt:lpstr>
      <vt:lpstr>TencentSans</vt:lpstr>
      <vt:lpstr>TencentSans W3</vt:lpstr>
      <vt:lpstr>TencentSans W7</vt:lpstr>
      <vt:lpstr>TencentSansW3</vt:lpstr>
      <vt:lpstr>TencentSansW7</vt:lpstr>
      <vt:lpstr>Times Roman</vt:lpstr>
      <vt:lpstr>等线</vt:lpstr>
      <vt:lpstr>楷体</vt:lpstr>
      <vt:lpstr>锐字工房云字库锐黑粗GBK</vt:lpstr>
      <vt:lpstr>腾讯体 W7</vt:lpstr>
      <vt:lpstr>微软雅黑</vt:lpstr>
      <vt:lpstr>微软雅黑</vt:lpstr>
      <vt:lpstr>Arial</vt:lpstr>
      <vt:lpstr>Calibri</vt:lpstr>
      <vt:lpstr>Times New Roman</vt:lpstr>
      <vt:lpstr>Wingdings</vt:lpstr>
      <vt:lpstr>2 图文版式</vt:lpstr>
      <vt:lpstr>5_Blank</vt:lpstr>
      <vt:lpstr>4_Blank</vt:lpstr>
      <vt:lpstr>1_2 图文版式</vt:lpstr>
      <vt:lpstr>think-cell 幻灯片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MSI</dc:creator>
  <cp:lastModifiedBy>liu tony</cp:lastModifiedBy>
  <cp:revision>1277</cp:revision>
  <cp:lastPrinted>2025-09-02T11:36:00Z</cp:lastPrinted>
  <dcterms:created xsi:type="dcterms:W3CDTF">2025-09-02T11:36:00Z</dcterms:created>
  <dcterms:modified xsi:type="dcterms:W3CDTF">2026-08-21T05:48:50Z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AFDB5AB9149248E2BD57F9D7DC90D1FE_13</vt:lpwstr>
  </property>
  <property fmtid="{D5CDD505-2E9C-101B-9397-08002B2CF9AE}" pid="3" name="KSOProductBuildVer">
    <vt:lpwstr>2052-12.1.0.22529</vt:lpwstr>
  </property>
</Properties>
</file>