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75" r:id="rId2"/>
    <p:sldMasterId id="2147483685" r:id="rId3"/>
    <p:sldMasterId id="2147483697" r:id="rId4"/>
  </p:sldMasterIdLst>
  <p:notesMasterIdLst>
    <p:notesMasterId r:id="rId16"/>
  </p:notesMasterIdLst>
  <p:sldIdLst>
    <p:sldId id="256" r:id="rId5"/>
    <p:sldId id="257" r:id="rId6"/>
    <p:sldId id="258" r:id="rId7"/>
    <p:sldId id="259" r:id="rId8"/>
    <p:sldId id="260" r:id="rId9"/>
    <p:sldId id="261" r:id="rId10"/>
    <p:sldId id="262" r:id="rId11"/>
    <p:sldId id="263" r:id="rId12"/>
    <p:sldId id="264" r:id="rId13"/>
    <p:sldId id="265" r:id="rId14"/>
    <p:sldId id="266" r:id="rId15"/>
  </p:sldIdLst>
  <p:sldSz cx="12193588" cy="6858000"/>
  <p:notesSz cx="6792913" cy="992505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5070A96-8D36-B73A-EE8B-F16B2403C9C2}" name="T179870" initials="T" userId="S::T179870@it.tencent.com::e4889fff-c186-4b2a-be6d-b5ee30896b87"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slideMaster" Target="slideMasters/slideMaster3.xml"/><Relationship Id="rId21"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用户提供：WorkBuddy市场战略作战手册V9原创视觉版.pptx</a:t>
            </a:r>
          </a:p>
          <a:p>
            <a:r>
              <a:t>- 视觉模板：WorkBuddy产品宣讲.pptx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用户提供：WorkBuddy市场战略作战手册V9原创视觉版.pptx</a:t>
            </a:r>
          </a:p>
          <a:p>
            <a:r>
              <a:t>- 视觉模板：WorkBuddy产品宣讲.pptx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用户提供：WorkBuddy市场战略作战手册V9原创视觉版.pptx</a:t>
            </a:r>
          </a:p>
          <a:p>
            <a:r>
              <a:t>- 视觉模板：WorkBuddy产品宣讲.pptx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用户提供：WorkBuddy市场战略作战手册V9原创视觉版.pptx</a:t>
            </a:r>
          </a:p>
          <a:p>
            <a:r>
              <a:t>- 视觉模板：WorkBuddy产品宣讲.pptx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用户提供：WorkBuddy市场战略作战手册V9原创视觉版.pptx</a:t>
            </a:r>
          </a:p>
          <a:p>
            <a:r>
              <a:t>- 视觉模板：WorkBuddy产品宣讲.pptx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用户提供：WorkBuddy市场战略作战手册V9原创视觉版.pptx</a:t>
            </a:r>
          </a:p>
          <a:p>
            <a:r>
              <a:t>- 视觉模板：WorkBuddy产品宣讲.pptx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用户提供：WorkBuddy市场战略作战手册V9原创视觉版.pptx</a:t>
            </a:r>
          </a:p>
          <a:p>
            <a:r>
              <a:t>- 视觉模板：WorkBuddy产品宣讲.pptx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用户提供：WorkBuddy市场战略作战手册V9原创视觉版.pptx</a:t>
            </a:r>
          </a:p>
          <a:p>
            <a:r>
              <a:t>- 视觉模板：WorkBuddy产品宣讲.pptx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用户提供：WorkBuddy市场战略作战手册V9原创视觉版.pptx</a:t>
            </a:r>
          </a:p>
          <a:p>
            <a:r>
              <a:t>- 视觉模板：WorkBuddy产品宣讲.pptx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371600">
              <a:lnSpc>
                <a:spcPct val="100000"/>
              </a:lnSpc>
              <a:spcBef>
                <a:spcPts val="0"/>
              </a:spcBef>
              <a:spcAft>
                <a:spcPts val="0"/>
              </a:spcAft>
              <a:buClrTx/>
              <a:buSzTx/>
              <a:buFontTx/>
              <a:buNone/>
            </a:pPr>
            <a:r>
              <a:t>[Sources]</a:t>
            </a:r>
            <a:endParaRPr sz="1800" kern="100"/>
          </a:p>
          <a:p>
            <a:pPr marL="0" marR="0" lvl="0" indent="0" algn="l" defTabSz="1371600">
              <a:lnSpc>
                <a:spcPct val="100000"/>
              </a:lnSpc>
              <a:spcBef>
                <a:spcPts val="0"/>
              </a:spcBef>
              <a:spcAft>
                <a:spcPts val="0"/>
              </a:spcAft>
              <a:buClrTx/>
              <a:buSzTx/>
              <a:buFontTx/>
              <a:buNone/>
            </a:pPr>
            <a:r>
              <a:t>- 用户提供：WorkBuddy市场战略作战手册V9原创视觉版.pptx</a:t>
            </a:r>
            <a:endParaRPr sz="1800" kern="100"/>
          </a:p>
          <a:p>
            <a:pPr marL="0" marR="0" lvl="0" indent="0" algn="l" defTabSz="1371600">
              <a:lnSpc>
                <a:spcPct val="100000"/>
              </a:lnSpc>
              <a:spcBef>
                <a:spcPts val="0"/>
              </a:spcBef>
              <a:spcAft>
                <a:spcPts val="0"/>
              </a:spcAft>
              <a:buClrTx/>
              <a:buSzTx/>
              <a:buFontTx/>
              <a:buNone/>
            </a:pPr>
            <a:r>
              <a:t>- 视觉模板：WorkBuddy产品宣讲.pptx</a:t>
            </a:r>
            <a:endParaRPr sz="1800" kern="10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用户提供：WorkBuddy市场战略作战手册V9原创视觉版.pptx</a:t>
            </a:r>
          </a:p>
          <a:p>
            <a:r>
              <a:t>- 视觉模板：WorkBuddy产品宣讲.pptx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sv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4.xml"/><Relationship Id="rId4" Type="http://schemas.openxmlformats.org/officeDocument/2006/relationships/image" Target="../media/image11.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图文-单图1">
    <p:spTree>
      <p:nvGrpSpPr>
        <p:cNvPr id="1" name=""/>
        <p:cNvGrpSpPr/>
        <p:nvPr/>
      </p:nvGrpSpPr>
      <p:grpSpPr>
        <a:xfrm>
          <a:off x="0" y="0"/>
          <a:ext cx="0" cy="0"/>
          <a:chOff x="0" y="0"/>
          <a:chExt cx="0" cy="0"/>
        </a:xfrm>
      </p:grpSpPr>
      <p:sp>
        <p:nvSpPr>
          <p:cNvPr id="4" name="矩形">
            <a:extLst>
              <a:ext uri="{FF2B5EF4-FFF2-40B4-BE49-F238E27FC236}">
                <a16:creationId xmlns:a16="http://schemas.microsoft.com/office/drawing/2014/main" id="{54876202-4434-456E-ACBD-BFFF8886FBEC}"/>
              </a:ext>
            </a:extLst>
          </p:cNvPr>
          <p:cNvSpPr>
            <a:spLocks noGrp="1"/>
          </p:cNvSpPr>
          <p:nvPr/>
        </p:nvSpPr>
        <p:spPr>
          <a:xfrm>
            <a:off x="-2788" y="-4234"/>
            <a:ext cx="3807729" cy="6866468"/>
          </a:xfrm>
          <a:prstGeom prst="rect">
            <a:avLst/>
          </a:prstGeom>
          <a:solidFill>
            <a:schemeClr val="accent1"/>
          </a:solidFill>
          <a:ln w="12700"/>
        </p:spPr>
        <p:txBody>
          <a:bodyPr lIns="0" tIns="0" rIns="0" bIns="0" anchor="ctr"/>
          <a:lstStyle/>
          <a:p>
            <a:pPr>
              <a:buNone/>
              <a:defRPr sz="3200" b="0">
                <a:solidFill>
                  <a:srgbClr val="FFFFFF"/>
                </a:solidFill>
                <a:latin typeface="Helvetica Neue Medium"/>
                <a:ea typeface="Helvetica Neue Medium"/>
                <a:cs typeface="Helvetica Neue Medium"/>
              </a:defRPr>
            </a:pPr>
            <a:endParaRPr sz="1600">
              <a:solidFill>
                <a:srgbClr val="0060F0"/>
              </a:solidFill>
              <a:latin typeface="微软雅黑"/>
              <a:ea typeface="微软雅黑"/>
              <a:cs typeface="微软雅黑"/>
            </a:endParaRPr>
          </a:p>
        </p:txBody>
      </p:sp>
      <p:sp>
        <p:nvSpPr>
          <p:cNvPr id="2" name="灯片编号占位符 1">
            <a:extLst>
              <a:ext uri="{FF2B5EF4-FFF2-40B4-BE49-F238E27FC236}">
                <a16:creationId xmlns:a16="http://schemas.microsoft.com/office/drawing/2014/main" id="{69E60855-F48A-436B-8954-B28E6F541E37}"/>
              </a:ext>
            </a:extLst>
          </p:cNvPr>
          <p:cNvSpPr>
            <a:spLocks noGrp="1"/>
          </p:cNvSpPr>
          <p:nvPr>
            <p:ph type="sldNum" idx="10"/>
          </p:nvPr>
        </p:nvSpPr>
        <p:spPr>
          <a:xfrm>
            <a:off x="11686102" y="6540501"/>
            <a:ext cx="232435" cy="225703"/>
          </a:xfrm>
          <a:prstGeom prst="rect">
            <a:avLst/>
          </a:prstGeom>
        </p:spPr>
        <p:txBody>
          <a:bodyPr/>
          <a:lstStyle>
            <a:lvl1pPr>
              <a:buNone/>
              <a:defRPr sz="800">
                <a:latin typeface="微软雅黑"/>
                <a:ea typeface="微软雅黑"/>
                <a:cs typeface="微软雅黑"/>
              </a:defRPr>
            </a:lvl1pPr>
          </a:lstStyle>
          <a:p>
            <a:fld id="{86CB4B4D-7CA3-9044-876B-883B54F8677D}" type="slidenum">
              <a:t>‹#›</a:t>
            </a:fld>
            <a:endParaRPr/>
          </a:p>
        </p:txBody>
      </p:sp>
      <p:sp>
        <p:nvSpPr>
          <p:cNvPr id="7" name="图片占位符 6">
            <a:extLst>
              <a:ext uri="{FF2B5EF4-FFF2-40B4-BE49-F238E27FC236}">
                <a16:creationId xmlns:a16="http://schemas.microsoft.com/office/drawing/2014/main" id="{BBAEA8D6-7BC3-4EEF-BE42-7B46F4102FE4}"/>
              </a:ext>
            </a:extLst>
          </p:cNvPr>
          <p:cNvSpPr>
            <a:spLocks noGrp="1"/>
          </p:cNvSpPr>
          <p:nvPr>
            <p:ph type="pic" idx="11" hasCustomPrompt="1"/>
          </p:nvPr>
        </p:nvSpPr>
        <p:spPr>
          <a:xfrm>
            <a:off x="4953000" y="1231901"/>
            <a:ext cx="6299200" cy="382905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marL="0" indent="0">
              <a:buFontTx/>
              <a:buNone/>
              <a:defRPr sz="800">
                <a:solidFill>
                  <a:schemeClr val="bg1"/>
                </a:solidFill>
              </a:defRPr>
            </a:lvl1pPr>
          </a:lstStyle>
          <a:p>
            <a:pPr lvl="0" algn="ctr">
              <a:buNone/>
            </a:pPr>
            <a:r>
              <a:t>点击添加图片</a:t>
            </a:r>
          </a:p>
        </p:txBody>
      </p:sp>
      <p:sp>
        <p:nvSpPr>
          <p:cNvPr id="21" name="文本占位符 20">
            <a:extLst>
              <a:ext uri="{FF2B5EF4-FFF2-40B4-BE49-F238E27FC236}">
                <a16:creationId xmlns:a16="http://schemas.microsoft.com/office/drawing/2014/main" id="{602A7A08-1CCB-45C1-9540-8FEAC63D5588}"/>
              </a:ext>
            </a:extLst>
          </p:cNvPr>
          <p:cNvSpPr>
            <a:spLocks noGrp="1"/>
          </p:cNvSpPr>
          <p:nvPr>
            <p:ph type="body" idx="15" hasCustomPrompt="1"/>
          </p:nvPr>
        </p:nvSpPr>
        <p:spPr>
          <a:xfrm>
            <a:off x="457501" y="1301521"/>
            <a:ext cx="3100387" cy="766763"/>
          </a:xfrm>
          <a:prstGeom prst="rect">
            <a:avLst/>
          </a:prstGeom>
        </p:spPr>
        <p:txBody>
          <a:bodyPr/>
          <a:lstStyle>
            <a:lvl1pPr marL="0" indent="0">
              <a:buNone/>
              <a:defRPr sz="3000" b="1" i="0">
                <a:solidFill>
                  <a:schemeClr val="bg1"/>
                </a:solidFill>
                <a:latin typeface="微软雅黑"/>
                <a:ea typeface="微软雅黑"/>
                <a:cs typeface="微软雅黑"/>
              </a:defRPr>
            </a:lvl1pPr>
          </a:lstStyle>
          <a:p>
            <a:pPr lvl="0">
              <a:buNone/>
            </a:pPr>
            <a:r>
              <a:t>页面主标题 30磅</a:t>
            </a:r>
          </a:p>
        </p:txBody>
      </p:sp>
      <p:sp>
        <p:nvSpPr>
          <p:cNvPr id="11" name="文本占位符 3">
            <a:extLst>
              <a:ext uri="{FF2B5EF4-FFF2-40B4-BE49-F238E27FC236}">
                <a16:creationId xmlns:a16="http://schemas.microsoft.com/office/drawing/2014/main" id="{A7929485-B427-426E-9F10-0A5868EBF9B2}"/>
              </a:ext>
            </a:extLst>
          </p:cNvPr>
          <p:cNvSpPr>
            <a:spLocks noGrp="1"/>
          </p:cNvSpPr>
          <p:nvPr>
            <p:ph type="body" idx="26" hasCustomPrompt="1"/>
          </p:nvPr>
        </p:nvSpPr>
        <p:spPr>
          <a:xfrm>
            <a:off x="5462436" y="5353138"/>
            <a:ext cx="5400000" cy="841848"/>
          </a:xfrm>
          <a:prstGeom prst="rect">
            <a:avLst/>
          </a:prstGeom>
        </p:spPr>
        <p:txBody>
          <a:bodyPr anchor="t"/>
          <a:lstStyle>
            <a:lvl1pPr marL="0" indent="0" algn="ctr">
              <a:lnSpc>
                <a:spcPct val="150000"/>
              </a:lnSpc>
              <a:buNone/>
              <a:defRPr sz="1200" b="0" i="0">
                <a:solidFill>
                  <a:schemeClr val="tx1"/>
                </a:solidFill>
                <a:latin typeface="微软雅黑"/>
                <a:ea typeface="微软雅黑"/>
                <a:cs typeface="微软雅黑"/>
              </a:defRPr>
            </a:lvl1pPr>
            <a:lvl3pPr marL="635000" indent="0">
              <a:buNone/>
              <a:defRPr/>
            </a:lvl3pPr>
          </a:lstStyle>
          <a:p>
            <a:pPr lvl="0">
              <a:buNone/>
            </a:pPr>
            <a:r>
              <a:t>此处为正文，字体方正兰亭黑，字号12磅，字重Regular，行距1.5倍，色值#000000。段落与图片居中对齐。</a:t>
            </a:r>
          </a:p>
        </p:txBody>
      </p:sp>
      <p:sp>
        <p:nvSpPr>
          <p:cNvPr id="24" name="文本占位符 20">
            <a:extLst>
              <a:ext uri="{FF2B5EF4-FFF2-40B4-BE49-F238E27FC236}">
                <a16:creationId xmlns:a16="http://schemas.microsoft.com/office/drawing/2014/main" id="{F018DB1D-6E12-4CA3-877C-74FC909B225F}"/>
              </a:ext>
            </a:extLst>
          </p:cNvPr>
          <p:cNvSpPr>
            <a:spLocks noGrp="1"/>
          </p:cNvSpPr>
          <p:nvPr>
            <p:ph type="body" idx="32" hasCustomPrompt="1"/>
          </p:nvPr>
        </p:nvSpPr>
        <p:spPr>
          <a:xfrm>
            <a:off x="427022" y="2832538"/>
            <a:ext cx="2970000" cy="766763"/>
          </a:xfrm>
          <a:prstGeom prst="rect">
            <a:avLst/>
          </a:prstGeom>
        </p:spPr>
        <p:txBody>
          <a:bodyPr/>
          <a:lstStyle>
            <a:lvl1pPr marL="0" indent="0">
              <a:lnSpc>
                <a:spcPct val="150000"/>
              </a:lnSpc>
              <a:buNone/>
              <a:defRPr sz="1200" b="0" i="0">
                <a:solidFill>
                  <a:schemeClr val="bg1"/>
                </a:solidFill>
                <a:latin typeface="微软雅黑"/>
                <a:ea typeface="微软雅黑"/>
                <a:cs typeface="微软雅黑"/>
              </a:defRPr>
            </a:lvl1pPr>
          </a:lstStyle>
          <a:p>
            <a:pPr lvl="0">
              <a:buNone/>
            </a:pPr>
            <a:r>
              <a:t>此处为正文，字体方正兰亭黑，字号12磅，字重Regular，行距1.5倍，色值#FFFFFF。</a:t>
            </a:r>
          </a:p>
        </p:txBody>
      </p:sp>
      <p:sp>
        <p:nvSpPr>
          <p:cNvPr id="27" name="文本占位符 20">
            <a:extLst>
              <a:ext uri="{FF2B5EF4-FFF2-40B4-BE49-F238E27FC236}">
                <a16:creationId xmlns:a16="http://schemas.microsoft.com/office/drawing/2014/main" id="{7638DD4F-B5BB-4E3A-86E6-9DD9EF4C3902}"/>
              </a:ext>
            </a:extLst>
          </p:cNvPr>
          <p:cNvSpPr>
            <a:spLocks noGrp="1"/>
          </p:cNvSpPr>
          <p:nvPr>
            <p:ph type="body" idx="34" hasCustomPrompt="1"/>
          </p:nvPr>
        </p:nvSpPr>
        <p:spPr>
          <a:xfrm>
            <a:off x="427022" y="4475852"/>
            <a:ext cx="2970000" cy="766763"/>
          </a:xfrm>
          <a:prstGeom prst="rect">
            <a:avLst/>
          </a:prstGeom>
        </p:spPr>
        <p:txBody>
          <a:bodyPr/>
          <a:lstStyle>
            <a:lvl1pPr marL="0" indent="0">
              <a:lnSpc>
                <a:spcPct val="150000"/>
              </a:lnSpc>
              <a:buNone/>
              <a:defRPr sz="1200" b="0" i="0">
                <a:solidFill>
                  <a:schemeClr val="bg1"/>
                </a:solidFill>
                <a:latin typeface="微软雅黑"/>
                <a:ea typeface="微软雅黑"/>
                <a:cs typeface="微软雅黑"/>
              </a:defRPr>
            </a:lvl1pPr>
          </a:lstStyle>
          <a:p>
            <a:pPr lvl="0">
              <a:buNone/>
            </a:pPr>
            <a:r>
              <a:t>此处为正文，字体方正兰亭黑，字号12磅，字重Regular，行距1.5倍，色值#FFFFFF。</a:t>
            </a:r>
          </a:p>
        </p:txBody>
      </p:sp>
      <p:sp>
        <p:nvSpPr>
          <p:cNvPr id="13" name="文本占位符 20">
            <a:extLst>
              <a:ext uri="{FF2B5EF4-FFF2-40B4-BE49-F238E27FC236}">
                <a16:creationId xmlns:a16="http://schemas.microsoft.com/office/drawing/2014/main" id="{D503BC08-4A2B-4FAD-B0B8-1E77C79A0E36}"/>
              </a:ext>
            </a:extLst>
          </p:cNvPr>
          <p:cNvSpPr>
            <a:spLocks noGrp="1"/>
          </p:cNvSpPr>
          <p:nvPr>
            <p:ph type="body" idx="36" hasCustomPrompt="1"/>
          </p:nvPr>
        </p:nvSpPr>
        <p:spPr>
          <a:xfrm>
            <a:off x="427021" y="3968660"/>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rgbClr val="FFC000"/>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
        <p:nvSpPr>
          <p:cNvPr id="14" name="文本占位符 20">
            <a:extLst>
              <a:ext uri="{FF2B5EF4-FFF2-40B4-BE49-F238E27FC236}">
                <a16:creationId xmlns:a16="http://schemas.microsoft.com/office/drawing/2014/main" id="{6AD91FE0-D92D-428A-80E3-A540BB48E28E}"/>
              </a:ext>
            </a:extLst>
          </p:cNvPr>
          <p:cNvSpPr>
            <a:spLocks noGrp="1"/>
          </p:cNvSpPr>
          <p:nvPr>
            <p:ph type="body" idx="37" hasCustomPrompt="1"/>
          </p:nvPr>
        </p:nvSpPr>
        <p:spPr>
          <a:xfrm>
            <a:off x="427021" y="2327416"/>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chemeClr val="bg1"/>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图文-单图2">
    <p:spTree>
      <p:nvGrpSpPr>
        <p:cNvPr id="1" name=""/>
        <p:cNvGrpSpPr/>
        <p:nvPr/>
      </p:nvGrpSpPr>
      <p:grpSpPr>
        <a:xfrm>
          <a:off x="0" y="0"/>
          <a:ext cx="0" cy="0"/>
          <a:chOff x="0" y="0"/>
          <a:chExt cx="0" cy="0"/>
        </a:xfrm>
      </p:grpSpPr>
      <p:pic>
        <p:nvPicPr>
          <p:cNvPr id="21" name="图片 5"/>
          <p:cNvPicPr>
            <a:picLocks noChangeAspect="1"/>
          </p:cNvPicPr>
          <p:nvPr/>
        </p:nvPicPr>
        <p:blipFill>
          <a:blip r:embed="rId2"/>
          <a:stretch>
            <a:fillRect/>
          </a:stretch>
        </p:blipFill>
        <p:spPr>
          <a:xfrm>
            <a:off x="11091386" y="193030"/>
            <a:ext cx="827151" cy="368622"/>
          </a:xfrm>
          <a:prstGeom prst="rect">
            <a:avLst/>
          </a:prstGeom>
        </p:spPr>
      </p:pic>
      <p:sp>
        <p:nvSpPr>
          <p:cNvPr id="2" name="灯片编号占位符 1">
            <a:extLst>
              <a:ext uri="{FF2B5EF4-FFF2-40B4-BE49-F238E27FC236}">
                <a16:creationId xmlns:a16="http://schemas.microsoft.com/office/drawing/2014/main" id="{62BA3BE8-6C4A-43D9-A0D3-5BA64C0B930D}"/>
              </a:ext>
            </a:extLst>
          </p:cNvPr>
          <p:cNvSpPr>
            <a:spLocks noGrp="1"/>
          </p:cNvSpPr>
          <p:nvPr>
            <p:ph type="sldNum" idx="10"/>
          </p:nvPr>
        </p:nvSpPr>
        <p:spPr>
          <a:xfrm>
            <a:off x="11686102" y="6540501"/>
            <a:ext cx="232435" cy="225703"/>
          </a:xfrm>
          <a:prstGeom prst="rect">
            <a:avLst/>
          </a:prstGeom>
        </p:spPr>
        <p:txBody>
          <a:bodyPr/>
          <a:lstStyle>
            <a:lvl1pPr>
              <a:buNone/>
              <a:defRPr sz="800">
                <a:latin typeface="微软雅黑"/>
                <a:ea typeface="微软雅黑"/>
                <a:cs typeface="微软雅黑"/>
              </a:defRPr>
            </a:lvl1pPr>
          </a:lstStyle>
          <a:p>
            <a:fld id="{86CB4B4D-7CA3-9044-876B-883B54F8677D}" type="slidenum">
              <a:t>‹#›</a:t>
            </a:fld>
            <a:endParaRPr/>
          </a:p>
        </p:txBody>
      </p:sp>
      <p:sp>
        <p:nvSpPr>
          <p:cNvPr id="7" name="图片占位符 6">
            <a:extLst>
              <a:ext uri="{FF2B5EF4-FFF2-40B4-BE49-F238E27FC236}">
                <a16:creationId xmlns:a16="http://schemas.microsoft.com/office/drawing/2014/main" id="{D949DB37-388D-43FC-8B58-A95CFDF2DB9E}"/>
              </a:ext>
            </a:extLst>
          </p:cNvPr>
          <p:cNvSpPr>
            <a:spLocks noGrp="1"/>
          </p:cNvSpPr>
          <p:nvPr>
            <p:ph type="pic" idx="11" hasCustomPrompt="1"/>
          </p:nvPr>
        </p:nvSpPr>
        <p:spPr>
          <a:xfrm>
            <a:off x="5303845" y="1231901"/>
            <a:ext cx="6299200" cy="382905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8" name="矩形">
            <a:extLst>
              <a:ext uri="{FF2B5EF4-FFF2-40B4-BE49-F238E27FC236}">
                <a16:creationId xmlns:a16="http://schemas.microsoft.com/office/drawing/2014/main" id="{97CD2D0F-A65C-4440-B98A-25CF555167E6}"/>
              </a:ext>
            </a:extLst>
          </p:cNvPr>
          <p:cNvSpPr>
            <a:spLocks noGrp="1"/>
          </p:cNvSpPr>
          <p:nvPr/>
        </p:nvSpPr>
        <p:spPr>
          <a:xfrm>
            <a:off x="-2788" y="-4234"/>
            <a:ext cx="4647046" cy="6866468"/>
          </a:xfrm>
          <a:prstGeom prst="rect">
            <a:avLst/>
          </a:prstGeom>
          <a:solidFill>
            <a:schemeClr val="accent1"/>
          </a:solidFill>
          <a:ln w="12700"/>
        </p:spPr>
        <p:txBody>
          <a:bodyPr lIns="0" tIns="0" rIns="0" bIns="0" anchor="ctr"/>
          <a:lstStyle/>
          <a:p>
            <a:pPr>
              <a:buNone/>
              <a:defRPr sz="3200" b="0">
                <a:solidFill>
                  <a:srgbClr val="FFFFFF"/>
                </a:solidFill>
                <a:latin typeface="Helvetica Neue Medium"/>
                <a:ea typeface="Helvetica Neue Medium"/>
                <a:cs typeface="Helvetica Neue Medium"/>
              </a:defRPr>
            </a:pPr>
            <a:endParaRPr sz="1600">
              <a:solidFill>
                <a:srgbClr val="0060F0"/>
              </a:solidFill>
              <a:latin typeface="微软雅黑"/>
              <a:ea typeface="微软雅黑"/>
              <a:cs typeface="微软雅黑"/>
            </a:endParaRPr>
          </a:p>
        </p:txBody>
      </p:sp>
      <p:sp>
        <p:nvSpPr>
          <p:cNvPr id="10" name="文本占位符 20">
            <a:extLst>
              <a:ext uri="{FF2B5EF4-FFF2-40B4-BE49-F238E27FC236}">
                <a16:creationId xmlns:a16="http://schemas.microsoft.com/office/drawing/2014/main" id="{6F92098A-9FB6-4989-9599-CF7D23157E9E}"/>
              </a:ext>
            </a:extLst>
          </p:cNvPr>
          <p:cNvSpPr>
            <a:spLocks noGrp="1"/>
          </p:cNvSpPr>
          <p:nvPr>
            <p:ph type="body" idx="15" hasCustomPrompt="1"/>
          </p:nvPr>
        </p:nvSpPr>
        <p:spPr>
          <a:xfrm>
            <a:off x="457501" y="1301521"/>
            <a:ext cx="3100387" cy="766763"/>
          </a:xfrm>
          <a:prstGeom prst="rect">
            <a:avLst/>
          </a:prstGeom>
        </p:spPr>
        <p:txBody>
          <a:bodyPr/>
          <a:lstStyle>
            <a:lvl1pPr marL="0" indent="0">
              <a:buNone/>
              <a:defRPr sz="3000" b="1" i="0">
                <a:solidFill>
                  <a:schemeClr val="bg1"/>
                </a:solidFill>
                <a:latin typeface="微软雅黑"/>
                <a:ea typeface="微软雅黑"/>
                <a:cs typeface="微软雅黑"/>
              </a:defRPr>
            </a:lvl1pPr>
          </a:lstStyle>
          <a:p>
            <a:pPr lvl="0">
              <a:buNone/>
            </a:pPr>
            <a:r>
              <a:t>页面主标题 30磅</a:t>
            </a:r>
          </a:p>
        </p:txBody>
      </p:sp>
      <p:sp>
        <p:nvSpPr>
          <p:cNvPr id="11" name="文本占位符 3">
            <a:extLst>
              <a:ext uri="{FF2B5EF4-FFF2-40B4-BE49-F238E27FC236}">
                <a16:creationId xmlns:a16="http://schemas.microsoft.com/office/drawing/2014/main" id="{D19CAEE9-642F-4F9E-BF28-F5C727866CA2}"/>
              </a:ext>
            </a:extLst>
          </p:cNvPr>
          <p:cNvSpPr>
            <a:spLocks noGrp="1"/>
          </p:cNvSpPr>
          <p:nvPr>
            <p:ph type="body" idx="26" hasCustomPrompt="1"/>
          </p:nvPr>
        </p:nvSpPr>
        <p:spPr>
          <a:xfrm>
            <a:off x="5753445" y="5353138"/>
            <a:ext cx="5400000" cy="841848"/>
          </a:xfrm>
          <a:prstGeom prst="rect">
            <a:avLst/>
          </a:prstGeom>
        </p:spPr>
        <p:txBody>
          <a:bodyPr anchor="t"/>
          <a:lstStyle>
            <a:lvl1pPr marL="0" indent="0" algn="ctr">
              <a:lnSpc>
                <a:spcPct val="150000"/>
              </a:lnSpc>
              <a:buNone/>
              <a:defRPr sz="1200" b="0" i="0">
                <a:solidFill>
                  <a:schemeClr val="tx1"/>
                </a:solidFill>
                <a:latin typeface="微软雅黑"/>
                <a:ea typeface="微软雅黑"/>
                <a:cs typeface="微软雅黑"/>
              </a:defRPr>
            </a:lvl1pPr>
            <a:lvl3pPr marL="635000" indent="0">
              <a:buNone/>
              <a:defRPr/>
            </a:lvl3pPr>
          </a:lstStyle>
          <a:p>
            <a:pPr lvl="0">
              <a:buNone/>
            </a:pPr>
            <a:r>
              <a:t>此处为正文，字体方正兰亭黑，字号12磅，字重Regular，行距1.5倍，色值#000000。段落与图片居中对齐。</a:t>
            </a:r>
          </a:p>
        </p:txBody>
      </p:sp>
      <p:sp>
        <p:nvSpPr>
          <p:cNvPr id="13" name="文本占位符 20">
            <a:extLst>
              <a:ext uri="{FF2B5EF4-FFF2-40B4-BE49-F238E27FC236}">
                <a16:creationId xmlns:a16="http://schemas.microsoft.com/office/drawing/2014/main" id="{DF51A36D-A2E0-445F-97D9-FE3BA401248F}"/>
              </a:ext>
            </a:extLst>
          </p:cNvPr>
          <p:cNvSpPr>
            <a:spLocks noGrp="1"/>
          </p:cNvSpPr>
          <p:nvPr>
            <p:ph type="body" idx="32" hasCustomPrompt="1"/>
          </p:nvPr>
        </p:nvSpPr>
        <p:spPr>
          <a:xfrm>
            <a:off x="427022" y="2832538"/>
            <a:ext cx="3600000" cy="766763"/>
          </a:xfrm>
          <a:prstGeom prst="rect">
            <a:avLst/>
          </a:prstGeom>
        </p:spPr>
        <p:txBody>
          <a:bodyPr/>
          <a:lstStyle>
            <a:lvl1pPr marL="0" indent="0">
              <a:lnSpc>
                <a:spcPct val="150000"/>
              </a:lnSpc>
              <a:buNone/>
              <a:defRPr sz="1200" b="0" i="0">
                <a:solidFill>
                  <a:schemeClr val="bg1"/>
                </a:solidFill>
                <a:latin typeface="微软雅黑"/>
                <a:ea typeface="微软雅黑"/>
                <a:cs typeface="微软雅黑"/>
              </a:defRPr>
            </a:lvl1pPr>
          </a:lstStyle>
          <a:p>
            <a:pPr lvl="0">
              <a:buNone/>
            </a:pPr>
            <a:r>
              <a:t>此处为正文，字体方正兰亭黑，字号12磅，字重Regular，行距1.5倍，色值#FFFFFF。</a:t>
            </a:r>
          </a:p>
        </p:txBody>
      </p:sp>
      <p:sp>
        <p:nvSpPr>
          <p:cNvPr id="14" name="文本占位符 20">
            <a:extLst>
              <a:ext uri="{FF2B5EF4-FFF2-40B4-BE49-F238E27FC236}">
                <a16:creationId xmlns:a16="http://schemas.microsoft.com/office/drawing/2014/main" id="{7E59BE6C-9104-4990-B083-A6021825930C}"/>
              </a:ext>
            </a:extLst>
          </p:cNvPr>
          <p:cNvSpPr>
            <a:spLocks noGrp="1"/>
          </p:cNvSpPr>
          <p:nvPr>
            <p:ph type="body" idx="33" hasCustomPrompt="1"/>
          </p:nvPr>
        </p:nvSpPr>
        <p:spPr>
          <a:xfrm>
            <a:off x="427021" y="3704029"/>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rgbClr val="FFFFFF"/>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
        <p:nvSpPr>
          <p:cNvPr id="15" name="文本占位符 20">
            <a:extLst>
              <a:ext uri="{FF2B5EF4-FFF2-40B4-BE49-F238E27FC236}">
                <a16:creationId xmlns:a16="http://schemas.microsoft.com/office/drawing/2014/main" id="{CE0A1E6A-95A0-4C54-9C00-5D4DE85AF1DD}"/>
              </a:ext>
            </a:extLst>
          </p:cNvPr>
          <p:cNvSpPr>
            <a:spLocks noGrp="1"/>
          </p:cNvSpPr>
          <p:nvPr>
            <p:ph type="body" idx="34" hasCustomPrompt="1"/>
          </p:nvPr>
        </p:nvSpPr>
        <p:spPr>
          <a:xfrm>
            <a:off x="427022" y="4209152"/>
            <a:ext cx="3600000" cy="766763"/>
          </a:xfrm>
          <a:prstGeom prst="rect">
            <a:avLst/>
          </a:prstGeom>
        </p:spPr>
        <p:txBody>
          <a:bodyPr/>
          <a:lstStyle>
            <a:lvl1pPr marL="0" indent="0">
              <a:lnSpc>
                <a:spcPct val="150000"/>
              </a:lnSpc>
              <a:buNone/>
              <a:defRPr sz="1200" b="0" i="0">
                <a:solidFill>
                  <a:schemeClr val="bg1"/>
                </a:solidFill>
                <a:latin typeface="微软雅黑"/>
                <a:ea typeface="微软雅黑"/>
                <a:cs typeface="微软雅黑"/>
              </a:defRPr>
            </a:lvl1pPr>
          </a:lstStyle>
          <a:p>
            <a:pPr lvl="0">
              <a:buNone/>
            </a:pPr>
            <a:r>
              <a:t>此处为正文，字体方正兰亭黑，字号12磅，字重Regular，行距1.5倍，色值#FFFFFF。</a:t>
            </a:r>
          </a:p>
        </p:txBody>
      </p:sp>
      <p:sp>
        <p:nvSpPr>
          <p:cNvPr id="19" name="文本占位符 20">
            <a:extLst>
              <a:ext uri="{FF2B5EF4-FFF2-40B4-BE49-F238E27FC236}">
                <a16:creationId xmlns:a16="http://schemas.microsoft.com/office/drawing/2014/main" id="{8EC928F2-9D16-4505-9E94-22852DE5CD02}"/>
              </a:ext>
            </a:extLst>
          </p:cNvPr>
          <p:cNvSpPr>
            <a:spLocks noGrp="1"/>
          </p:cNvSpPr>
          <p:nvPr>
            <p:ph type="body" idx="37" hasCustomPrompt="1"/>
          </p:nvPr>
        </p:nvSpPr>
        <p:spPr>
          <a:xfrm>
            <a:off x="427021" y="2327416"/>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chemeClr val="bg1"/>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图文-单图3">
    <p:spTree>
      <p:nvGrpSpPr>
        <p:cNvPr id="1" name=""/>
        <p:cNvGrpSpPr/>
        <p:nvPr/>
      </p:nvGrpSpPr>
      <p:grpSpPr>
        <a:xfrm>
          <a:off x="0" y="0"/>
          <a:ext cx="0" cy="0"/>
          <a:chOff x="0" y="0"/>
          <a:chExt cx="0" cy="0"/>
        </a:xfrm>
      </p:grpSpPr>
      <p:pic>
        <p:nvPicPr>
          <p:cNvPr id="23" name="图片 5"/>
          <p:cNvPicPr>
            <a:picLocks noChangeAspect="1"/>
          </p:cNvPicPr>
          <p:nvPr/>
        </p:nvPicPr>
        <p:blipFill>
          <a:blip r:embed="rId2"/>
          <a:stretch>
            <a:fillRect/>
          </a:stretch>
        </p:blipFill>
        <p:spPr>
          <a:xfrm>
            <a:off x="11091386" y="193030"/>
            <a:ext cx="827151" cy="368622"/>
          </a:xfrm>
          <a:prstGeom prst="rect">
            <a:avLst/>
          </a:prstGeom>
        </p:spPr>
      </p:pic>
      <p:sp>
        <p:nvSpPr>
          <p:cNvPr id="2" name="灯片编号占位符 1">
            <a:extLst>
              <a:ext uri="{FF2B5EF4-FFF2-40B4-BE49-F238E27FC236}">
                <a16:creationId xmlns:a16="http://schemas.microsoft.com/office/drawing/2014/main" id="{E1CC51E4-138B-4307-A51D-0846C58D92FC}"/>
              </a:ext>
            </a:extLst>
          </p:cNvPr>
          <p:cNvSpPr>
            <a:spLocks noGrp="1"/>
          </p:cNvSpPr>
          <p:nvPr>
            <p:ph type="sldNum" idx="10"/>
          </p:nvPr>
        </p:nvSpPr>
        <p:spPr>
          <a:xfrm>
            <a:off x="11686102" y="6540501"/>
            <a:ext cx="232435" cy="225703"/>
          </a:xfrm>
          <a:prstGeom prst="rect">
            <a:avLst/>
          </a:prstGeom>
        </p:spPr>
        <p:txBody>
          <a:bodyPr/>
          <a:lstStyle>
            <a:lvl1pPr>
              <a:buNone/>
              <a:defRPr sz="800">
                <a:latin typeface="微软雅黑"/>
                <a:ea typeface="微软雅黑"/>
                <a:cs typeface="微软雅黑"/>
              </a:defRPr>
            </a:lvl1pPr>
          </a:lstStyle>
          <a:p>
            <a:fld id="{86CB4B4D-7CA3-9044-876B-883B54F8677D}" type="slidenum">
              <a:t>‹#›</a:t>
            </a:fld>
            <a:endParaRPr/>
          </a:p>
        </p:txBody>
      </p:sp>
      <p:sp>
        <p:nvSpPr>
          <p:cNvPr id="7" name="图片占位符 6">
            <a:extLst>
              <a:ext uri="{FF2B5EF4-FFF2-40B4-BE49-F238E27FC236}">
                <a16:creationId xmlns:a16="http://schemas.microsoft.com/office/drawing/2014/main" id="{3B85D723-4FFE-44E0-8D9B-472FDE2F3BCE}"/>
              </a:ext>
            </a:extLst>
          </p:cNvPr>
          <p:cNvSpPr>
            <a:spLocks noGrp="1"/>
          </p:cNvSpPr>
          <p:nvPr>
            <p:ph type="pic" idx="11" hasCustomPrompt="1"/>
          </p:nvPr>
        </p:nvSpPr>
        <p:spPr>
          <a:xfrm>
            <a:off x="6573043" y="1631950"/>
            <a:ext cx="5220001" cy="3127383"/>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marL="0" indent="0" algn="ctr">
              <a:buFontTx/>
              <a:buNone/>
              <a:defRPr sz="800">
                <a:solidFill>
                  <a:schemeClr val="bg1"/>
                </a:solidFill>
              </a:defRPr>
            </a:lvl1pPr>
          </a:lstStyle>
          <a:p>
            <a:pPr marL="317500" lvl="0" indent="-317500" algn="ctr">
              <a:buNone/>
            </a:pPr>
            <a:r>
              <a:t>点击添加图片</a:t>
            </a:r>
          </a:p>
        </p:txBody>
      </p:sp>
      <p:sp>
        <p:nvSpPr>
          <p:cNvPr id="9" name="矩形">
            <a:extLst>
              <a:ext uri="{FF2B5EF4-FFF2-40B4-BE49-F238E27FC236}">
                <a16:creationId xmlns:a16="http://schemas.microsoft.com/office/drawing/2014/main" id="{95E516FE-48BA-48AE-A1F4-6D5555AF0DAB}"/>
              </a:ext>
            </a:extLst>
          </p:cNvPr>
          <p:cNvSpPr>
            <a:spLocks noGrp="1"/>
          </p:cNvSpPr>
          <p:nvPr/>
        </p:nvSpPr>
        <p:spPr>
          <a:xfrm>
            <a:off x="-2788" y="-4234"/>
            <a:ext cx="6042929" cy="6866468"/>
          </a:xfrm>
          <a:prstGeom prst="rect">
            <a:avLst/>
          </a:prstGeom>
          <a:solidFill>
            <a:schemeClr val="accent1"/>
          </a:solidFill>
          <a:ln w="12700"/>
        </p:spPr>
        <p:txBody>
          <a:bodyPr lIns="0" tIns="0" rIns="0" bIns="0" anchor="ctr"/>
          <a:lstStyle/>
          <a:p>
            <a:pPr>
              <a:buNone/>
              <a:defRPr sz="3200" b="0">
                <a:solidFill>
                  <a:srgbClr val="FFFFFF"/>
                </a:solidFill>
                <a:latin typeface="Helvetica Neue Medium"/>
                <a:ea typeface="Helvetica Neue Medium"/>
                <a:cs typeface="Helvetica Neue Medium"/>
              </a:defRPr>
            </a:pPr>
            <a:endParaRPr sz="1600">
              <a:solidFill>
                <a:srgbClr val="0060F0"/>
              </a:solidFill>
              <a:latin typeface="微软雅黑"/>
              <a:ea typeface="微软雅黑"/>
              <a:cs typeface="微软雅黑"/>
            </a:endParaRPr>
          </a:p>
        </p:txBody>
      </p:sp>
      <p:sp>
        <p:nvSpPr>
          <p:cNvPr id="10" name="文本占位符 20">
            <a:extLst>
              <a:ext uri="{FF2B5EF4-FFF2-40B4-BE49-F238E27FC236}">
                <a16:creationId xmlns:a16="http://schemas.microsoft.com/office/drawing/2014/main" id="{E7055D2D-FA1F-4222-98C0-0C8407A70492}"/>
              </a:ext>
            </a:extLst>
          </p:cNvPr>
          <p:cNvSpPr>
            <a:spLocks noGrp="1"/>
          </p:cNvSpPr>
          <p:nvPr>
            <p:ph type="body" idx="15" hasCustomPrompt="1"/>
          </p:nvPr>
        </p:nvSpPr>
        <p:spPr>
          <a:xfrm>
            <a:off x="457501" y="1301521"/>
            <a:ext cx="3100387" cy="766763"/>
          </a:xfrm>
          <a:prstGeom prst="rect">
            <a:avLst/>
          </a:prstGeom>
        </p:spPr>
        <p:txBody>
          <a:bodyPr/>
          <a:lstStyle>
            <a:lvl1pPr marL="0" indent="0">
              <a:buNone/>
              <a:defRPr sz="3000" b="1" i="0">
                <a:solidFill>
                  <a:schemeClr val="bg1"/>
                </a:solidFill>
                <a:latin typeface="微软雅黑"/>
                <a:ea typeface="微软雅黑"/>
                <a:cs typeface="微软雅黑"/>
              </a:defRPr>
            </a:lvl1pPr>
          </a:lstStyle>
          <a:p>
            <a:pPr lvl="0">
              <a:buNone/>
            </a:pPr>
            <a:r>
              <a:t>页面主标题 30磅</a:t>
            </a:r>
          </a:p>
        </p:txBody>
      </p:sp>
      <p:sp>
        <p:nvSpPr>
          <p:cNvPr id="11" name="文本占位符 3">
            <a:extLst>
              <a:ext uri="{FF2B5EF4-FFF2-40B4-BE49-F238E27FC236}">
                <a16:creationId xmlns:a16="http://schemas.microsoft.com/office/drawing/2014/main" id="{D6DE12CE-4656-4E81-B8CD-C0D40784CB69}"/>
              </a:ext>
            </a:extLst>
          </p:cNvPr>
          <p:cNvSpPr>
            <a:spLocks noGrp="1"/>
          </p:cNvSpPr>
          <p:nvPr>
            <p:ph type="body" idx="26" hasCustomPrompt="1"/>
          </p:nvPr>
        </p:nvSpPr>
        <p:spPr>
          <a:xfrm>
            <a:off x="7113253" y="5097817"/>
            <a:ext cx="4572849" cy="841848"/>
          </a:xfrm>
          <a:prstGeom prst="rect">
            <a:avLst/>
          </a:prstGeom>
        </p:spPr>
        <p:txBody>
          <a:bodyPr anchor="t"/>
          <a:lstStyle>
            <a:lvl1pPr marL="0" indent="0" algn="ctr">
              <a:lnSpc>
                <a:spcPct val="150000"/>
              </a:lnSpc>
              <a:buNone/>
              <a:defRPr sz="1200" b="0" i="0">
                <a:solidFill>
                  <a:schemeClr val="tx1"/>
                </a:solidFill>
                <a:latin typeface="微软雅黑"/>
                <a:ea typeface="微软雅黑"/>
                <a:cs typeface="微软雅黑"/>
              </a:defRPr>
            </a:lvl1pPr>
            <a:lvl3pPr marL="635000" indent="0">
              <a:buNone/>
              <a:defRPr/>
            </a:lvl3pPr>
          </a:lstStyle>
          <a:p>
            <a:pPr lvl="0">
              <a:buNone/>
            </a:pPr>
            <a:r>
              <a:t>此处为正文，字体方正兰亭黑，字号12磅，字重Regular，行距1.5倍，色值#000000。段落与图片居中对齐。</a:t>
            </a:r>
          </a:p>
        </p:txBody>
      </p:sp>
      <p:sp>
        <p:nvSpPr>
          <p:cNvPr id="13" name="文本占位符 20">
            <a:extLst>
              <a:ext uri="{FF2B5EF4-FFF2-40B4-BE49-F238E27FC236}">
                <a16:creationId xmlns:a16="http://schemas.microsoft.com/office/drawing/2014/main" id="{8243E5DF-E015-4474-8D44-DC033A861889}"/>
              </a:ext>
            </a:extLst>
          </p:cNvPr>
          <p:cNvSpPr>
            <a:spLocks noGrp="1"/>
          </p:cNvSpPr>
          <p:nvPr>
            <p:ph type="body" idx="32" hasCustomPrompt="1"/>
          </p:nvPr>
        </p:nvSpPr>
        <p:spPr>
          <a:xfrm>
            <a:off x="427022" y="2832538"/>
            <a:ext cx="5219398" cy="766763"/>
          </a:xfrm>
          <a:prstGeom prst="rect">
            <a:avLst/>
          </a:prstGeom>
        </p:spPr>
        <p:txBody>
          <a:bodyPr/>
          <a:lstStyle>
            <a:lvl1pPr marL="0" indent="0">
              <a:lnSpc>
                <a:spcPct val="150000"/>
              </a:lnSpc>
              <a:buNone/>
              <a:defRPr sz="1200" b="0" i="0">
                <a:solidFill>
                  <a:schemeClr val="bg1"/>
                </a:solidFill>
                <a:latin typeface="微软雅黑"/>
                <a:ea typeface="微软雅黑"/>
                <a:cs typeface="微软雅黑"/>
              </a:defRPr>
            </a:lvl1pPr>
          </a:lstStyle>
          <a:p>
            <a:pPr lvl="0">
              <a:buNone/>
            </a:pPr>
            <a:r>
              <a:t>此处为正文，字体方正兰亭黑，字号12磅，字重Regular，行距1.5倍，色值#FFFFFF。</a:t>
            </a:r>
          </a:p>
        </p:txBody>
      </p:sp>
      <p:sp>
        <p:nvSpPr>
          <p:cNvPr id="15" name="文本占位符 20">
            <a:extLst>
              <a:ext uri="{FF2B5EF4-FFF2-40B4-BE49-F238E27FC236}">
                <a16:creationId xmlns:a16="http://schemas.microsoft.com/office/drawing/2014/main" id="{954D1FB2-EB80-4742-BF43-17BC1F5DAD50}"/>
              </a:ext>
            </a:extLst>
          </p:cNvPr>
          <p:cNvSpPr>
            <a:spLocks noGrp="1"/>
          </p:cNvSpPr>
          <p:nvPr>
            <p:ph type="body" idx="34" hasCustomPrompt="1"/>
          </p:nvPr>
        </p:nvSpPr>
        <p:spPr>
          <a:xfrm>
            <a:off x="427022" y="4209152"/>
            <a:ext cx="5219398" cy="766763"/>
          </a:xfrm>
          <a:prstGeom prst="rect">
            <a:avLst/>
          </a:prstGeom>
        </p:spPr>
        <p:txBody>
          <a:bodyPr/>
          <a:lstStyle>
            <a:lvl1pPr marL="0" indent="0">
              <a:lnSpc>
                <a:spcPct val="150000"/>
              </a:lnSpc>
              <a:buNone/>
              <a:defRPr sz="1200" b="0" i="0">
                <a:solidFill>
                  <a:schemeClr val="bg1"/>
                </a:solidFill>
                <a:latin typeface="微软雅黑"/>
                <a:ea typeface="微软雅黑"/>
                <a:cs typeface="微软雅黑"/>
              </a:defRPr>
            </a:lvl1pPr>
          </a:lstStyle>
          <a:p>
            <a:pPr lvl="0">
              <a:buNone/>
            </a:pPr>
            <a:r>
              <a:t>此处为正文，字体方正兰亭黑，字号12磅，字重Regular，行距1.5倍，色值#FFFFFF。</a:t>
            </a:r>
          </a:p>
        </p:txBody>
      </p:sp>
      <p:sp>
        <p:nvSpPr>
          <p:cNvPr id="17" name="文本占位符 20">
            <a:extLst>
              <a:ext uri="{FF2B5EF4-FFF2-40B4-BE49-F238E27FC236}">
                <a16:creationId xmlns:a16="http://schemas.microsoft.com/office/drawing/2014/main" id="{5ACC1AA2-6947-4C89-B2D2-355AE621C3BE}"/>
              </a:ext>
            </a:extLst>
          </p:cNvPr>
          <p:cNvSpPr>
            <a:spLocks noGrp="1"/>
          </p:cNvSpPr>
          <p:nvPr>
            <p:ph type="body" idx="36" hasCustomPrompt="1"/>
          </p:nvPr>
        </p:nvSpPr>
        <p:spPr>
          <a:xfrm>
            <a:off x="427022" y="5580139"/>
            <a:ext cx="5219398" cy="766763"/>
          </a:xfrm>
          <a:prstGeom prst="rect">
            <a:avLst/>
          </a:prstGeom>
        </p:spPr>
        <p:txBody>
          <a:bodyPr/>
          <a:lstStyle>
            <a:lvl1pPr marL="0" indent="0">
              <a:lnSpc>
                <a:spcPct val="150000"/>
              </a:lnSpc>
              <a:buNone/>
              <a:defRPr sz="1200" b="0" i="0">
                <a:solidFill>
                  <a:schemeClr val="bg1"/>
                </a:solidFill>
                <a:latin typeface="微软雅黑"/>
                <a:ea typeface="微软雅黑"/>
                <a:cs typeface="微软雅黑"/>
              </a:defRPr>
            </a:lvl1pPr>
          </a:lstStyle>
          <a:p>
            <a:pPr lvl="0">
              <a:buNone/>
            </a:pPr>
            <a:r>
              <a:t>此处为正文，字体方正兰亭黑，字号12磅，字重Regular，行距1.5倍，色值#FFFFFF。</a:t>
            </a:r>
          </a:p>
        </p:txBody>
      </p:sp>
      <p:sp>
        <p:nvSpPr>
          <p:cNvPr id="18" name="文本占位符 20">
            <a:extLst>
              <a:ext uri="{FF2B5EF4-FFF2-40B4-BE49-F238E27FC236}">
                <a16:creationId xmlns:a16="http://schemas.microsoft.com/office/drawing/2014/main" id="{8881E6E2-3C51-4BD1-9640-D72FB999202D}"/>
              </a:ext>
            </a:extLst>
          </p:cNvPr>
          <p:cNvSpPr>
            <a:spLocks noGrp="1"/>
          </p:cNvSpPr>
          <p:nvPr>
            <p:ph type="body" idx="37" hasCustomPrompt="1"/>
          </p:nvPr>
        </p:nvSpPr>
        <p:spPr>
          <a:xfrm>
            <a:off x="427021" y="2327416"/>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chemeClr val="bg1"/>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
        <p:nvSpPr>
          <p:cNvPr id="20" name="文本占位符 20">
            <a:extLst>
              <a:ext uri="{FF2B5EF4-FFF2-40B4-BE49-F238E27FC236}">
                <a16:creationId xmlns:a16="http://schemas.microsoft.com/office/drawing/2014/main" id="{3577B5B4-4D67-4DF5-9C20-70422F7D7F41}"/>
              </a:ext>
            </a:extLst>
          </p:cNvPr>
          <p:cNvSpPr>
            <a:spLocks noGrp="1"/>
          </p:cNvSpPr>
          <p:nvPr>
            <p:ph type="body" idx="33" hasCustomPrompt="1"/>
          </p:nvPr>
        </p:nvSpPr>
        <p:spPr>
          <a:xfrm>
            <a:off x="427021" y="3704029"/>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rgbClr val="FFFFFF"/>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
        <p:nvSpPr>
          <p:cNvPr id="21" name="文本占位符 20">
            <a:extLst>
              <a:ext uri="{FF2B5EF4-FFF2-40B4-BE49-F238E27FC236}">
                <a16:creationId xmlns:a16="http://schemas.microsoft.com/office/drawing/2014/main" id="{C73AF190-A269-475C-8DAD-3CE332352370}"/>
              </a:ext>
            </a:extLst>
          </p:cNvPr>
          <p:cNvSpPr>
            <a:spLocks noGrp="1"/>
          </p:cNvSpPr>
          <p:nvPr>
            <p:ph type="body" idx="38" hasCustomPrompt="1"/>
          </p:nvPr>
        </p:nvSpPr>
        <p:spPr>
          <a:xfrm>
            <a:off x="427021" y="5077009"/>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rgbClr val="FFFFFF"/>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图文-人物图片">
    <p:spTree>
      <p:nvGrpSpPr>
        <p:cNvPr id="1" name=""/>
        <p:cNvGrpSpPr/>
        <p:nvPr/>
      </p:nvGrpSpPr>
      <p:grpSpPr>
        <a:xfrm>
          <a:off x="0" y="0"/>
          <a:ext cx="0" cy="0"/>
          <a:chOff x="0" y="0"/>
          <a:chExt cx="0" cy="0"/>
        </a:xfrm>
      </p:grpSpPr>
      <p:sp>
        <p:nvSpPr>
          <p:cNvPr id="4" name="文本占位符 3">
            <a:extLst>
              <a:ext uri="{FF2B5EF4-FFF2-40B4-BE49-F238E27FC236}">
                <a16:creationId xmlns:a16="http://schemas.microsoft.com/office/drawing/2014/main" id="{DD529A9D-9F7E-4875-9F0B-6DB646BC674C}"/>
              </a:ext>
            </a:extLst>
          </p:cNvPr>
          <p:cNvSpPr>
            <a:spLocks noGrp="1"/>
          </p:cNvSpPr>
          <p:nvPr>
            <p:ph type="body" idx="15" hasCustomPrompt="1"/>
          </p:nvPr>
        </p:nvSpPr>
        <p:spPr>
          <a:xfrm>
            <a:off x="416907" y="325416"/>
            <a:ext cx="6353061" cy="722313"/>
          </a:xfrm>
          <a:prstGeom prst="rect">
            <a:avLst/>
          </a:prstGeom>
        </p:spPr>
        <p:txBody>
          <a:bodyPr/>
          <a:lstStyle>
            <a:lvl1pPr marL="0" indent="0">
              <a:buNone/>
              <a:defRPr sz="3000" b="0" i="0">
                <a:solidFill>
                  <a:schemeClr val="tx1"/>
                </a:solidFill>
                <a:latin typeface="微软雅黑"/>
                <a:ea typeface="微软雅黑"/>
                <a:cs typeface="微软雅黑"/>
              </a:defRPr>
            </a:lvl1pPr>
            <a:lvl3pPr marL="635000" indent="0">
              <a:buNone/>
              <a:defRPr/>
            </a:lvl3pPr>
          </a:lstStyle>
          <a:p>
            <a:pPr lvl="0">
              <a:buNone/>
            </a:pPr>
            <a:r>
              <a:t>页面主标题 30磅</a:t>
            </a:r>
          </a:p>
        </p:txBody>
      </p:sp>
      <p:sp>
        <p:nvSpPr>
          <p:cNvPr id="11" name="文本占位符 32">
            <a:extLst>
              <a:ext uri="{FF2B5EF4-FFF2-40B4-BE49-F238E27FC236}">
                <a16:creationId xmlns:a16="http://schemas.microsoft.com/office/drawing/2014/main" id="{CCCE555C-504B-4E74-AA95-AE6E882905CF}"/>
              </a:ext>
            </a:extLst>
          </p:cNvPr>
          <p:cNvSpPr>
            <a:spLocks noGrp="1"/>
          </p:cNvSpPr>
          <p:nvPr>
            <p:ph type="body" idx="12" hasCustomPrompt="1"/>
          </p:nvPr>
        </p:nvSpPr>
        <p:spPr>
          <a:xfrm>
            <a:off x="514981" y="1374558"/>
            <a:ext cx="6254987" cy="4472060"/>
          </a:xfrm>
          <a:prstGeom prst="rect">
            <a:avLst/>
          </a:prstGeom>
        </p:spPr>
        <p:txBody>
          <a:bodyPr anchor="ctr">
            <a:normAutofit/>
          </a:bodyPr>
          <a:lstStyle>
            <a:lvl1pPr marL="0" indent="0" algn="l">
              <a:lnSpc>
                <a:spcPct val="150000"/>
              </a:lnSpc>
              <a:buNone/>
              <a:defRPr sz="2000" b="1" i="0">
                <a:solidFill>
                  <a:srgbClr val="0060F0"/>
                </a:solidFill>
                <a:latin typeface="微软雅黑"/>
                <a:ea typeface="微软雅黑"/>
                <a:cs typeface="微软雅黑"/>
              </a:defRPr>
            </a:lvl1pPr>
            <a:lvl5pPr marL="1270000" indent="0">
              <a:buNone/>
              <a:defRPr/>
            </a:lvl5pPr>
          </a:lstStyle>
          <a:p>
            <a:pPr lvl="0">
              <a:buNone/>
            </a:pPr>
            <a:r>
              <a:t>内容</a:t>
            </a:r>
          </a:p>
        </p:txBody>
      </p:sp>
      <p:sp>
        <p:nvSpPr>
          <p:cNvPr id="3" name="图片占位符 2">
            <a:extLst>
              <a:ext uri="{FF2B5EF4-FFF2-40B4-BE49-F238E27FC236}">
                <a16:creationId xmlns:a16="http://schemas.microsoft.com/office/drawing/2014/main" id="{935091D9-DEEE-498D-83D5-886B08A5005E}"/>
              </a:ext>
            </a:extLst>
          </p:cNvPr>
          <p:cNvSpPr>
            <a:spLocks noGrp="1"/>
          </p:cNvSpPr>
          <p:nvPr>
            <p:ph type="pic" idx="13" hasCustomPrompt="1"/>
          </p:nvPr>
        </p:nvSpPr>
        <p:spPr>
          <a:xfrm>
            <a:off x="7763880" y="1374558"/>
            <a:ext cx="3914725" cy="447206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7" name="文本占位符 32">
            <a:extLst>
              <a:ext uri="{FF2B5EF4-FFF2-40B4-BE49-F238E27FC236}">
                <a16:creationId xmlns:a16="http://schemas.microsoft.com/office/drawing/2014/main" id="{55C1B094-6CE0-47FE-A8D5-2A988AECEC3C}"/>
              </a:ext>
            </a:extLst>
          </p:cNvPr>
          <p:cNvSpPr>
            <a:spLocks noGrp="1"/>
          </p:cNvSpPr>
          <p:nvPr>
            <p:ph type="body" idx="14" hasCustomPrompt="1"/>
          </p:nvPr>
        </p:nvSpPr>
        <p:spPr>
          <a:xfrm>
            <a:off x="7763879" y="6008990"/>
            <a:ext cx="3914725" cy="576693"/>
          </a:xfrm>
          <a:prstGeom prst="rect">
            <a:avLst/>
          </a:prstGeom>
        </p:spPr>
        <p:txBody>
          <a:bodyPr>
            <a:normAutofit/>
          </a:bodyPr>
          <a:lstStyle>
            <a:lvl1pPr marL="0" indent="0" algn="r">
              <a:lnSpc>
                <a:spcPct val="120000"/>
              </a:lnSpc>
              <a:buNone/>
              <a:defRPr sz="1200" b="1" i="0">
                <a:solidFill>
                  <a:schemeClr val="tx2"/>
                </a:solidFill>
                <a:latin typeface="微软雅黑"/>
                <a:ea typeface="微软雅黑"/>
                <a:cs typeface="微软雅黑"/>
              </a:defRPr>
            </a:lvl1pPr>
            <a:lvl5pPr marL="1270000" indent="0">
              <a:buNone/>
              <a:defRPr/>
            </a:lvl5pPr>
          </a:lstStyle>
          <a:p>
            <a:pPr lvl="0">
              <a:buNone/>
            </a:pPr>
            <a:r>
              <a:t>人物名称</a:t>
            </a:r>
          </a:p>
        </p:txBody>
      </p:sp>
      <p:pic>
        <p:nvPicPr>
          <p:cNvPr id="17" name="图片 11"/>
          <p:cNvPicPr>
            <a:picLocks noChangeAspect="1"/>
          </p:cNvPicPr>
          <p:nvPr/>
        </p:nvPicPr>
        <p:blipFill>
          <a:blip r:embed="rId2"/>
          <a:stretch>
            <a:fillRect/>
          </a:stretch>
        </p:blipFill>
        <p:spPr>
          <a:xfrm>
            <a:off x="11091386" y="193030"/>
            <a:ext cx="827151" cy="368622"/>
          </a:xfrm>
          <a:prstGeom prst="rect">
            <a:avLst/>
          </a:prstGeom>
        </p:spPr>
      </p:pic>
      <p:sp>
        <p:nvSpPr>
          <p:cNvPr id="8" name="灯片编号占位符 1">
            <a:extLst>
              <a:ext uri="{FF2B5EF4-FFF2-40B4-BE49-F238E27FC236}">
                <a16:creationId xmlns:a16="http://schemas.microsoft.com/office/drawing/2014/main" id="{06B7C4B9-2612-47EA-A7BB-CD4EBFF7F584}"/>
              </a:ext>
            </a:extLst>
          </p:cNvPr>
          <p:cNvSpPr>
            <a:spLocks noGrp="1"/>
          </p:cNvSpPr>
          <p:nvPr>
            <p:ph type="sldNum" idx="10"/>
          </p:nvPr>
        </p:nvSpPr>
        <p:spPr>
          <a:xfrm>
            <a:off x="11686102" y="6540501"/>
            <a:ext cx="232435" cy="225703"/>
          </a:xfrm>
          <a:prstGeom prst="rect">
            <a:avLst/>
          </a:prstGeom>
        </p:spPr>
        <p:txBody>
          <a:bodyPr/>
          <a:lstStyle>
            <a:lvl1pPr>
              <a:buNone/>
              <a:defRPr sz="800">
                <a:latin typeface="微软雅黑"/>
                <a:ea typeface="微软雅黑"/>
                <a:cs typeface="微软雅黑"/>
              </a:defRPr>
            </a:lvl1pPr>
          </a:lstStyle>
          <a:p>
            <a:fld id="{86CB4B4D-7CA3-9044-876B-883B54F8677D}"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图文-单图4">
    <p:spTree>
      <p:nvGrpSpPr>
        <p:cNvPr id="1" name=""/>
        <p:cNvGrpSpPr/>
        <p:nvPr/>
      </p:nvGrpSpPr>
      <p:grpSpPr>
        <a:xfrm>
          <a:off x="0" y="0"/>
          <a:ext cx="0" cy="0"/>
          <a:chOff x="0" y="0"/>
          <a:chExt cx="0" cy="0"/>
        </a:xfrm>
      </p:grpSpPr>
      <p:sp>
        <p:nvSpPr>
          <p:cNvPr id="7" name="图片占位符 6">
            <a:extLst>
              <a:ext uri="{FF2B5EF4-FFF2-40B4-BE49-F238E27FC236}">
                <a16:creationId xmlns:a16="http://schemas.microsoft.com/office/drawing/2014/main" id="{7263FD42-667E-4752-B166-DF0634143C9D}"/>
              </a:ext>
            </a:extLst>
          </p:cNvPr>
          <p:cNvSpPr>
            <a:spLocks noGrp="1"/>
          </p:cNvSpPr>
          <p:nvPr>
            <p:ph type="pic" idx="11" hasCustomPrompt="1"/>
          </p:nvPr>
        </p:nvSpPr>
        <p:spPr>
          <a:xfrm>
            <a:off x="512862" y="2282829"/>
            <a:ext cx="11160000" cy="4063024"/>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pic>
        <p:nvPicPr>
          <p:cNvPr id="15" name="图片 5"/>
          <p:cNvPicPr>
            <a:picLocks noChangeAspect="1"/>
          </p:cNvPicPr>
          <p:nvPr/>
        </p:nvPicPr>
        <p:blipFill>
          <a:blip r:embed="rId2"/>
          <a:stretch>
            <a:fillRect/>
          </a:stretch>
        </p:blipFill>
        <p:spPr>
          <a:xfrm>
            <a:off x="11091386" y="193030"/>
            <a:ext cx="827151" cy="368622"/>
          </a:xfrm>
          <a:prstGeom prst="rect">
            <a:avLst/>
          </a:prstGeom>
        </p:spPr>
      </p:pic>
      <p:sp>
        <p:nvSpPr>
          <p:cNvPr id="2" name="灯片编号占位符 1">
            <a:extLst>
              <a:ext uri="{FF2B5EF4-FFF2-40B4-BE49-F238E27FC236}">
                <a16:creationId xmlns:a16="http://schemas.microsoft.com/office/drawing/2014/main" id="{4DE68714-0C3F-4A9F-ADBC-B939284C5A4B}"/>
              </a:ext>
            </a:extLst>
          </p:cNvPr>
          <p:cNvSpPr>
            <a:spLocks noGrp="1"/>
          </p:cNvSpPr>
          <p:nvPr>
            <p:ph type="sldNum" idx="10"/>
          </p:nvPr>
        </p:nvSpPr>
        <p:spPr>
          <a:xfrm>
            <a:off x="11686102" y="6540501"/>
            <a:ext cx="232435" cy="225703"/>
          </a:xfrm>
          <a:prstGeom prst="rect">
            <a:avLst/>
          </a:prstGeom>
        </p:spPr>
        <p:txBody>
          <a:bodyPr/>
          <a:lstStyle>
            <a:lvl1pPr>
              <a:buNone/>
              <a:defRPr sz="800">
                <a:latin typeface="微软雅黑"/>
                <a:ea typeface="微软雅黑"/>
                <a:cs typeface="微软雅黑"/>
              </a:defRPr>
            </a:lvl1pPr>
          </a:lstStyle>
          <a:p>
            <a:fld id="{86CB4B4D-7CA3-9044-876B-883B54F8677D}" type="slidenum">
              <a:t>‹#›</a:t>
            </a:fld>
            <a:endParaRPr/>
          </a:p>
        </p:txBody>
      </p:sp>
      <p:sp>
        <p:nvSpPr>
          <p:cNvPr id="8" name="文本占位符 3">
            <a:extLst>
              <a:ext uri="{FF2B5EF4-FFF2-40B4-BE49-F238E27FC236}">
                <a16:creationId xmlns:a16="http://schemas.microsoft.com/office/drawing/2014/main" id="{B5132C35-3FEA-43A2-A123-69770EA7E646}"/>
              </a:ext>
            </a:extLst>
          </p:cNvPr>
          <p:cNvSpPr>
            <a:spLocks noGrp="1"/>
          </p:cNvSpPr>
          <p:nvPr>
            <p:ph type="body" idx="15" hasCustomPrompt="1"/>
          </p:nvPr>
        </p:nvSpPr>
        <p:spPr>
          <a:xfrm>
            <a:off x="416907" y="325416"/>
            <a:ext cx="6353061" cy="722313"/>
          </a:xfrm>
          <a:prstGeom prst="rect">
            <a:avLst/>
          </a:prstGeom>
        </p:spPr>
        <p:txBody>
          <a:bodyPr/>
          <a:lstStyle>
            <a:lvl1pPr marL="0" indent="0">
              <a:buNone/>
              <a:defRPr sz="3000" b="0" i="0">
                <a:solidFill>
                  <a:schemeClr val="tx1"/>
                </a:solidFill>
                <a:latin typeface="微软雅黑"/>
                <a:ea typeface="微软雅黑"/>
                <a:cs typeface="微软雅黑"/>
              </a:defRPr>
            </a:lvl1pPr>
            <a:lvl3pPr marL="635000" indent="0">
              <a:buNone/>
              <a:defRPr/>
            </a:lvl3pPr>
          </a:lstStyle>
          <a:p>
            <a:pPr lvl="0">
              <a:buNone/>
            </a:pPr>
            <a:r>
              <a:t>页面主标题 30磅</a:t>
            </a:r>
          </a:p>
        </p:txBody>
      </p:sp>
      <p:sp>
        <p:nvSpPr>
          <p:cNvPr id="12" name="文本占位符 11">
            <a:extLst>
              <a:ext uri="{FF2B5EF4-FFF2-40B4-BE49-F238E27FC236}">
                <a16:creationId xmlns:a16="http://schemas.microsoft.com/office/drawing/2014/main" id="{4FD8C1BA-C442-45F7-BE3D-6BBC65E554E3}"/>
              </a:ext>
            </a:extLst>
          </p:cNvPr>
          <p:cNvSpPr>
            <a:spLocks noGrp="1"/>
          </p:cNvSpPr>
          <p:nvPr>
            <p:ph type="body" idx="16" hasCustomPrompt="1"/>
          </p:nvPr>
        </p:nvSpPr>
        <p:spPr>
          <a:xfrm>
            <a:off x="416404" y="1630273"/>
            <a:ext cx="7199312" cy="547687"/>
          </a:xfrm>
          <a:prstGeom prst="rect">
            <a:avLst/>
          </a:prstGeom>
        </p:spPr>
        <p:txBody>
          <a:bodyPr/>
          <a:lstStyle>
            <a:lvl1pPr marL="0" indent="0" algn="l">
              <a:lnSpc>
                <a:spcPct val="150000"/>
              </a:lnSpc>
              <a:buNone/>
              <a:defRPr sz="1000">
                <a:solidFill>
                  <a:schemeClr val="tx1"/>
                </a:solidFill>
                <a:latin typeface="微软雅黑"/>
                <a:ea typeface="微软雅黑"/>
                <a:cs typeface="微软雅黑"/>
              </a:defRPr>
            </a:lvl1pPr>
          </a:lstStyle>
          <a:p>
            <a:pPr lvl="0">
              <a:buNone/>
            </a:pPr>
            <a:r>
              <a:rPr sz="1000">
                <a:latin typeface="FZLanTingHei-R-GBK"/>
                <a:ea typeface="FZLanTingHei-R-GBK"/>
                <a:cs typeface="FZLanTingHei-R-GBK"/>
              </a:rPr>
              <a:t>此处为正文，字体方正兰亭黑，字号10磅，字重Regular，行距1.5倍，色值#000000。</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图文-单图5">
    <p:spTree>
      <p:nvGrpSpPr>
        <p:cNvPr id="1" name=""/>
        <p:cNvGrpSpPr/>
        <p:nvPr/>
      </p:nvGrpSpPr>
      <p:grpSpPr>
        <a:xfrm>
          <a:off x="0" y="0"/>
          <a:ext cx="0" cy="0"/>
          <a:chOff x="0" y="0"/>
          <a:chExt cx="0" cy="0"/>
        </a:xfrm>
      </p:grpSpPr>
      <p:sp>
        <p:nvSpPr>
          <p:cNvPr id="7" name="图片占位符 6">
            <a:extLst>
              <a:ext uri="{FF2B5EF4-FFF2-40B4-BE49-F238E27FC236}">
                <a16:creationId xmlns:a16="http://schemas.microsoft.com/office/drawing/2014/main" id="{72B8D3FC-5A0C-4287-9EEC-757071B7726F}"/>
              </a:ext>
            </a:extLst>
          </p:cNvPr>
          <p:cNvSpPr>
            <a:spLocks noGrp="1"/>
          </p:cNvSpPr>
          <p:nvPr>
            <p:ph type="pic" idx="11" hasCustomPrompt="1"/>
          </p:nvPr>
        </p:nvSpPr>
        <p:spPr>
          <a:xfrm>
            <a:off x="504912" y="1185037"/>
            <a:ext cx="11160000" cy="3726207"/>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pic>
        <p:nvPicPr>
          <p:cNvPr id="34" name="图片 5"/>
          <p:cNvPicPr>
            <a:picLocks noChangeAspect="1"/>
          </p:cNvPicPr>
          <p:nvPr/>
        </p:nvPicPr>
        <p:blipFill>
          <a:blip r:embed="rId2"/>
          <a:stretch>
            <a:fillRect/>
          </a:stretch>
        </p:blipFill>
        <p:spPr>
          <a:xfrm>
            <a:off x="11091386" y="193030"/>
            <a:ext cx="827151" cy="368622"/>
          </a:xfrm>
          <a:prstGeom prst="rect">
            <a:avLst/>
          </a:prstGeom>
        </p:spPr>
      </p:pic>
      <p:sp>
        <p:nvSpPr>
          <p:cNvPr id="2" name="灯片编号占位符 1">
            <a:extLst>
              <a:ext uri="{FF2B5EF4-FFF2-40B4-BE49-F238E27FC236}">
                <a16:creationId xmlns:a16="http://schemas.microsoft.com/office/drawing/2014/main" id="{5200BDF5-994F-455A-A794-AD489E860D1C}"/>
              </a:ext>
            </a:extLst>
          </p:cNvPr>
          <p:cNvSpPr>
            <a:spLocks noGrp="1"/>
          </p:cNvSpPr>
          <p:nvPr>
            <p:ph type="sldNum" idx="10"/>
          </p:nvPr>
        </p:nvSpPr>
        <p:spPr>
          <a:xfrm>
            <a:off x="11686102" y="6540501"/>
            <a:ext cx="232435" cy="225703"/>
          </a:xfrm>
          <a:prstGeom prst="rect">
            <a:avLst/>
          </a:prstGeom>
        </p:spPr>
        <p:txBody>
          <a:bodyPr/>
          <a:lstStyle>
            <a:lvl1pPr>
              <a:buNone/>
              <a:defRPr sz="800">
                <a:latin typeface="微软雅黑"/>
                <a:ea typeface="微软雅黑"/>
                <a:cs typeface="微软雅黑"/>
              </a:defRPr>
            </a:lvl1pPr>
          </a:lstStyle>
          <a:p>
            <a:fld id="{86CB4B4D-7CA3-9044-876B-883B54F8677D}" type="slidenum">
              <a:t>‹#›</a:t>
            </a:fld>
            <a:endParaRPr/>
          </a:p>
        </p:txBody>
      </p:sp>
      <p:sp>
        <p:nvSpPr>
          <p:cNvPr id="8" name="文本占位符 3">
            <a:extLst>
              <a:ext uri="{FF2B5EF4-FFF2-40B4-BE49-F238E27FC236}">
                <a16:creationId xmlns:a16="http://schemas.microsoft.com/office/drawing/2014/main" id="{F1D3B05C-7140-4D35-A6FA-73240F0C627B}"/>
              </a:ext>
            </a:extLst>
          </p:cNvPr>
          <p:cNvSpPr>
            <a:spLocks noGrp="1"/>
          </p:cNvSpPr>
          <p:nvPr>
            <p:ph type="body" idx="15" hasCustomPrompt="1"/>
          </p:nvPr>
        </p:nvSpPr>
        <p:spPr>
          <a:xfrm>
            <a:off x="416907" y="325416"/>
            <a:ext cx="6353061" cy="722313"/>
          </a:xfrm>
          <a:prstGeom prst="rect">
            <a:avLst/>
          </a:prstGeom>
        </p:spPr>
        <p:txBody>
          <a:bodyPr/>
          <a:lstStyle>
            <a:lvl1pPr marL="0" indent="0">
              <a:buNone/>
              <a:defRPr sz="3000" b="0" i="0">
                <a:solidFill>
                  <a:schemeClr val="tx1"/>
                </a:solidFill>
                <a:latin typeface="微软雅黑"/>
                <a:ea typeface="微软雅黑"/>
                <a:cs typeface="微软雅黑"/>
              </a:defRPr>
            </a:lvl1pPr>
            <a:lvl3pPr marL="635000" indent="0">
              <a:buNone/>
              <a:defRPr/>
            </a:lvl3pPr>
          </a:lstStyle>
          <a:p>
            <a:pPr lvl="0">
              <a:buNone/>
            </a:pPr>
            <a:r>
              <a:t>页面主标题 30磅</a:t>
            </a:r>
          </a:p>
        </p:txBody>
      </p:sp>
      <p:sp>
        <p:nvSpPr>
          <p:cNvPr id="23" name="文本占位符 3">
            <a:extLst>
              <a:ext uri="{FF2B5EF4-FFF2-40B4-BE49-F238E27FC236}">
                <a16:creationId xmlns:a16="http://schemas.microsoft.com/office/drawing/2014/main" id="{ADDB71CC-0EEE-43D4-B070-B90D65D36DDE}"/>
              </a:ext>
            </a:extLst>
          </p:cNvPr>
          <p:cNvSpPr>
            <a:spLocks noGrp="1"/>
          </p:cNvSpPr>
          <p:nvPr>
            <p:ph type="body" idx="23" hasCustomPrompt="1"/>
          </p:nvPr>
        </p:nvSpPr>
        <p:spPr>
          <a:xfrm>
            <a:off x="416700" y="5173427"/>
            <a:ext cx="2525814" cy="362807"/>
          </a:xfrm>
          <a:prstGeom prst="rect">
            <a:avLst/>
          </a:prstGeom>
        </p:spPr>
        <p:txBody>
          <a:bodyPr anchor="ctr"/>
          <a:lstStyle>
            <a:lvl1pPr marL="0" indent="0" algn="l">
              <a:buNone/>
              <a:defRPr sz="1600" b="0" i="0">
                <a:solidFill>
                  <a:schemeClr val="tx2"/>
                </a:solidFill>
                <a:latin typeface="微软雅黑"/>
                <a:ea typeface="微软雅黑"/>
                <a:cs typeface="微软雅黑"/>
              </a:defRPr>
            </a:lvl1pPr>
            <a:lvl3pPr marL="635000" indent="0">
              <a:buNone/>
              <a:defRPr/>
            </a:lvl3pPr>
          </a:lstStyle>
          <a:p>
            <a:pPr lvl="0">
              <a:buNone/>
            </a:pPr>
            <a:r>
              <a:t>段落标题 16磅</a:t>
            </a:r>
          </a:p>
        </p:txBody>
      </p:sp>
      <p:sp>
        <p:nvSpPr>
          <p:cNvPr id="25" name="文本占位符 3">
            <a:extLst>
              <a:ext uri="{FF2B5EF4-FFF2-40B4-BE49-F238E27FC236}">
                <a16:creationId xmlns:a16="http://schemas.microsoft.com/office/drawing/2014/main" id="{50D1BF2B-E9E5-4AA6-8493-9D83EA7D7F10}"/>
              </a:ext>
            </a:extLst>
          </p:cNvPr>
          <p:cNvSpPr>
            <a:spLocks noGrp="1"/>
          </p:cNvSpPr>
          <p:nvPr>
            <p:ph type="body" idx="24" hasCustomPrompt="1"/>
          </p:nvPr>
        </p:nvSpPr>
        <p:spPr>
          <a:xfrm>
            <a:off x="416699" y="5530554"/>
            <a:ext cx="2525813" cy="841848"/>
          </a:xfrm>
          <a:prstGeom prst="rect">
            <a:avLst/>
          </a:prstGeom>
        </p:spPr>
        <p:txBody>
          <a:bodyPr anchor="t"/>
          <a:lstStyle>
            <a:lvl1pPr marL="0" indent="0" algn="l">
              <a:lnSpc>
                <a:spcPct val="150000"/>
              </a:lnSpc>
              <a:buNone/>
              <a:defRPr sz="1000" b="0" i="0">
                <a:solidFill>
                  <a:schemeClr val="tx1"/>
                </a:solidFill>
                <a:latin typeface="微软雅黑"/>
                <a:ea typeface="微软雅黑"/>
                <a:cs typeface="微软雅黑"/>
              </a:defRPr>
            </a:lvl1pPr>
            <a:lvl3pPr marL="635000" indent="0">
              <a:buNone/>
              <a:defRPr/>
            </a:lvl3pPr>
          </a:lstStyle>
          <a:p>
            <a:pPr lvl="0">
              <a:buNone/>
            </a:pPr>
            <a:r>
              <a:t>此处为正文，字体方正兰亭黑，字号10磅，字重Regular，行距1.5倍，色值#000000。</a:t>
            </a:r>
          </a:p>
        </p:txBody>
      </p:sp>
      <p:sp>
        <p:nvSpPr>
          <p:cNvPr id="28" name="文本占位符 3">
            <a:extLst>
              <a:ext uri="{FF2B5EF4-FFF2-40B4-BE49-F238E27FC236}">
                <a16:creationId xmlns:a16="http://schemas.microsoft.com/office/drawing/2014/main" id="{5C15C244-E9AC-4EC6-91E2-5711C4BE54C7}"/>
              </a:ext>
            </a:extLst>
          </p:cNvPr>
          <p:cNvSpPr>
            <a:spLocks noGrp="1"/>
          </p:cNvSpPr>
          <p:nvPr>
            <p:ph type="body" idx="25" hasCustomPrompt="1"/>
          </p:nvPr>
        </p:nvSpPr>
        <p:spPr>
          <a:xfrm>
            <a:off x="4789451" y="5173427"/>
            <a:ext cx="2525813" cy="362807"/>
          </a:xfrm>
          <a:prstGeom prst="rect">
            <a:avLst/>
          </a:prstGeom>
        </p:spPr>
        <p:txBody>
          <a:bodyPr anchor="ctr"/>
          <a:lstStyle>
            <a:lvl1pPr marL="0" indent="0" algn="l">
              <a:buNone/>
              <a:defRPr sz="1600" b="0" i="0">
                <a:solidFill>
                  <a:schemeClr val="tx2"/>
                </a:solidFill>
                <a:latin typeface="微软雅黑"/>
                <a:ea typeface="微软雅黑"/>
                <a:cs typeface="微软雅黑"/>
              </a:defRPr>
            </a:lvl1pPr>
            <a:lvl3pPr marL="635000" indent="0">
              <a:buNone/>
              <a:defRPr/>
            </a:lvl3pPr>
          </a:lstStyle>
          <a:p>
            <a:pPr lvl="0">
              <a:buNone/>
            </a:pPr>
            <a:r>
              <a:t>段落标题 16磅</a:t>
            </a:r>
          </a:p>
        </p:txBody>
      </p:sp>
      <p:sp>
        <p:nvSpPr>
          <p:cNvPr id="29" name="文本占位符 3">
            <a:extLst>
              <a:ext uri="{FF2B5EF4-FFF2-40B4-BE49-F238E27FC236}">
                <a16:creationId xmlns:a16="http://schemas.microsoft.com/office/drawing/2014/main" id="{0D6F16EF-A12B-4A06-A6BE-278DD4FA507E}"/>
              </a:ext>
            </a:extLst>
          </p:cNvPr>
          <p:cNvSpPr>
            <a:spLocks noGrp="1"/>
          </p:cNvSpPr>
          <p:nvPr>
            <p:ph type="body" idx="26" hasCustomPrompt="1"/>
          </p:nvPr>
        </p:nvSpPr>
        <p:spPr>
          <a:xfrm>
            <a:off x="4789451" y="5530554"/>
            <a:ext cx="2525813" cy="841848"/>
          </a:xfrm>
          <a:prstGeom prst="rect">
            <a:avLst/>
          </a:prstGeom>
        </p:spPr>
        <p:txBody>
          <a:bodyPr anchor="t"/>
          <a:lstStyle>
            <a:lvl1pPr marL="0" indent="0" algn="l">
              <a:lnSpc>
                <a:spcPct val="150000"/>
              </a:lnSpc>
              <a:buNone/>
              <a:defRPr sz="1000" b="0" i="0">
                <a:solidFill>
                  <a:schemeClr val="tx1"/>
                </a:solidFill>
                <a:latin typeface="微软雅黑"/>
                <a:ea typeface="微软雅黑"/>
                <a:cs typeface="微软雅黑"/>
              </a:defRPr>
            </a:lvl1pPr>
            <a:lvl3pPr marL="635000" indent="0">
              <a:buNone/>
              <a:defRPr/>
            </a:lvl3pPr>
          </a:lstStyle>
          <a:p>
            <a:pPr lvl="0">
              <a:buNone/>
            </a:pPr>
            <a:r>
              <a:t>此处为正文，字体方正兰亭黑，字号10磅，字重Regular，行距1.5倍，色值#000000。</a:t>
            </a:r>
          </a:p>
        </p:txBody>
      </p:sp>
      <p:sp>
        <p:nvSpPr>
          <p:cNvPr id="31" name="文本占位符 3">
            <a:extLst>
              <a:ext uri="{FF2B5EF4-FFF2-40B4-BE49-F238E27FC236}">
                <a16:creationId xmlns:a16="http://schemas.microsoft.com/office/drawing/2014/main" id="{0314C972-6D6E-4D3F-8F27-58B7FA2D1D4C}"/>
              </a:ext>
            </a:extLst>
          </p:cNvPr>
          <p:cNvSpPr>
            <a:spLocks noGrp="1"/>
          </p:cNvSpPr>
          <p:nvPr>
            <p:ph type="body" idx="28" hasCustomPrompt="1"/>
          </p:nvPr>
        </p:nvSpPr>
        <p:spPr>
          <a:xfrm>
            <a:off x="9160289" y="5530554"/>
            <a:ext cx="2525813" cy="841848"/>
          </a:xfrm>
          <a:prstGeom prst="rect">
            <a:avLst/>
          </a:prstGeom>
        </p:spPr>
        <p:txBody>
          <a:bodyPr anchor="t"/>
          <a:lstStyle>
            <a:lvl1pPr marL="0" indent="0" algn="l">
              <a:lnSpc>
                <a:spcPct val="150000"/>
              </a:lnSpc>
              <a:buNone/>
              <a:defRPr sz="1000" b="0" i="0">
                <a:solidFill>
                  <a:schemeClr val="tx1"/>
                </a:solidFill>
                <a:latin typeface="微软雅黑"/>
                <a:ea typeface="微软雅黑"/>
                <a:cs typeface="微软雅黑"/>
              </a:defRPr>
            </a:lvl1pPr>
            <a:lvl3pPr marL="635000" indent="0">
              <a:buNone/>
              <a:defRPr/>
            </a:lvl3pPr>
          </a:lstStyle>
          <a:p>
            <a:pPr lvl="0">
              <a:buNone/>
            </a:pPr>
            <a:r>
              <a:t>此处为正文，字体方正兰亭黑，字号10磅，字重Regular，行距1.5倍，色值#000000。</a:t>
            </a:r>
          </a:p>
        </p:txBody>
      </p:sp>
      <p:sp>
        <p:nvSpPr>
          <p:cNvPr id="12" name="文本占位符 3">
            <a:extLst>
              <a:ext uri="{FF2B5EF4-FFF2-40B4-BE49-F238E27FC236}">
                <a16:creationId xmlns:a16="http://schemas.microsoft.com/office/drawing/2014/main" id="{DB4E95CB-2143-4000-B6EB-509C0DD14F53}"/>
              </a:ext>
            </a:extLst>
          </p:cNvPr>
          <p:cNvSpPr>
            <a:spLocks noGrp="1"/>
          </p:cNvSpPr>
          <p:nvPr>
            <p:ph type="body" idx="29" hasCustomPrompt="1"/>
          </p:nvPr>
        </p:nvSpPr>
        <p:spPr>
          <a:xfrm>
            <a:off x="9160289" y="5173427"/>
            <a:ext cx="2525813" cy="362807"/>
          </a:xfrm>
          <a:prstGeom prst="rect">
            <a:avLst/>
          </a:prstGeom>
        </p:spPr>
        <p:txBody>
          <a:bodyPr anchor="ctr"/>
          <a:lstStyle>
            <a:lvl1pPr marL="0" indent="0" algn="l">
              <a:buNone/>
              <a:defRPr sz="1600" b="0" i="0">
                <a:solidFill>
                  <a:schemeClr val="tx2"/>
                </a:solidFill>
                <a:latin typeface="微软雅黑"/>
                <a:ea typeface="微软雅黑"/>
                <a:cs typeface="微软雅黑"/>
              </a:defRPr>
            </a:lvl1pPr>
            <a:lvl3pPr marL="635000" indent="0">
              <a:buNone/>
              <a:defRPr/>
            </a:lvl3pPr>
          </a:lstStyle>
          <a:p>
            <a:pPr lvl="0">
              <a:buNone/>
            </a:pPr>
            <a:r>
              <a:t>段落标题 16磅</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图文-双图1">
    <p:spTree>
      <p:nvGrpSpPr>
        <p:cNvPr id="1" name=""/>
        <p:cNvGrpSpPr/>
        <p:nvPr/>
      </p:nvGrpSpPr>
      <p:grpSpPr>
        <a:xfrm>
          <a:off x="0" y="0"/>
          <a:ext cx="0" cy="0"/>
          <a:chOff x="0" y="0"/>
          <a:chExt cx="0" cy="0"/>
        </a:xfrm>
      </p:grpSpPr>
      <p:sp>
        <p:nvSpPr>
          <p:cNvPr id="7" name="图片占位符 6">
            <a:extLst>
              <a:ext uri="{FF2B5EF4-FFF2-40B4-BE49-F238E27FC236}">
                <a16:creationId xmlns:a16="http://schemas.microsoft.com/office/drawing/2014/main" id="{58422F69-996E-4C7B-BF51-750409F2CB5E}"/>
              </a:ext>
            </a:extLst>
          </p:cNvPr>
          <p:cNvSpPr>
            <a:spLocks noGrp="1"/>
          </p:cNvSpPr>
          <p:nvPr>
            <p:ph type="pic" idx="11" hasCustomPrompt="1"/>
          </p:nvPr>
        </p:nvSpPr>
        <p:spPr>
          <a:xfrm>
            <a:off x="-11848" y="-19250"/>
            <a:ext cx="6083999" cy="6886875"/>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marL="0" indent="0" algn="ctr">
              <a:buFontTx/>
              <a:buNone/>
              <a:defRPr sz="800">
                <a:solidFill>
                  <a:schemeClr val="bg1"/>
                </a:solidFill>
              </a:defRPr>
            </a:lvl1pPr>
          </a:lstStyle>
          <a:p>
            <a:pPr marL="317500" lvl="0" indent="-317500" algn="ctr">
              <a:buNone/>
            </a:pPr>
            <a:r>
              <a:t>点击添加图片</a:t>
            </a:r>
          </a:p>
        </p:txBody>
      </p:sp>
      <p:sp>
        <p:nvSpPr>
          <p:cNvPr id="9" name="图片占位符 6">
            <a:extLst>
              <a:ext uri="{FF2B5EF4-FFF2-40B4-BE49-F238E27FC236}">
                <a16:creationId xmlns:a16="http://schemas.microsoft.com/office/drawing/2014/main" id="{FE9831E9-567D-417D-9BD5-2A176D5C587A}"/>
              </a:ext>
            </a:extLst>
          </p:cNvPr>
          <p:cNvSpPr>
            <a:spLocks noGrp="1"/>
          </p:cNvSpPr>
          <p:nvPr>
            <p:ph type="pic" idx="12" hasCustomPrompt="1"/>
          </p:nvPr>
        </p:nvSpPr>
        <p:spPr>
          <a:xfrm>
            <a:off x="6117479" y="-19250"/>
            <a:ext cx="6083999" cy="6886875"/>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marL="0" indent="0" algn="ctr">
              <a:buFontTx/>
              <a:buNone/>
              <a:defRPr sz="800">
                <a:solidFill>
                  <a:schemeClr val="bg1"/>
                </a:solidFill>
              </a:defRPr>
            </a:lvl1pPr>
          </a:lstStyle>
          <a:p>
            <a:pPr marL="317500" lvl="0" indent="-317500" algn="ctr">
              <a:buNone/>
            </a:pPr>
            <a:r>
              <a:t>点击添加图片</a:t>
            </a:r>
          </a:p>
        </p:txBody>
      </p:sp>
      <p:sp>
        <p:nvSpPr>
          <p:cNvPr id="10" name="矩形">
            <a:extLst>
              <a:ext uri="{FF2B5EF4-FFF2-40B4-BE49-F238E27FC236}">
                <a16:creationId xmlns:a16="http://schemas.microsoft.com/office/drawing/2014/main" id="{C2B99DF0-8EF6-4E74-8877-541663CD4111}"/>
              </a:ext>
            </a:extLst>
          </p:cNvPr>
          <p:cNvSpPr>
            <a:spLocks noGrp="1"/>
          </p:cNvSpPr>
          <p:nvPr/>
        </p:nvSpPr>
        <p:spPr>
          <a:xfrm>
            <a:off x="6128838" y="3983782"/>
            <a:ext cx="6067081" cy="2874219"/>
          </a:xfrm>
          <a:prstGeom prst="rect">
            <a:avLst/>
          </a:prstGeom>
          <a:gradFill>
            <a:gsLst>
              <a:gs pos="0">
                <a:srgbClr val="000000">
                  <a:alpha val="0"/>
                </a:srgbClr>
              </a:gs>
              <a:gs pos="100000">
                <a:srgbClr val="000000"/>
              </a:gs>
            </a:gsLst>
            <a:lin ang="5400000"/>
          </a:gradFill>
          <a:ln w="12700"/>
        </p:spPr>
        <p:txBody>
          <a:bodyPr lIns="25400" tIns="25400" rIns="25400" bIns="25400" anchor="ctr"/>
          <a:lstStyle/>
          <a:p>
            <a:pPr>
              <a:buNone/>
              <a:defRPr sz="3200">
                <a:solidFill>
                  <a:srgbClr val="000000"/>
                </a:solidFill>
                <a:latin typeface="Helvetica Neue Medium"/>
                <a:ea typeface="Helvetica Neue Medium"/>
                <a:cs typeface="Helvetica Neue Medium"/>
              </a:defRPr>
            </a:pPr>
            <a:endParaRPr sz="1600" b="0">
              <a:latin typeface="微软雅黑"/>
              <a:ea typeface="微软雅黑"/>
              <a:cs typeface="微软雅黑"/>
            </a:endParaRPr>
          </a:p>
        </p:txBody>
      </p:sp>
      <p:sp>
        <p:nvSpPr>
          <p:cNvPr id="11" name="矩形">
            <a:extLst>
              <a:ext uri="{FF2B5EF4-FFF2-40B4-BE49-F238E27FC236}">
                <a16:creationId xmlns:a16="http://schemas.microsoft.com/office/drawing/2014/main" id="{DE942FB7-11C2-4FC1-A3D2-EF7E2A67A9B8}"/>
              </a:ext>
            </a:extLst>
          </p:cNvPr>
          <p:cNvSpPr>
            <a:spLocks noGrp="1"/>
          </p:cNvSpPr>
          <p:nvPr/>
        </p:nvSpPr>
        <p:spPr>
          <a:xfrm>
            <a:off x="726" y="3983782"/>
            <a:ext cx="6060065" cy="2874219"/>
          </a:xfrm>
          <a:prstGeom prst="rect">
            <a:avLst/>
          </a:prstGeom>
          <a:gradFill>
            <a:gsLst>
              <a:gs pos="0">
                <a:srgbClr val="000000">
                  <a:alpha val="0"/>
                </a:srgbClr>
              </a:gs>
              <a:gs pos="100000">
                <a:srgbClr val="000000"/>
              </a:gs>
            </a:gsLst>
            <a:lin ang="5400000"/>
          </a:gradFill>
          <a:ln w="12700"/>
        </p:spPr>
        <p:txBody>
          <a:bodyPr lIns="25400" tIns="25400" rIns="25400" bIns="25400" anchor="ctr"/>
          <a:lstStyle/>
          <a:p>
            <a:pPr>
              <a:buNone/>
              <a:defRPr sz="3200">
                <a:solidFill>
                  <a:srgbClr val="000000"/>
                </a:solidFill>
                <a:latin typeface="Helvetica Neue Medium"/>
                <a:ea typeface="Helvetica Neue Medium"/>
                <a:cs typeface="Helvetica Neue Medium"/>
              </a:defRPr>
            </a:pPr>
            <a:endParaRPr sz="1600" b="0">
              <a:latin typeface="微软雅黑"/>
              <a:ea typeface="微软雅黑"/>
              <a:cs typeface="微软雅黑"/>
            </a:endParaRPr>
          </a:p>
        </p:txBody>
      </p:sp>
      <p:sp>
        <p:nvSpPr>
          <p:cNvPr id="13" name="文本占位符 3">
            <a:extLst>
              <a:ext uri="{FF2B5EF4-FFF2-40B4-BE49-F238E27FC236}">
                <a16:creationId xmlns:a16="http://schemas.microsoft.com/office/drawing/2014/main" id="{1E4B87E2-EF7C-4F02-B6DF-CB2FC9DAA74F}"/>
              </a:ext>
            </a:extLst>
          </p:cNvPr>
          <p:cNvSpPr>
            <a:spLocks noGrp="1"/>
          </p:cNvSpPr>
          <p:nvPr>
            <p:ph type="body" idx="17" hasCustomPrompt="1"/>
          </p:nvPr>
        </p:nvSpPr>
        <p:spPr>
          <a:xfrm>
            <a:off x="7129351" y="4634242"/>
            <a:ext cx="4040293" cy="722313"/>
          </a:xfrm>
          <a:prstGeom prst="rect">
            <a:avLst/>
          </a:prstGeom>
        </p:spPr>
        <p:txBody>
          <a:bodyPr anchor="ctr"/>
          <a:lstStyle>
            <a:lvl1pPr marL="0" indent="0" algn="ctr">
              <a:buNone/>
              <a:defRPr sz="2400" b="0" i="0">
                <a:solidFill>
                  <a:schemeClr val="bg1"/>
                </a:solidFill>
                <a:latin typeface="微软雅黑"/>
                <a:ea typeface="微软雅黑"/>
                <a:cs typeface="微软雅黑"/>
              </a:defRPr>
            </a:lvl1pPr>
            <a:lvl3pPr marL="635000" indent="0">
              <a:buNone/>
              <a:defRPr/>
            </a:lvl3pPr>
          </a:lstStyle>
          <a:p>
            <a:pPr lvl="0">
              <a:buNone/>
            </a:pPr>
            <a:r>
              <a:t>段落标题 24磅</a:t>
            </a:r>
          </a:p>
        </p:txBody>
      </p:sp>
      <p:sp>
        <p:nvSpPr>
          <p:cNvPr id="2" name="灯片编号占位符 1">
            <a:extLst>
              <a:ext uri="{FF2B5EF4-FFF2-40B4-BE49-F238E27FC236}">
                <a16:creationId xmlns:a16="http://schemas.microsoft.com/office/drawing/2014/main" id="{407232DC-AEA0-440D-A212-114AA13A6E77}"/>
              </a:ext>
            </a:extLst>
          </p:cNvPr>
          <p:cNvSpPr>
            <a:spLocks noGrp="1"/>
          </p:cNvSpPr>
          <p:nvPr>
            <p:ph type="sldNum" idx="10"/>
          </p:nvPr>
        </p:nvSpPr>
        <p:spPr>
          <a:xfrm>
            <a:off x="11686102" y="6540501"/>
            <a:ext cx="232435" cy="225703"/>
          </a:xfrm>
          <a:prstGeom prst="rect">
            <a:avLst/>
          </a:prstGeom>
        </p:spPr>
        <p:txBody>
          <a:bodyPr/>
          <a:lstStyle>
            <a:lvl1pPr>
              <a:buNone/>
              <a:defRPr sz="800">
                <a:latin typeface="微软雅黑"/>
                <a:ea typeface="微软雅黑"/>
                <a:cs typeface="微软雅黑"/>
              </a:defRPr>
            </a:lvl1pPr>
          </a:lstStyle>
          <a:p>
            <a:fld id="{86CB4B4D-7CA3-9044-876B-883B54F8677D}" type="slidenum">
              <a:t>‹#›</a:t>
            </a:fld>
            <a:endParaRPr/>
          </a:p>
        </p:txBody>
      </p:sp>
      <p:sp>
        <p:nvSpPr>
          <p:cNvPr id="12" name="文本占位符 3">
            <a:extLst>
              <a:ext uri="{FF2B5EF4-FFF2-40B4-BE49-F238E27FC236}">
                <a16:creationId xmlns:a16="http://schemas.microsoft.com/office/drawing/2014/main" id="{A57B7994-8760-4DB6-88D4-512A2720765F}"/>
              </a:ext>
            </a:extLst>
          </p:cNvPr>
          <p:cNvSpPr>
            <a:spLocks noGrp="1"/>
          </p:cNvSpPr>
          <p:nvPr>
            <p:ph type="body" idx="15" hasCustomPrompt="1"/>
          </p:nvPr>
        </p:nvSpPr>
        <p:spPr>
          <a:xfrm>
            <a:off x="416907" y="325416"/>
            <a:ext cx="5387545" cy="722313"/>
          </a:xfrm>
          <a:prstGeom prst="rect">
            <a:avLst/>
          </a:prstGeom>
        </p:spPr>
        <p:txBody>
          <a:bodyPr/>
          <a:lstStyle>
            <a:lvl1pPr marL="0" indent="0">
              <a:buNone/>
              <a:defRPr sz="3000" b="0" i="0">
                <a:solidFill>
                  <a:schemeClr val="bg1"/>
                </a:solidFill>
                <a:latin typeface="微软雅黑"/>
                <a:ea typeface="微软雅黑"/>
                <a:cs typeface="微软雅黑"/>
              </a:defRPr>
            </a:lvl1pPr>
            <a:lvl3pPr marL="635000" indent="0">
              <a:buNone/>
              <a:defRPr/>
            </a:lvl3pPr>
          </a:lstStyle>
          <a:p>
            <a:pPr lvl="0">
              <a:buNone/>
            </a:pPr>
            <a:r>
              <a:t>页面主标题 30磅</a:t>
            </a:r>
          </a:p>
        </p:txBody>
      </p:sp>
      <p:sp>
        <p:nvSpPr>
          <p:cNvPr id="14" name="文本占位符 3">
            <a:extLst>
              <a:ext uri="{FF2B5EF4-FFF2-40B4-BE49-F238E27FC236}">
                <a16:creationId xmlns:a16="http://schemas.microsoft.com/office/drawing/2014/main" id="{8FF30859-0D0A-4C41-BD4F-9AFC804E20B5}"/>
              </a:ext>
            </a:extLst>
          </p:cNvPr>
          <p:cNvSpPr>
            <a:spLocks noGrp="1"/>
          </p:cNvSpPr>
          <p:nvPr>
            <p:ph type="body" idx="18" hasCustomPrompt="1"/>
          </p:nvPr>
        </p:nvSpPr>
        <p:spPr>
          <a:xfrm>
            <a:off x="1010004" y="4634242"/>
            <a:ext cx="4040293" cy="722313"/>
          </a:xfrm>
          <a:prstGeom prst="rect">
            <a:avLst/>
          </a:prstGeom>
        </p:spPr>
        <p:txBody>
          <a:bodyPr anchor="ctr"/>
          <a:lstStyle>
            <a:lvl1pPr marL="0" indent="0" algn="ctr">
              <a:buNone/>
              <a:defRPr sz="2400" b="0" i="0">
                <a:solidFill>
                  <a:schemeClr val="bg1"/>
                </a:solidFill>
                <a:latin typeface="微软雅黑"/>
                <a:ea typeface="微软雅黑"/>
                <a:cs typeface="微软雅黑"/>
              </a:defRPr>
            </a:lvl1pPr>
            <a:lvl3pPr marL="635000" indent="0">
              <a:buNone/>
              <a:defRPr/>
            </a:lvl3pPr>
          </a:lstStyle>
          <a:p>
            <a:pPr lvl="0">
              <a:buNone/>
            </a:pPr>
            <a:r>
              <a:t>段落标题 24磅</a:t>
            </a:r>
          </a:p>
        </p:txBody>
      </p:sp>
      <p:sp>
        <p:nvSpPr>
          <p:cNvPr id="15" name="文本占位符 3">
            <a:extLst>
              <a:ext uri="{FF2B5EF4-FFF2-40B4-BE49-F238E27FC236}">
                <a16:creationId xmlns:a16="http://schemas.microsoft.com/office/drawing/2014/main" id="{266CD988-5DCD-491F-94D1-29253695981E}"/>
              </a:ext>
            </a:extLst>
          </p:cNvPr>
          <p:cNvSpPr>
            <a:spLocks noGrp="1"/>
          </p:cNvSpPr>
          <p:nvPr>
            <p:ph type="body" idx="19" hasCustomPrompt="1"/>
          </p:nvPr>
        </p:nvSpPr>
        <p:spPr>
          <a:xfrm>
            <a:off x="867746" y="5523972"/>
            <a:ext cx="4324807" cy="932620"/>
          </a:xfrm>
          <a:prstGeom prst="rect">
            <a:avLst/>
          </a:prstGeom>
        </p:spPr>
        <p:txBody>
          <a:bodyPr anchor="ctr"/>
          <a:lstStyle>
            <a:lvl1pPr marL="0" marR="0" indent="0" algn="ctr" defTabSz="228600">
              <a:lnSpc>
                <a:spcPct val="150000"/>
              </a:lnSpc>
              <a:spcBef>
                <a:spcPts val="0"/>
              </a:spcBef>
              <a:spcAft>
                <a:spcPts val="0"/>
              </a:spcAft>
              <a:buClrTx/>
              <a:buSzPct val="125000"/>
              <a:buFontTx/>
              <a:buNone/>
              <a:defRPr sz="1600" b="0" i="0">
                <a:solidFill>
                  <a:schemeClr val="bg1"/>
                </a:solidFill>
                <a:latin typeface="微软雅黑"/>
                <a:ea typeface="微软雅黑"/>
                <a:cs typeface="微软雅黑"/>
              </a:defRPr>
            </a:lvl1pPr>
            <a:lvl3pPr marL="635000" indent="0">
              <a:buNone/>
              <a:defRPr/>
            </a:lvl3pPr>
          </a:lstStyle>
          <a:p>
            <a:pPr marL="0" marR="0" lvl="0" indent="0" algn="ctr" defTabSz="228600">
              <a:lnSpc>
                <a:spcPct val="150000"/>
              </a:lnSpc>
              <a:spcBef>
                <a:spcPts val="0"/>
              </a:spcBef>
              <a:spcAft>
                <a:spcPts val="0"/>
              </a:spcAft>
              <a:buClrTx/>
              <a:buSzPct val="125000"/>
              <a:buFontTx/>
              <a:buNone/>
            </a:pPr>
            <a:r>
              <a:rPr sz="1600">
                <a:solidFill>
                  <a:schemeClr val="bg1"/>
                </a:solidFill>
                <a:latin typeface="FZLanTingHei-R-GBK"/>
                <a:ea typeface="FZLanTingHei-R-GBK"/>
                <a:cs typeface="FZLanTingHei-R-GBK"/>
              </a:rPr>
              <a:t>此处为正文，字体方正兰亭黑，字号16磅，字重Regular，行距1.5倍，色值#FFFFFF。</a:t>
            </a:r>
          </a:p>
          <a:p>
            <a:pPr lvl="0">
              <a:buNone/>
            </a:pPr>
            <a:endParaRPr/>
          </a:p>
        </p:txBody>
      </p:sp>
      <p:sp>
        <p:nvSpPr>
          <p:cNvPr id="16" name="文本占位符 3">
            <a:extLst>
              <a:ext uri="{FF2B5EF4-FFF2-40B4-BE49-F238E27FC236}">
                <a16:creationId xmlns:a16="http://schemas.microsoft.com/office/drawing/2014/main" id="{570EEB34-B78A-4FCF-A3D0-C4B6D230700F}"/>
              </a:ext>
            </a:extLst>
          </p:cNvPr>
          <p:cNvSpPr>
            <a:spLocks noGrp="1"/>
          </p:cNvSpPr>
          <p:nvPr>
            <p:ph type="body" idx="20" hasCustomPrompt="1"/>
          </p:nvPr>
        </p:nvSpPr>
        <p:spPr>
          <a:xfrm>
            <a:off x="7001035" y="5523972"/>
            <a:ext cx="4324807" cy="932620"/>
          </a:xfrm>
          <a:prstGeom prst="rect">
            <a:avLst/>
          </a:prstGeom>
        </p:spPr>
        <p:txBody>
          <a:bodyPr anchor="ctr"/>
          <a:lstStyle>
            <a:lvl1pPr marL="0" marR="0" indent="0" algn="ctr" defTabSz="228600">
              <a:lnSpc>
                <a:spcPct val="150000"/>
              </a:lnSpc>
              <a:spcBef>
                <a:spcPts val="0"/>
              </a:spcBef>
              <a:spcAft>
                <a:spcPts val="0"/>
              </a:spcAft>
              <a:buClrTx/>
              <a:buSzPct val="125000"/>
              <a:buFontTx/>
              <a:buNone/>
              <a:defRPr sz="1600" b="0" i="0">
                <a:solidFill>
                  <a:schemeClr val="bg1"/>
                </a:solidFill>
                <a:latin typeface="微软雅黑"/>
                <a:ea typeface="微软雅黑"/>
                <a:cs typeface="微软雅黑"/>
              </a:defRPr>
            </a:lvl1pPr>
            <a:lvl3pPr marL="635000" indent="0">
              <a:buNone/>
              <a:defRPr/>
            </a:lvl3pPr>
          </a:lstStyle>
          <a:p>
            <a:pPr marL="0" marR="0" lvl="0" indent="0" algn="ctr" defTabSz="228600">
              <a:lnSpc>
                <a:spcPct val="150000"/>
              </a:lnSpc>
              <a:spcBef>
                <a:spcPts val="0"/>
              </a:spcBef>
              <a:spcAft>
                <a:spcPts val="0"/>
              </a:spcAft>
              <a:buClrTx/>
              <a:buSzPct val="125000"/>
              <a:buFontTx/>
              <a:buNone/>
            </a:pPr>
            <a:r>
              <a:rPr sz="1600">
                <a:solidFill>
                  <a:schemeClr val="bg1"/>
                </a:solidFill>
                <a:latin typeface="FZLanTingHei-R-GBK"/>
                <a:ea typeface="FZLanTingHei-R-GBK"/>
                <a:cs typeface="FZLanTingHei-R-GBK"/>
              </a:rPr>
              <a:t>此处为正文，字体方正兰亭黑，字号16磅，字重Regular，行距1.5倍，色值#FFFFFF。</a:t>
            </a:r>
          </a:p>
          <a:p>
            <a:pPr lvl="0">
              <a:buNone/>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文-双图2">
    <p:spTree>
      <p:nvGrpSpPr>
        <p:cNvPr id="1" name=""/>
        <p:cNvGrpSpPr/>
        <p:nvPr/>
      </p:nvGrpSpPr>
      <p:grpSpPr>
        <a:xfrm>
          <a:off x="0" y="0"/>
          <a:ext cx="0" cy="0"/>
          <a:chOff x="0" y="0"/>
          <a:chExt cx="0" cy="0"/>
        </a:xfrm>
      </p:grpSpPr>
      <p:sp>
        <p:nvSpPr>
          <p:cNvPr id="17" name="文本占位符 3">
            <a:extLst>
              <a:ext uri="{FF2B5EF4-FFF2-40B4-BE49-F238E27FC236}">
                <a16:creationId xmlns:a16="http://schemas.microsoft.com/office/drawing/2014/main" id="{0A3ABC3F-0DB9-49EE-8E0A-42E062DCF094}"/>
              </a:ext>
            </a:extLst>
          </p:cNvPr>
          <p:cNvSpPr>
            <a:spLocks noGrp="1"/>
          </p:cNvSpPr>
          <p:nvPr>
            <p:ph type="body" idx="26" hasCustomPrompt="1"/>
          </p:nvPr>
        </p:nvSpPr>
        <p:spPr>
          <a:xfrm>
            <a:off x="6755644" y="4996033"/>
            <a:ext cx="4458409" cy="552822"/>
          </a:xfrm>
          <a:prstGeom prst="rect">
            <a:avLst/>
          </a:prstGeom>
        </p:spPr>
        <p:txBody>
          <a:bodyPr anchor="t"/>
          <a:lstStyle>
            <a:lvl1pPr marL="0" indent="0" algn="l">
              <a:lnSpc>
                <a:spcPct val="150000"/>
              </a:lnSpc>
              <a:buNone/>
              <a:defRPr sz="1000" b="0" i="0">
                <a:solidFill>
                  <a:schemeClr val="tx1"/>
                </a:solidFill>
                <a:latin typeface="微软雅黑"/>
                <a:ea typeface="微软雅黑"/>
                <a:cs typeface="微软雅黑"/>
              </a:defRPr>
            </a:lvl1pPr>
            <a:lvl3pPr marL="635000" indent="0">
              <a:buNone/>
              <a:defRPr/>
            </a:lvl3pPr>
          </a:lstStyle>
          <a:p>
            <a:pPr lvl="0">
              <a:buNone/>
            </a:pPr>
            <a:r>
              <a:t>此处为正文，字体方正兰亭黑，字号10磅，字重Regular，行距1.5倍，色值#000000。</a:t>
            </a:r>
          </a:p>
        </p:txBody>
      </p:sp>
      <p:sp>
        <p:nvSpPr>
          <p:cNvPr id="15" name="文本占位符 3">
            <a:extLst>
              <a:ext uri="{FF2B5EF4-FFF2-40B4-BE49-F238E27FC236}">
                <a16:creationId xmlns:a16="http://schemas.microsoft.com/office/drawing/2014/main" id="{41D3F986-AD8A-4E56-B64D-C9126FE3B0FD}"/>
              </a:ext>
            </a:extLst>
          </p:cNvPr>
          <p:cNvSpPr>
            <a:spLocks noGrp="1"/>
          </p:cNvSpPr>
          <p:nvPr>
            <p:ph type="body" idx="24" hasCustomPrompt="1"/>
          </p:nvPr>
        </p:nvSpPr>
        <p:spPr>
          <a:xfrm>
            <a:off x="1204055" y="4996033"/>
            <a:ext cx="4458409" cy="552822"/>
          </a:xfrm>
          <a:prstGeom prst="rect">
            <a:avLst/>
          </a:prstGeom>
        </p:spPr>
        <p:txBody>
          <a:bodyPr anchor="t"/>
          <a:lstStyle>
            <a:lvl1pPr marL="0" indent="0" algn="l">
              <a:lnSpc>
                <a:spcPct val="150000"/>
              </a:lnSpc>
              <a:buNone/>
              <a:defRPr sz="1000" b="0" i="0">
                <a:solidFill>
                  <a:schemeClr val="tx1"/>
                </a:solidFill>
                <a:latin typeface="微软雅黑"/>
                <a:ea typeface="微软雅黑"/>
                <a:cs typeface="微软雅黑"/>
              </a:defRPr>
            </a:lvl1pPr>
            <a:lvl3pPr marL="635000" indent="0">
              <a:buNone/>
              <a:defRPr/>
            </a:lvl3pPr>
          </a:lstStyle>
          <a:p>
            <a:pPr lvl="0">
              <a:buNone/>
            </a:pPr>
            <a:r>
              <a:t>此处为正文，字体方正兰亭黑，字号10磅，字重Regular，行距1.5倍，色值#000000。</a:t>
            </a:r>
          </a:p>
        </p:txBody>
      </p:sp>
      <p:sp>
        <p:nvSpPr>
          <p:cNvPr id="16" name="文本占位符 3">
            <a:extLst>
              <a:ext uri="{FF2B5EF4-FFF2-40B4-BE49-F238E27FC236}">
                <a16:creationId xmlns:a16="http://schemas.microsoft.com/office/drawing/2014/main" id="{E3C061E0-E152-467E-BB90-7D37247DEC14}"/>
              </a:ext>
            </a:extLst>
          </p:cNvPr>
          <p:cNvSpPr>
            <a:spLocks noGrp="1"/>
          </p:cNvSpPr>
          <p:nvPr>
            <p:ph type="body" idx="25" hasCustomPrompt="1"/>
          </p:nvPr>
        </p:nvSpPr>
        <p:spPr>
          <a:xfrm>
            <a:off x="7260374" y="1309145"/>
            <a:ext cx="3496477" cy="722313"/>
          </a:xfrm>
          <a:prstGeom prst="rect">
            <a:avLst/>
          </a:prstGeom>
        </p:spPr>
        <p:txBody>
          <a:bodyPr anchor="ctr"/>
          <a:lstStyle>
            <a:lvl1pPr marL="0" indent="0" algn="ctr">
              <a:buNone/>
              <a:defRPr sz="1600" b="0" i="0">
                <a:solidFill>
                  <a:schemeClr val="tx2"/>
                </a:solidFill>
                <a:latin typeface="微软雅黑"/>
                <a:ea typeface="微软雅黑"/>
                <a:cs typeface="微软雅黑"/>
              </a:defRPr>
            </a:lvl1pPr>
            <a:lvl3pPr marL="635000" indent="0">
              <a:buNone/>
              <a:defRPr/>
            </a:lvl3pPr>
          </a:lstStyle>
          <a:p>
            <a:pPr lvl="0">
              <a:buNone/>
            </a:pPr>
            <a:r>
              <a:t>段落标题 16磅</a:t>
            </a:r>
          </a:p>
        </p:txBody>
      </p:sp>
      <p:sp>
        <p:nvSpPr>
          <p:cNvPr id="14" name="文本占位符 3">
            <a:extLst>
              <a:ext uri="{FF2B5EF4-FFF2-40B4-BE49-F238E27FC236}">
                <a16:creationId xmlns:a16="http://schemas.microsoft.com/office/drawing/2014/main" id="{C5D84552-4CA4-4D30-A007-DE95D14F4AE3}"/>
              </a:ext>
            </a:extLst>
          </p:cNvPr>
          <p:cNvSpPr>
            <a:spLocks noGrp="1"/>
          </p:cNvSpPr>
          <p:nvPr>
            <p:ph type="body" idx="23" hasCustomPrompt="1"/>
          </p:nvPr>
        </p:nvSpPr>
        <p:spPr>
          <a:xfrm>
            <a:off x="1704901" y="1309145"/>
            <a:ext cx="3496477" cy="722313"/>
          </a:xfrm>
          <a:prstGeom prst="rect">
            <a:avLst/>
          </a:prstGeom>
        </p:spPr>
        <p:txBody>
          <a:bodyPr anchor="ctr"/>
          <a:lstStyle>
            <a:lvl1pPr marL="0" indent="0" algn="ctr">
              <a:buNone/>
              <a:defRPr sz="1600" b="0" i="0">
                <a:solidFill>
                  <a:schemeClr val="tx2"/>
                </a:solidFill>
                <a:latin typeface="微软雅黑"/>
                <a:ea typeface="微软雅黑"/>
                <a:cs typeface="微软雅黑"/>
              </a:defRPr>
            </a:lvl1pPr>
            <a:lvl3pPr marL="635000" indent="0">
              <a:buNone/>
              <a:defRPr/>
            </a:lvl3pPr>
          </a:lstStyle>
          <a:p>
            <a:pPr lvl="0">
              <a:buNone/>
            </a:pPr>
            <a:r>
              <a:t>段落标题 16磅</a:t>
            </a:r>
          </a:p>
        </p:txBody>
      </p:sp>
      <p:pic>
        <p:nvPicPr>
          <p:cNvPr id="23" name="图片 5"/>
          <p:cNvPicPr>
            <a:picLocks noChangeAspect="1"/>
          </p:cNvPicPr>
          <p:nvPr/>
        </p:nvPicPr>
        <p:blipFill>
          <a:blip r:embed="rId2"/>
          <a:stretch>
            <a:fillRect/>
          </a:stretch>
        </p:blipFill>
        <p:spPr>
          <a:xfrm>
            <a:off x="11091386" y="193030"/>
            <a:ext cx="827151" cy="368622"/>
          </a:xfrm>
          <a:prstGeom prst="rect">
            <a:avLst/>
          </a:prstGeom>
        </p:spPr>
      </p:pic>
      <p:sp>
        <p:nvSpPr>
          <p:cNvPr id="2" name="灯片编号占位符 1">
            <a:extLst>
              <a:ext uri="{FF2B5EF4-FFF2-40B4-BE49-F238E27FC236}">
                <a16:creationId xmlns:a16="http://schemas.microsoft.com/office/drawing/2014/main" id="{F483CB0D-2E16-4FD8-8488-8BA66C2B865E}"/>
              </a:ext>
            </a:extLst>
          </p:cNvPr>
          <p:cNvSpPr>
            <a:spLocks noGrp="1"/>
          </p:cNvSpPr>
          <p:nvPr>
            <p:ph type="sldNum" idx="10"/>
          </p:nvPr>
        </p:nvSpPr>
        <p:spPr>
          <a:xfrm>
            <a:off x="11686102" y="6540501"/>
            <a:ext cx="232435" cy="225703"/>
          </a:xfrm>
          <a:prstGeom prst="rect">
            <a:avLst/>
          </a:prstGeom>
        </p:spPr>
        <p:txBody>
          <a:bodyPr/>
          <a:lstStyle>
            <a:lvl1pPr>
              <a:buNone/>
              <a:defRPr sz="800">
                <a:latin typeface="微软雅黑"/>
                <a:ea typeface="微软雅黑"/>
                <a:cs typeface="微软雅黑"/>
              </a:defRPr>
            </a:lvl1pPr>
          </a:lstStyle>
          <a:p>
            <a:fld id="{86CB4B4D-7CA3-9044-876B-883B54F8677D}" type="slidenum">
              <a:t>‹#›</a:t>
            </a:fld>
            <a:endParaRPr/>
          </a:p>
        </p:txBody>
      </p:sp>
      <p:sp>
        <p:nvSpPr>
          <p:cNvPr id="7" name="图片占位符 6">
            <a:extLst>
              <a:ext uri="{FF2B5EF4-FFF2-40B4-BE49-F238E27FC236}">
                <a16:creationId xmlns:a16="http://schemas.microsoft.com/office/drawing/2014/main" id="{339CF0C3-DA70-4C66-BC27-D9CDFBE1BE79}"/>
              </a:ext>
            </a:extLst>
          </p:cNvPr>
          <p:cNvSpPr>
            <a:spLocks noGrp="1"/>
          </p:cNvSpPr>
          <p:nvPr>
            <p:ph type="pic" idx="11" hasCustomPrompt="1"/>
          </p:nvPr>
        </p:nvSpPr>
        <p:spPr>
          <a:xfrm>
            <a:off x="1293659" y="2008738"/>
            <a:ext cx="4319480" cy="2821048"/>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9" name="图片占位符 6">
            <a:extLst>
              <a:ext uri="{FF2B5EF4-FFF2-40B4-BE49-F238E27FC236}">
                <a16:creationId xmlns:a16="http://schemas.microsoft.com/office/drawing/2014/main" id="{DAE71FC8-D4F5-4814-8E2E-344434F3B449}"/>
              </a:ext>
            </a:extLst>
          </p:cNvPr>
          <p:cNvSpPr>
            <a:spLocks noGrp="1"/>
          </p:cNvSpPr>
          <p:nvPr>
            <p:ph type="pic" idx="12" hasCustomPrompt="1"/>
          </p:nvPr>
        </p:nvSpPr>
        <p:spPr>
          <a:xfrm>
            <a:off x="6849133" y="2008738"/>
            <a:ext cx="4319480" cy="2821048"/>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10" name="文本占位符 3">
            <a:extLst>
              <a:ext uri="{FF2B5EF4-FFF2-40B4-BE49-F238E27FC236}">
                <a16:creationId xmlns:a16="http://schemas.microsoft.com/office/drawing/2014/main" id="{C3680CAB-41BF-4633-BB9B-4031CA598B23}"/>
              </a:ext>
            </a:extLst>
          </p:cNvPr>
          <p:cNvSpPr>
            <a:spLocks noGrp="1"/>
          </p:cNvSpPr>
          <p:nvPr>
            <p:ph type="body" idx="15" hasCustomPrompt="1"/>
          </p:nvPr>
        </p:nvSpPr>
        <p:spPr>
          <a:xfrm>
            <a:off x="416907" y="325416"/>
            <a:ext cx="6353061" cy="722313"/>
          </a:xfrm>
          <a:prstGeom prst="rect">
            <a:avLst/>
          </a:prstGeom>
        </p:spPr>
        <p:txBody>
          <a:bodyPr/>
          <a:lstStyle>
            <a:lvl1pPr marL="0" indent="0">
              <a:buNone/>
              <a:defRPr sz="3000" b="0" i="0">
                <a:solidFill>
                  <a:schemeClr val="tx1"/>
                </a:solidFill>
                <a:latin typeface="微软雅黑"/>
                <a:ea typeface="微软雅黑"/>
                <a:cs typeface="微软雅黑"/>
              </a:defRPr>
            </a:lvl1pPr>
            <a:lvl3pPr marL="635000" indent="0">
              <a:buNone/>
              <a:defRPr/>
            </a:lvl3pPr>
          </a:lstStyle>
          <a:p>
            <a:pPr lvl="0">
              <a:buNone/>
            </a:pPr>
            <a:r>
              <a:t>页面主标题 30磅</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文-双图3">
    <p:spTree>
      <p:nvGrpSpPr>
        <p:cNvPr id="1" name=""/>
        <p:cNvGrpSpPr/>
        <p:nvPr/>
      </p:nvGrpSpPr>
      <p:grpSpPr>
        <a:xfrm>
          <a:off x="0" y="0"/>
          <a:ext cx="0" cy="0"/>
          <a:chOff x="0" y="0"/>
          <a:chExt cx="0" cy="0"/>
        </a:xfrm>
      </p:grpSpPr>
      <p:sp>
        <p:nvSpPr>
          <p:cNvPr id="13" name="文本占位符 3">
            <a:extLst>
              <a:ext uri="{FF2B5EF4-FFF2-40B4-BE49-F238E27FC236}">
                <a16:creationId xmlns:a16="http://schemas.microsoft.com/office/drawing/2014/main" id="{24DF1C9D-87F2-44FA-8FE3-7AC5842DF3DD}"/>
              </a:ext>
            </a:extLst>
          </p:cNvPr>
          <p:cNvSpPr>
            <a:spLocks noGrp="1"/>
          </p:cNvSpPr>
          <p:nvPr>
            <p:ph type="body" idx="16" hasCustomPrompt="1"/>
          </p:nvPr>
        </p:nvSpPr>
        <p:spPr>
          <a:xfrm>
            <a:off x="5552256" y="1492258"/>
            <a:ext cx="3608768" cy="368622"/>
          </a:xfrm>
          <a:prstGeom prst="rect">
            <a:avLst/>
          </a:prstGeom>
        </p:spPr>
        <p:txBody>
          <a:bodyPr/>
          <a:lstStyle>
            <a:lvl1pPr marL="0" indent="0">
              <a:buNone/>
              <a:defRPr sz="1600" b="0" i="0">
                <a:solidFill>
                  <a:schemeClr val="tx2"/>
                </a:solidFill>
                <a:latin typeface="微软雅黑"/>
                <a:ea typeface="微软雅黑"/>
                <a:cs typeface="微软雅黑"/>
              </a:defRPr>
            </a:lvl1pPr>
            <a:lvl3pPr marL="635000" indent="0">
              <a:buNone/>
              <a:defRPr/>
            </a:lvl3pPr>
          </a:lstStyle>
          <a:p>
            <a:pPr lvl="0">
              <a:buNone/>
            </a:pPr>
            <a:r>
              <a:t>段落标题 16磅</a:t>
            </a:r>
          </a:p>
        </p:txBody>
      </p:sp>
      <p:sp>
        <p:nvSpPr>
          <p:cNvPr id="14" name="文本占位符 3">
            <a:extLst>
              <a:ext uri="{FF2B5EF4-FFF2-40B4-BE49-F238E27FC236}">
                <a16:creationId xmlns:a16="http://schemas.microsoft.com/office/drawing/2014/main" id="{4543ACCD-21E2-4B5A-8A7A-BA01EDE87737}"/>
              </a:ext>
            </a:extLst>
          </p:cNvPr>
          <p:cNvSpPr>
            <a:spLocks noGrp="1"/>
          </p:cNvSpPr>
          <p:nvPr>
            <p:ph type="body" idx="17" hasCustomPrompt="1"/>
          </p:nvPr>
        </p:nvSpPr>
        <p:spPr>
          <a:xfrm>
            <a:off x="5552256" y="4260936"/>
            <a:ext cx="3608768" cy="368622"/>
          </a:xfrm>
          <a:prstGeom prst="rect">
            <a:avLst/>
          </a:prstGeom>
        </p:spPr>
        <p:txBody>
          <a:bodyPr/>
          <a:lstStyle>
            <a:lvl1pPr marL="0" indent="0">
              <a:buNone/>
              <a:defRPr sz="1600" b="0" i="0">
                <a:solidFill>
                  <a:schemeClr val="tx2"/>
                </a:solidFill>
                <a:latin typeface="微软雅黑"/>
                <a:ea typeface="微软雅黑"/>
                <a:cs typeface="微软雅黑"/>
              </a:defRPr>
            </a:lvl1pPr>
            <a:lvl3pPr marL="635000" indent="0">
              <a:buNone/>
              <a:defRPr/>
            </a:lvl3pPr>
          </a:lstStyle>
          <a:p>
            <a:pPr lvl="0">
              <a:buNone/>
            </a:pPr>
            <a:r>
              <a:t>段落标题 16磅</a:t>
            </a:r>
          </a:p>
        </p:txBody>
      </p:sp>
      <p:sp>
        <p:nvSpPr>
          <p:cNvPr id="16" name="Picture Placeholder 8">
            <a:extLst>
              <a:ext uri="{FF2B5EF4-FFF2-40B4-BE49-F238E27FC236}">
                <a16:creationId xmlns:a16="http://schemas.microsoft.com/office/drawing/2014/main" id="{F02B79C2-91A7-447A-B2BB-48E0726138D1}"/>
              </a:ext>
            </a:extLst>
          </p:cNvPr>
          <p:cNvSpPr>
            <a:spLocks noGrp="1"/>
          </p:cNvSpPr>
          <p:nvPr>
            <p:ph type="pic" idx="18" hasCustomPrompt="1"/>
          </p:nvPr>
        </p:nvSpPr>
        <p:spPr>
          <a:xfrm>
            <a:off x="1394460" y="1243013"/>
            <a:ext cx="3419475" cy="2233612"/>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marL="0" indent="0" algn="ctr">
              <a:buFontTx/>
              <a:buNone/>
              <a:defRPr sz="800">
                <a:solidFill>
                  <a:schemeClr val="bg1"/>
                </a:solidFill>
              </a:defRPr>
            </a:lvl1pPr>
          </a:lstStyle>
          <a:p>
            <a:pPr marL="317500" lvl="0" indent="-317500" algn="ctr">
              <a:buNone/>
            </a:pPr>
            <a:r>
              <a:t>点击添加图片</a:t>
            </a:r>
          </a:p>
        </p:txBody>
      </p:sp>
      <p:sp>
        <p:nvSpPr>
          <p:cNvPr id="17" name="Picture Placeholder 8">
            <a:extLst>
              <a:ext uri="{FF2B5EF4-FFF2-40B4-BE49-F238E27FC236}">
                <a16:creationId xmlns:a16="http://schemas.microsoft.com/office/drawing/2014/main" id="{F7477D96-2120-4353-AE43-BFD9CE07FC31}"/>
              </a:ext>
            </a:extLst>
          </p:cNvPr>
          <p:cNvSpPr>
            <a:spLocks noGrp="1"/>
          </p:cNvSpPr>
          <p:nvPr>
            <p:ph type="pic" idx="19" hasCustomPrompt="1"/>
          </p:nvPr>
        </p:nvSpPr>
        <p:spPr>
          <a:xfrm>
            <a:off x="1394460" y="4008438"/>
            <a:ext cx="3419475" cy="2233612"/>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marL="0" indent="0" algn="ctr">
              <a:buFontTx/>
              <a:buNone/>
              <a:defRPr sz="800" b="0" i="0" u="none" cap="none" spc="0" baseline="0">
                <a:solidFill>
                  <a:schemeClr val="bg1"/>
                </a:solidFill>
                <a:latin typeface="FZLanTingHei-R-GBK"/>
                <a:ea typeface="FZLanTingHei-R-GBK"/>
                <a:cs typeface="FZLanTingHei-R-GBK"/>
              </a:defRPr>
            </a:lvl1pPr>
          </a:lstStyle>
          <a:p>
            <a:pPr lvl="0" algn="ctr">
              <a:buNone/>
            </a:pPr>
            <a:r>
              <a:t>点击添加图片</a:t>
            </a:r>
          </a:p>
        </p:txBody>
      </p:sp>
      <p:pic>
        <p:nvPicPr>
          <p:cNvPr id="25" name="图片 5"/>
          <p:cNvPicPr>
            <a:picLocks noChangeAspect="1"/>
          </p:cNvPicPr>
          <p:nvPr/>
        </p:nvPicPr>
        <p:blipFill>
          <a:blip r:embed="rId2"/>
          <a:stretch>
            <a:fillRect/>
          </a:stretch>
        </p:blipFill>
        <p:spPr>
          <a:xfrm>
            <a:off x="11091386" y="193030"/>
            <a:ext cx="827151" cy="368622"/>
          </a:xfrm>
          <a:prstGeom prst="rect">
            <a:avLst/>
          </a:prstGeom>
        </p:spPr>
      </p:pic>
      <p:sp>
        <p:nvSpPr>
          <p:cNvPr id="2" name="灯片编号占位符 1">
            <a:extLst>
              <a:ext uri="{FF2B5EF4-FFF2-40B4-BE49-F238E27FC236}">
                <a16:creationId xmlns:a16="http://schemas.microsoft.com/office/drawing/2014/main" id="{2EB6457E-E2CF-4C01-9CFA-ABA0D6C529A7}"/>
              </a:ext>
            </a:extLst>
          </p:cNvPr>
          <p:cNvSpPr>
            <a:spLocks noGrp="1"/>
          </p:cNvSpPr>
          <p:nvPr>
            <p:ph type="sldNum" idx="10"/>
          </p:nvPr>
        </p:nvSpPr>
        <p:spPr>
          <a:xfrm>
            <a:off x="11686102" y="6540501"/>
            <a:ext cx="232435" cy="225703"/>
          </a:xfrm>
          <a:prstGeom prst="rect">
            <a:avLst/>
          </a:prstGeom>
        </p:spPr>
        <p:txBody>
          <a:bodyPr/>
          <a:lstStyle>
            <a:lvl1pPr>
              <a:buNone/>
              <a:defRPr sz="800">
                <a:latin typeface="微软雅黑"/>
                <a:ea typeface="微软雅黑"/>
                <a:cs typeface="微软雅黑"/>
              </a:defRPr>
            </a:lvl1pPr>
          </a:lstStyle>
          <a:p>
            <a:fld id="{86CB4B4D-7CA3-9044-876B-883B54F8677D}" type="slidenum">
              <a:t>‹#›</a:t>
            </a:fld>
            <a:endParaRPr/>
          </a:p>
        </p:txBody>
      </p:sp>
      <p:sp>
        <p:nvSpPr>
          <p:cNvPr id="12" name="文本占位符 3">
            <a:extLst>
              <a:ext uri="{FF2B5EF4-FFF2-40B4-BE49-F238E27FC236}">
                <a16:creationId xmlns:a16="http://schemas.microsoft.com/office/drawing/2014/main" id="{A36DC36C-340A-4ADD-884A-B52994ACC49A}"/>
              </a:ext>
            </a:extLst>
          </p:cNvPr>
          <p:cNvSpPr>
            <a:spLocks noGrp="1"/>
          </p:cNvSpPr>
          <p:nvPr>
            <p:ph type="body" idx="15" hasCustomPrompt="1"/>
          </p:nvPr>
        </p:nvSpPr>
        <p:spPr>
          <a:xfrm>
            <a:off x="416907" y="325416"/>
            <a:ext cx="6353061" cy="722313"/>
          </a:xfrm>
          <a:prstGeom prst="rect">
            <a:avLst/>
          </a:prstGeom>
        </p:spPr>
        <p:txBody>
          <a:bodyPr/>
          <a:lstStyle>
            <a:lvl1pPr marL="0" indent="0">
              <a:buNone/>
              <a:defRPr sz="3000" b="0" i="0">
                <a:solidFill>
                  <a:schemeClr val="tx1"/>
                </a:solidFill>
                <a:latin typeface="微软雅黑"/>
                <a:ea typeface="微软雅黑"/>
                <a:cs typeface="微软雅黑"/>
              </a:defRPr>
            </a:lvl1pPr>
            <a:lvl3pPr marL="635000" indent="0">
              <a:buNone/>
              <a:defRPr/>
            </a:lvl3pPr>
          </a:lstStyle>
          <a:p>
            <a:pPr lvl="0">
              <a:buNone/>
            </a:pPr>
            <a:r>
              <a:t>页面主标题 30磅</a:t>
            </a:r>
          </a:p>
        </p:txBody>
      </p:sp>
      <p:sp>
        <p:nvSpPr>
          <p:cNvPr id="18" name="文本占位符 3">
            <a:extLst>
              <a:ext uri="{FF2B5EF4-FFF2-40B4-BE49-F238E27FC236}">
                <a16:creationId xmlns:a16="http://schemas.microsoft.com/office/drawing/2014/main" id="{085B6120-634E-41FD-8B8C-DE8100D09333}"/>
              </a:ext>
            </a:extLst>
          </p:cNvPr>
          <p:cNvSpPr>
            <a:spLocks noGrp="1"/>
          </p:cNvSpPr>
          <p:nvPr>
            <p:ph type="body" idx="20" hasCustomPrompt="1"/>
          </p:nvPr>
        </p:nvSpPr>
        <p:spPr>
          <a:xfrm>
            <a:off x="5552256" y="1877163"/>
            <a:ext cx="5369428" cy="368622"/>
          </a:xfrm>
          <a:prstGeom prst="rect">
            <a:avLst/>
          </a:prstGeom>
        </p:spPr>
        <p:txBody>
          <a:bodyPr/>
          <a:lstStyle>
            <a:lvl1pPr marL="0" indent="0">
              <a:lnSpc>
                <a:spcPct val="150000"/>
              </a:lnSpc>
              <a:buSzPct val="100000"/>
              <a:buFont typeface="Arial"/>
              <a:buChar char="•"/>
              <a:defRPr sz="1000" b="0" i="0">
                <a:solidFill>
                  <a:schemeClr val="tx1"/>
                </a:solidFill>
                <a:latin typeface="微软雅黑"/>
                <a:ea typeface="微软雅黑"/>
                <a:cs typeface="微软雅黑"/>
              </a:defRPr>
            </a:lvl1pPr>
            <a:lvl3pPr marL="635000" indent="0">
              <a:buNone/>
              <a:defRPr/>
            </a:lvl3pPr>
          </a:lstStyle>
          <a:p>
            <a:pPr lvl="0">
              <a:buNone/>
            </a:pPr>
            <a:r>
              <a:t>  此处为正文，字体方兰亭黑，字号10磅，字重Regular，行距1.5倍，色值#000000；</a:t>
            </a:r>
          </a:p>
        </p:txBody>
      </p:sp>
      <p:sp>
        <p:nvSpPr>
          <p:cNvPr id="19" name="文本占位符 3">
            <a:extLst>
              <a:ext uri="{FF2B5EF4-FFF2-40B4-BE49-F238E27FC236}">
                <a16:creationId xmlns:a16="http://schemas.microsoft.com/office/drawing/2014/main" id="{5CF9BEB3-4101-4743-8C59-50108D46B5BB}"/>
              </a:ext>
            </a:extLst>
          </p:cNvPr>
          <p:cNvSpPr>
            <a:spLocks noGrp="1"/>
          </p:cNvSpPr>
          <p:nvPr>
            <p:ph type="body" idx="21" hasCustomPrompt="1"/>
          </p:nvPr>
        </p:nvSpPr>
        <p:spPr>
          <a:xfrm>
            <a:off x="5552256" y="4645841"/>
            <a:ext cx="5369428" cy="368622"/>
          </a:xfrm>
          <a:prstGeom prst="rect">
            <a:avLst/>
          </a:prstGeom>
        </p:spPr>
        <p:txBody>
          <a:bodyPr/>
          <a:lstStyle>
            <a:lvl1pPr marL="0" indent="0">
              <a:lnSpc>
                <a:spcPct val="150000"/>
              </a:lnSpc>
              <a:buSzPct val="100000"/>
              <a:buFont typeface="Arial"/>
              <a:buChar char="•"/>
              <a:defRPr sz="1000" b="0" i="0">
                <a:solidFill>
                  <a:schemeClr val="tx1"/>
                </a:solidFill>
                <a:latin typeface="微软雅黑"/>
                <a:ea typeface="微软雅黑"/>
                <a:cs typeface="微软雅黑"/>
              </a:defRPr>
            </a:lvl1pPr>
            <a:lvl3pPr marL="635000" indent="0">
              <a:buNone/>
              <a:defRPr/>
            </a:lvl3pPr>
          </a:lstStyle>
          <a:p>
            <a:pPr lvl="0">
              <a:buNone/>
            </a:pPr>
            <a:r>
              <a:t>  此处为正文，字体方兰亭黑，字号10磅，字重Regular，行距1.5倍，色值#000000；</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图文-三图1">
    <p:spTree>
      <p:nvGrpSpPr>
        <p:cNvPr id="1" name=""/>
        <p:cNvGrpSpPr/>
        <p:nvPr/>
      </p:nvGrpSpPr>
      <p:grpSpPr>
        <a:xfrm>
          <a:off x="0" y="0"/>
          <a:ext cx="0" cy="0"/>
          <a:chOff x="0" y="0"/>
          <a:chExt cx="0" cy="0"/>
        </a:xfrm>
      </p:grpSpPr>
      <p:sp>
        <p:nvSpPr>
          <p:cNvPr id="12" name="文本占位符 3">
            <a:extLst>
              <a:ext uri="{FF2B5EF4-FFF2-40B4-BE49-F238E27FC236}">
                <a16:creationId xmlns:a16="http://schemas.microsoft.com/office/drawing/2014/main" id="{4510BE49-A4CE-441E-B828-08F6EDD36F4B}"/>
              </a:ext>
            </a:extLst>
          </p:cNvPr>
          <p:cNvSpPr>
            <a:spLocks noGrp="1"/>
          </p:cNvSpPr>
          <p:nvPr>
            <p:ph type="body" idx="24" hasCustomPrompt="1"/>
          </p:nvPr>
        </p:nvSpPr>
        <p:spPr>
          <a:xfrm>
            <a:off x="539169" y="4755323"/>
            <a:ext cx="3473760" cy="645884"/>
          </a:xfrm>
          <a:prstGeom prst="rect">
            <a:avLst/>
          </a:prstGeom>
        </p:spPr>
        <p:txBody>
          <a:bodyPr anchor="t"/>
          <a:lstStyle>
            <a:lvl1pPr marL="0" indent="0" algn="l">
              <a:lnSpc>
                <a:spcPct val="150000"/>
              </a:lnSpc>
              <a:buNone/>
              <a:defRPr sz="1000" b="0" i="0">
                <a:solidFill>
                  <a:schemeClr val="tx1"/>
                </a:solidFill>
                <a:latin typeface="微软雅黑"/>
                <a:ea typeface="微软雅黑"/>
                <a:cs typeface="微软雅黑"/>
              </a:defRPr>
            </a:lvl1pPr>
            <a:lvl3pPr marL="635000" indent="0">
              <a:buNone/>
              <a:defRPr/>
            </a:lvl3pPr>
          </a:lstStyle>
          <a:p>
            <a:pPr lvl="0">
              <a:buNone/>
            </a:pPr>
            <a:r>
              <a:t>此处为正文，字体方正兰亭黑，字号10磅，字重Regular，行距1.5倍，色值#000000。</a:t>
            </a:r>
          </a:p>
        </p:txBody>
      </p:sp>
      <p:sp>
        <p:nvSpPr>
          <p:cNvPr id="8" name="文本占位符 3">
            <a:extLst>
              <a:ext uri="{FF2B5EF4-FFF2-40B4-BE49-F238E27FC236}">
                <a16:creationId xmlns:a16="http://schemas.microsoft.com/office/drawing/2014/main" id="{AA6E7729-947F-4B27-849F-4FCD7F083F5D}"/>
              </a:ext>
            </a:extLst>
          </p:cNvPr>
          <p:cNvSpPr>
            <a:spLocks noGrp="1"/>
          </p:cNvSpPr>
          <p:nvPr>
            <p:ph type="body" idx="23" hasCustomPrompt="1"/>
          </p:nvPr>
        </p:nvSpPr>
        <p:spPr>
          <a:xfrm>
            <a:off x="1024502" y="1685052"/>
            <a:ext cx="2525814" cy="722313"/>
          </a:xfrm>
          <a:prstGeom prst="rect">
            <a:avLst/>
          </a:prstGeom>
        </p:spPr>
        <p:txBody>
          <a:bodyPr anchor="ctr"/>
          <a:lstStyle>
            <a:lvl1pPr marL="0" indent="0" algn="ctr">
              <a:buNone/>
              <a:defRPr sz="1600" b="0" i="0">
                <a:solidFill>
                  <a:schemeClr val="tx2"/>
                </a:solidFill>
                <a:latin typeface="微软雅黑"/>
                <a:ea typeface="微软雅黑"/>
                <a:cs typeface="微软雅黑"/>
              </a:defRPr>
            </a:lvl1pPr>
            <a:lvl3pPr marL="635000" indent="0">
              <a:buNone/>
              <a:defRPr/>
            </a:lvl3pPr>
          </a:lstStyle>
          <a:p>
            <a:pPr lvl="0">
              <a:buNone/>
            </a:pPr>
            <a:r>
              <a:t>段落标题 16磅</a:t>
            </a:r>
          </a:p>
        </p:txBody>
      </p:sp>
      <p:pic>
        <p:nvPicPr>
          <p:cNvPr id="22" name="图片 5"/>
          <p:cNvPicPr>
            <a:picLocks noChangeAspect="1"/>
          </p:cNvPicPr>
          <p:nvPr/>
        </p:nvPicPr>
        <p:blipFill>
          <a:blip r:embed="rId2"/>
          <a:stretch>
            <a:fillRect/>
          </a:stretch>
        </p:blipFill>
        <p:spPr>
          <a:xfrm>
            <a:off x="11091386" y="193030"/>
            <a:ext cx="827151" cy="368622"/>
          </a:xfrm>
          <a:prstGeom prst="rect">
            <a:avLst/>
          </a:prstGeom>
        </p:spPr>
      </p:pic>
      <p:sp>
        <p:nvSpPr>
          <p:cNvPr id="2" name="灯片编号占位符 1">
            <a:extLst>
              <a:ext uri="{FF2B5EF4-FFF2-40B4-BE49-F238E27FC236}">
                <a16:creationId xmlns:a16="http://schemas.microsoft.com/office/drawing/2014/main" id="{2AB6A86F-7CB5-4279-9E3A-38B82BBEE468}"/>
              </a:ext>
            </a:extLst>
          </p:cNvPr>
          <p:cNvSpPr>
            <a:spLocks noGrp="1"/>
          </p:cNvSpPr>
          <p:nvPr>
            <p:ph type="sldNum" idx="10"/>
          </p:nvPr>
        </p:nvSpPr>
        <p:spPr>
          <a:xfrm>
            <a:off x="11686102" y="6540501"/>
            <a:ext cx="232435" cy="225703"/>
          </a:xfrm>
          <a:prstGeom prst="rect">
            <a:avLst/>
          </a:prstGeom>
        </p:spPr>
        <p:txBody>
          <a:bodyPr/>
          <a:lstStyle>
            <a:lvl1pPr>
              <a:buNone/>
              <a:defRPr sz="800">
                <a:latin typeface="微软雅黑"/>
                <a:ea typeface="微软雅黑"/>
                <a:cs typeface="微软雅黑"/>
              </a:defRPr>
            </a:lvl1pPr>
          </a:lstStyle>
          <a:p>
            <a:fld id="{86CB4B4D-7CA3-9044-876B-883B54F8677D}" type="slidenum">
              <a:t>‹#›</a:t>
            </a:fld>
            <a:endParaRPr/>
          </a:p>
        </p:txBody>
      </p:sp>
      <p:sp>
        <p:nvSpPr>
          <p:cNvPr id="7" name="图片占位符 6">
            <a:extLst>
              <a:ext uri="{FF2B5EF4-FFF2-40B4-BE49-F238E27FC236}">
                <a16:creationId xmlns:a16="http://schemas.microsoft.com/office/drawing/2014/main" id="{493C3B32-4FAC-40DD-8682-7C655166F863}"/>
              </a:ext>
            </a:extLst>
          </p:cNvPr>
          <p:cNvSpPr>
            <a:spLocks noGrp="1"/>
          </p:cNvSpPr>
          <p:nvPr>
            <p:ph type="pic" idx="11" hasCustomPrompt="1"/>
          </p:nvPr>
        </p:nvSpPr>
        <p:spPr>
          <a:xfrm>
            <a:off x="666874" y="2457409"/>
            <a:ext cx="3241163" cy="211680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10" name="图片占位符 6">
            <a:extLst>
              <a:ext uri="{FF2B5EF4-FFF2-40B4-BE49-F238E27FC236}">
                <a16:creationId xmlns:a16="http://schemas.microsoft.com/office/drawing/2014/main" id="{1301D04C-8854-40E6-8D96-1C44A6D0F038}"/>
              </a:ext>
            </a:extLst>
          </p:cNvPr>
          <p:cNvSpPr>
            <a:spLocks noGrp="1"/>
          </p:cNvSpPr>
          <p:nvPr>
            <p:ph type="pic" idx="12" hasCustomPrompt="1"/>
          </p:nvPr>
        </p:nvSpPr>
        <p:spPr>
          <a:xfrm>
            <a:off x="4456504" y="2457409"/>
            <a:ext cx="3241163" cy="211680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11" name="图片占位符 6">
            <a:extLst>
              <a:ext uri="{FF2B5EF4-FFF2-40B4-BE49-F238E27FC236}">
                <a16:creationId xmlns:a16="http://schemas.microsoft.com/office/drawing/2014/main" id="{90E77A27-8CFC-40D9-B8C9-28C5A28DF80D}"/>
              </a:ext>
            </a:extLst>
          </p:cNvPr>
          <p:cNvSpPr>
            <a:spLocks noGrp="1"/>
          </p:cNvSpPr>
          <p:nvPr>
            <p:ph type="pic" idx="13" hasCustomPrompt="1"/>
          </p:nvPr>
        </p:nvSpPr>
        <p:spPr>
          <a:xfrm>
            <a:off x="8285550" y="2457409"/>
            <a:ext cx="3241163" cy="211680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9" name="文本占位符 3">
            <a:extLst>
              <a:ext uri="{FF2B5EF4-FFF2-40B4-BE49-F238E27FC236}">
                <a16:creationId xmlns:a16="http://schemas.microsoft.com/office/drawing/2014/main" id="{BE5241FD-BEC0-43C6-BF77-955F26B2020C}"/>
              </a:ext>
            </a:extLst>
          </p:cNvPr>
          <p:cNvSpPr>
            <a:spLocks noGrp="1"/>
          </p:cNvSpPr>
          <p:nvPr>
            <p:ph type="body" idx="15" hasCustomPrompt="1"/>
          </p:nvPr>
        </p:nvSpPr>
        <p:spPr>
          <a:xfrm>
            <a:off x="416907" y="325416"/>
            <a:ext cx="6353061" cy="722313"/>
          </a:xfrm>
          <a:prstGeom prst="rect">
            <a:avLst/>
          </a:prstGeom>
        </p:spPr>
        <p:txBody>
          <a:bodyPr/>
          <a:lstStyle>
            <a:lvl1pPr marL="0" indent="0">
              <a:buNone/>
              <a:defRPr sz="3000" b="0" i="0">
                <a:solidFill>
                  <a:schemeClr val="tx1"/>
                </a:solidFill>
                <a:latin typeface="微软雅黑"/>
                <a:ea typeface="微软雅黑"/>
                <a:cs typeface="微软雅黑"/>
              </a:defRPr>
            </a:lvl1pPr>
            <a:lvl3pPr marL="635000" indent="0">
              <a:buNone/>
              <a:defRPr/>
            </a:lvl3pPr>
          </a:lstStyle>
          <a:p>
            <a:pPr lvl="0">
              <a:buNone/>
            </a:pPr>
            <a:r>
              <a:t>页面主标题 30磅</a:t>
            </a:r>
          </a:p>
        </p:txBody>
      </p:sp>
      <p:sp>
        <p:nvSpPr>
          <p:cNvPr id="15" name="文本占位符 3">
            <a:extLst>
              <a:ext uri="{FF2B5EF4-FFF2-40B4-BE49-F238E27FC236}">
                <a16:creationId xmlns:a16="http://schemas.microsoft.com/office/drawing/2014/main" id="{9C02B9C7-589B-4004-B556-EBF65B4FDEA6}"/>
              </a:ext>
            </a:extLst>
          </p:cNvPr>
          <p:cNvSpPr>
            <a:spLocks noGrp="1"/>
          </p:cNvSpPr>
          <p:nvPr>
            <p:ph type="body" idx="25" hasCustomPrompt="1"/>
          </p:nvPr>
        </p:nvSpPr>
        <p:spPr>
          <a:xfrm>
            <a:off x="4340205" y="4755323"/>
            <a:ext cx="3473760" cy="645884"/>
          </a:xfrm>
          <a:prstGeom prst="rect">
            <a:avLst/>
          </a:prstGeom>
        </p:spPr>
        <p:txBody>
          <a:bodyPr anchor="t"/>
          <a:lstStyle>
            <a:lvl1pPr marL="0" indent="0" algn="l">
              <a:lnSpc>
                <a:spcPct val="150000"/>
              </a:lnSpc>
              <a:buNone/>
              <a:defRPr sz="1000" b="0" i="0">
                <a:solidFill>
                  <a:schemeClr val="tx1"/>
                </a:solidFill>
                <a:latin typeface="微软雅黑"/>
                <a:ea typeface="微软雅黑"/>
                <a:cs typeface="微软雅黑"/>
              </a:defRPr>
            </a:lvl1pPr>
            <a:lvl3pPr marL="635000" indent="0">
              <a:buNone/>
              <a:defRPr/>
            </a:lvl3pPr>
          </a:lstStyle>
          <a:p>
            <a:pPr lvl="0">
              <a:buNone/>
            </a:pPr>
            <a:r>
              <a:t>此处为正文，字体方正兰亭黑，字号10磅，字重Regular，行距1.5倍，色值#000000。</a:t>
            </a:r>
          </a:p>
        </p:txBody>
      </p:sp>
      <p:sp>
        <p:nvSpPr>
          <p:cNvPr id="16" name="文本占位符 3">
            <a:extLst>
              <a:ext uri="{FF2B5EF4-FFF2-40B4-BE49-F238E27FC236}">
                <a16:creationId xmlns:a16="http://schemas.microsoft.com/office/drawing/2014/main" id="{95E73411-D570-4916-8F51-06ABAB21539F}"/>
              </a:ext>
            </a:extLst>
          </p:cNvPr>
          <p:cNvSpPr>
            <a:spLocks noGrp="1"/>
          </p:cNvSpPr>
          <p:nvPr>
            <p:ph type="body" idx="26" hasCustomPrompt="1"/>
          </p:nvPr>
        </p:nvSpPr>
        <p:spPr>
          <a:xfrm>
            <a:off x="4814178" y="1685052"/>
            <a:ext cx="2525814" cy="722313"/>
          </a:xfrm>
          <a:prstGeom prst="rect">
            <a:avLst/>
          </a:prstGeom>
        </p:spPr>
        <p:txBody>
          <a:bodyPr anchor="ctr"/>
          <a:lstStyle>
            <a:lvl1pPr marL="0" indent="0" algn="ctr">
              <a:buNone/>
              <a:defRPr sz="1600" b="0" i="0">
                <a:solidFill>
                  <a:schemeClr val="tx2"/>
                </a:solidFill>
                <a:latin typeface="微软雅黑"/>
                <a:ea typeface="微软雅黑"/>
                <a:cs typeface="微软雅黑"/>
              </a:defRPr>
            </a:lvl1pPr>
            <a:lvl3pPr marL="635000" indent="0">
              <a:buNone/>
              <a:defRPr/>
            </a:lvl3pPr>
          </a:lstStyle>
          <a:p>
            <a:pPr lvl="0">
              <a:buNone/>
            </a:pPr>
            <a:r>
              <a:t>段落标题 16磅</a:t>
            </a:r>
          </a:p>
        </p:txBody>
      </p:sp>
      <p:sp>
        <p:nvSpPr>
          <p:cNvPr id="17" name="文本占位符 3">
            <a:extLst>
              <a:ext uri="{FF2B5EF4-FFF2-40B4-BE49-F238E27FC236}">
                <a16:creationId xmlns:a16="http://schemas.microsoft.com/office/drawing/2014/main" id="{24E05F40-9C9A-423A-A467-ED0B2DBA42FF}"/>
              </a:ext>
            </a:extLst>
          </p:cNvPr>
          <p:cNvSpPr>
            <a:spLocks noGrp="1"/>
          </p:cNvSpPr>
          <p:nvPr>
            <p:ph type="body" idx="27" hasCustomPrompt="1"/>
          </p:nvPr>
        </p:nvSpPr>
        <p:spPr>
          <a:xfrm>
            <a:off x="8169251" y="4755323"/>
            <a:ext cx="3473760" cy="645884"/>
          </a:xfrm>
          <a:prstGeom prst="rect">
            <a:avLst/>
          </a:prstGeom>
        </p:spPr>
        <p:txBody>
          <a:bodyPr anchor="t"/>
          <a:lstStyle>
            <a:lvl1pPr marL="0" indent="0" algn="l">
              <a:lnSpc>
                <a:spcPct val="150000"/>
              </a:lnSpc>
              <a:buNone/>
              <a:defRPr sz="1000" b="0" i="0">
                <a:solidFill>
                  <a:schemeClr val="tx1"/>
                </a:solidFill>
                <a:latin typeface="微软雅黑"/>
                <a:ea typeface="微软雅黑"/>
                <a:cs typeface="微软雅黑"/>
              </a:defRPr>
            </a:lvl1pPr>
            <a:lvl3pPr marL="635000" indent="0">
              <a:buNone/>
              <a:defRPr/>
            </a:lvl3pPr>
          </a:lstStyle>
          <a:p>
            <a:pPr lvl="0">
              <a:buNone/>
            </a:pPr>
            <a:r>
              <a:t>此处为正文，字体方正兰亭黑，字号10磅，字重Regular，行距1.5倍，色值#000000。</a:t>
            </a:r>
          </a:p>
        </p:txBody>
      </p:sp>
      <p:sp>
        <p:nvSpPr>
          <p:cNvPr id="18" name="文本占位符 3">
            <a:extLst>
              <a:ext uri="{FF2B5EF4-FFF2-40B4-BE49-F238E27FC236}">
                <a16:creationId xmlns:a16="http://schemas.microsoft.com/office/drawing/2014/main" id="{C43BF935-A327-42A6-B571-E477D01DCE75}"/>
              </a:ext>
            </a:extLst>
          </p:cNvPr>
          <p:cNvSpPr>
            <a:spLocks noGrp="1"/>
          </p:cNvSpPr>
          <p:nvPr>
            <p:ph type="body" idx="28" hasCustomPrompt="1"/>
          </p:nvPr>
        </p:nvSpPr>
        <p:spPr>
          <a:xfrm>
            <a:off x="8643272" y="1685052"/>
            <a:ext cx="2525814" cy="722313"/>
          </a:xfrm>
          <a:prstGeom prst="rect">
            <a:avLst/>
          </a:prstGeom>
        </p:spPr>
        <p:txBody>
          <a:bodyPr anchor="ctr"/>
          <a:lstStyle>
            <a:lvl1pPr marL="0" indent="0" algn="ctr">
              <a:buNone/>
              <a:defRPr sz="1600" b="0" i="0">
                <a:solidFill>
                  <a:schemeClr val="tx2"/>
                </a:solidFill>
                <a:latin typeface="微软雅黑"/>
                <a:ea typeface="微软雅黑"/>
                <a:cs typeface="微软雅黑"/>
              </a:defRPr>
            </a:lvl1pPr>
            <a:lvl3pPr marL="635000" indent="0">
              <a:buNone/>
              <a:defRPr/>
            </a:lvl3pPr>
          </a:lstStyle>
          <a:p>
            <a:pPr lvl="0">
              <a:buNone/>
            </a:pPr>
            <a:r>
              <a:t>段落标题 16磅</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图文-三图2">
    <p:spTree>
      <p:nvGrpSpPr>
        <p:cNvPr id="1" name=""/>
        <p:cNvGrpSpPr/>
        <p:nvPr/>
      </p:nvGrpSpPr>
      <p:grpSpPr>
        <a:xfrm>
          <a:off x="0" y="0"/>
          <a:ext cx="0" cy="0"/>
          <a:chOff x="0" y="0"/>
          <a:chExt cx="0" cy="0"/>
        </a:xfrm>
      </p:grpSpPr>
      <p:sp>
        <p:nvSpPr>
          <p:cNvPr id="15" name="文本占位符 14">
            <a:extLst>
              <a:ext uri="{FF2B5EF4-FFF2-40B4-BE49-F238E27FC236}">
                <a16:creationId xmlns:a16="http://schemas.microsoft.com/office/drawing/2014/main" id="{DB2D98F6-A1B9-492A-A2B3-13D200A403E3}"/>
              </a:ext>
            </a:extLst>
          </p:cNvPr>
          <p:cNvSpPr>
            <a:spLocks noGrp="1"/>
          </p:cNvSpPr>
          <p:nvPr>
            <p:ph type="body" idx="19" hasCustomPrompt="1"/>
          </p:nvPr>
        </p:nvSpPr>
        <p:spPr>
          <a:xfrm>
            <a:off x="414111" y="3103916"/>
            <a:ext cx="4341812" cy="722313"/>
          </a:xfrm>
          <a:prstGeom prst="rect">
            <a:avLst/>
          </a:prstGeom>
        </p:spPr>
        <p:txBody>
          <a:bodyPr/>
          <a:lstStyle>
            <a:lvl1pPr marL="0" indent="0" algn="l">
              <a:lnSpc>
                <a:spcPct val="150000"/>
              </a:lnSpc>
              <a:buNone/>
              <a:defRPr sz="1200">
                <a:solidFill>
                  <a:schemeClr val="tx1"/>
                </a:solidFill>
                <a:latin typeface="微软雅黑"/>
                <a:ea typeface="微软雅黑"/>
                <a:cs typeface="微软雅黑"/>
              </a:defRPr>
            </a:lvl1pPr>
            <a:lvl2pPr marL="317500" indent="0">
              <a:buNone/>
              <a:defRPr sz="1200"/>
            </a:lvl2pPr>
            <a:lvl3pPr marL="635000" indent="0">
              <a:buNone/>
              <a:defRPr sz="1200"/>
            </a:lvl3pPr>
            <a:lvl4pPr marL="952500" indent="0">
              <a:buNone/>
              <a:defRPr sz="1200"/>
            </a:lvl4pPr>
            <a:lvl5pPr marL="1270000" indent="0">
              <a:buNone/>
              <a:defRPr sz="1200"/>
            </a:lvl5pPr>
          </a:lstStyle>
          <a:p>
            <a:pPr algn="l">
              <a:lnSpc>
                <a:spcPct val="150000"/>
              </a:lnSpc>
              <a:buNone/>
            </a:pPr>
            <a:r>
              <a:rPr sz="1200">
                <a:solidFill>
                  <a:schemeClr val="bg2">
                    <a:lumMod val="10000"/>
                  </a:schemeClr>
                </a:solidFill>
                <a:latin typeface="FZLanTingHei-R-GBK"/>
                <a:ea typeface="FZLanTingHei-R-GBK"/>
                <a:cs typeface="FZLanTingHei-R-GBK"/>
              </a:rPr>
              <a:t>此处为正文，字体方正兰亭黑，字号12磅，字重Regular，行距1.5倍，色值#000000</a:t>
            </a:r>
            <a:r>
              <a:rPr sz="1200">
                <a:latin typeface="FZLanTingHei-R-GBK"/>
                <a:ea typeface="FZLanTingHei-R-GBK"/>
                <a:cs typeface="FZLanTingHei-R-GBK"/>
              </a:rPr>
              <a:t>。</a:t>
            </a:r>
          </a:p>
        </p:txBody>
      </p:sp>
      <p:sp>
        <p:nvSpPr>
          <p:cNvPr id="11" name="文本占位符 10">
            <a:extLst>
              <a:ext uri="{FF2B5EF4-FFF2-40B4-BE49-F238E27FC236}">
                <a16:creationId xmlns:a16="http://schemas.microsoft.com/office/drawing/2014/main" id="{8C15E1F6-3737-40B9-82A5-F1A2C30BA301}"/>
              </a:ext>
            </a:extLst>
          </p:cNvPr>
          <p:cNvSpPr>
            <a:spLocks noGrp="1"/>
          </p:cNvSpPr>
          <p:nvPr>
            <p:ph type="body" idx="18" hasCustomPrompt="1"/>
          </p:nvPr>
        </p:nvSpPr>
        <p:spPr>
          <a:xfrm>
            <a:off x="416908" y="2533641"/>
            <a:ext cx="2522305" cy="434975"/>
          </a:xfrm>
          <a:prstGeom prst="rect">
            <a:avLst/>
          </a:prstGeom>
        </p:spPr>
        <p:txBody>
          <a:bodyPr/>
          <a:lstStyle>
            <a:lvl1pPr marL="0" indent="0">
              <a:buNone/>
              <a:defRPr sz="2400" b="1" i="0">
                <a:solidFill>
                  <a:schemeClr val="tx2"/>
                </a:solidFill>
                <a:latin typeface="微软雅黑"/>
                <a:ea typeface="微软雅黑"/>
                <a:cs typeface="微软雅黑"/>
              </a:defRPr>
            </a:lvl1pPr>
          </a:lstStyle>
          <a:p>
            <a:pPr lvl="0">
              <a:buNone/>
            </a:pPr>
            <a:r>
              <a:t>段落标题 24磅</a:t>
            </a:r>
          </a:p>
        </p:txBody>
      </p:sp>
      <p:sp>
        <p:nvSpPr>
          <p:cNvPr id="2" name="灯片编号占位符 1">
            <a:extLst>
              <a:ext uri="{FF2B5EF4-FFF2-40B4-BE49-F238E27FC236}">
                <a16:creationId xmlns:a16="http://schemas.microsoft.com/office/drawing/2014/main" id="{CD8A1D80-CD85-468A-809A-C3ABB03A1E57}"/>
              </a:ext>
            </a:extLst>
          </p:cNvPr>
          <p:cNvSpPr>
            <a:spLocks noGrp="1"/>
          </p:cNvSpPr>
          <p:nvPr>
            <p:ph type="sldNum" idx="10"/>
          </p:nvPr>
        </p:nvSpPr>
        <p:spPr>
          <a:xfrm>
            <a:off x="11686102" y="6540501"/>
            <a:ext cx="232435" cy="225703"/>
          </a:xfrm>
          <a:prstGeom prst="rect">
            <a:avLst/>
          </a:prstGeom>
        </p:spPr>
        <p:txBody>
          <a:bodyPr/>
          <a:lstStyle>
            <a:lvl1pPr>
              <a:buNone/>
              <a:defRPr sz="800">
                <a:latin typeface="微软雅黑"/>
                <a:ea typeface="微软雅黑"/>
                <a:cs typeface="微软雅黑"/>
              </a:defRPr>
            </a:lvl1pPr>
          </a:lstStyle>
          <a:p>
            <a:fld id="{86CB4B4D-7CA3-9044-876B-883B54F8677D}" type="slidenum">
              <a:t>‹#›</a:t>
            </a:fld>
            <a:endParaRPr/>
          </a:p>
        </p:txBody>
      </p:sp>
      <p:sp>
        <p:nvSpPr>
          <p:cNvPr id="4" name="Picture Placeholder 8">
            <a:extLst>
              <a:ext uri="{FF2B5EF4-FFF2-40B4-BE49-F238E27FC236}">
                <a16:creationId xmlns:a16="http://schemas.microsoft.com/office/drawing/2014/main" id="{240F0760-3F4B-4653-9A3E-D377FD20C8AA}"/>
              </a:ext>
            </a:extLst>
          </p:cNvPr>
          <p:cNvSpPr>
            <a:spLocks noGrp="1"/>
          </p:cNvSpPr>
          <p:nvPr>
            <p:ph type="pic" idx="14" hasCustomPrompt="1"/>
          </p:nvPr>
        </p:nvSpPr>
        <p:spPr>
          <a:xfrm>
            <a:off x="9135030" y="176065"/>
            <a:ext cx="2910422" cy="3141913"/>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5" name="Picture Placeholder 8">
            <a:extLst>
              <a:ext uri="{FF2B5EF4-FFF2-40B4-BE49-F238E27FC236}">
                <a16:creationId xmlns:a16="http://schemas.microsoft.com/office/drawing/2014/main" id="{EE3540E6-C555-42B5-ABEC-432028FA66CE}"/>
              </a:ext>
            </a:extLst>
          </p:cNvPr>
          <p:cNvSpPr>
            <a:spLocks noGrp="1"/>
          </p:cNvSpPr>
          <p:nvPr>
            <p:ph type="pic" idx="15" hasCustomPrompt="1"/>
          </p:nvPr>
        </p:nvSpPr>
        <p:spPr>
          <a:xfrm>
            <a:off x="6057514" y="176065"/>
            <a:ext cx="2910422" cy="6508712"/>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7" name="Picture Placeholder 8">
            <a:extLst>
              <a:ext uri="{FF2B5EF4-FFF2-40B4-BE49-F238E27FC236}">
                <a16:creationId xmlns:a16="http://schemas.microsoft.com/office/drawing/2014/main" id="{07BAE761-58B7-49C0-A49C-F70AB6B187B0}"/>
              </a:ext>
            </a:extLst>
          </p:cNvPr>
          <p:cNvSpPr>
            <a:spLocks noGrp="1"/>
          </p:cNvSpPr>
          <p:nvPr>
            <p:ph type="pic" idx="16" hasCustomPrompt="1"/>
          </p:nvPr>
        </p:nvSpPr>
        <p:spPr>
          <a:xfrm>
            <a:off x="9135030" y="3488363"/>
            <a:ext cx="2910422" cy="3196414"/>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8" name="文本占位符 3">
            <a:extLst>
              <a:ext uri="{FF2B5EF4-FFF2-40B4-BE49-F238E27FC236}">
                <a16:creationId xmlns:a16="http://schemas.microsoft.com/office/drawing/2014/main" id="{9EE0828F-C2E5-4FB9-B583-6E573F86F56D}"/>
              </a:ext>
            </a:extLst>
          </p:cNvPr>
          <p:cNvSpPr>
            <a:spLocks noGrp="1"/>
          </p:cNvSpPr>
          <p:nvPr>
            <p:ph type="body" idx="17" hasCustomPrompt="1"/>
          </p:nvPr>
        </p:nvSpPr>
        <p:spPr>
          <a:xfrm>
            <a:off x="416908" y="325416"/>
            <a:ext cx="5168504" cy="722313"/>
          </a:xfrm>
          <a:prstGeom prst="rect">
            <a:avLst/>
          </a:prstGeom>
        </p:spPr>
        <p:txBody>
          <a:bodyPr/>
          <a:lstStyle>
            <a:lvl1pPr marL="0" indent="0">
              <a:buNone/>
              <a:defRPr sz="3000" b="0" i="0">
                <a:solidFill>
                  <a:schemeClr val="tx1"/>
                </a:solidFill>
                <a:latin typeface="微软雅黑"/>
                <a:ea typeface="微软雅黑"/>
                <a:cs typeface="微软雅黑"/>
              </a:defRPr>
            </a:lvl1pPr>
            <a:lvl3pPr marL="635000" indent="0">
              <a:buNone/>
              <a:defRPr/>
            </a:lvl3pPr>
          </a:lstStyle>
          <a:p>
            <a:pPr lvl="0">
              <a:buNone/>
            </a:pPr>
            <a:r>
              <a:t>页面主标题 30磅</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图文-三图3">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77BE64EE-7969-4BCF-8B23-8F9E8CC2A6D2}"/>
              </a:ext>
            </a:extLst>
          </p:cNvPr>
          <p:cNvSpPr>
            <a:spLocks noGrp="1"/>
          </p:cNvSpPr>
          <p:nvPr>
            <p:ph type="pic" idx="14" hasCustomPrompt="1"/>
          </p:nvPr>
        </p:nvSpPr>
        <p:spPr>
          <a:xfrm>
            <a:off x="6063338" y="3488364"/>
            <a:ext cx="5959866" cy="3193571"/>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5" name="Picture Placeholder 8">
            <a:extLst>
              <a:ext uri="{FF2B5EF4-FFF2-40B4-BE49-F238E27FC236}">
                <a16:creationId xmlns:a16="http://schemas.microsoft.com/office/drawing/2014/main" id="{EE45E0BC-D4C6-4524-82D5-8E26D3E6D358}"/>
              </a:ext>
            </a:extLst>
          </p:cNvPr>
          <p:cNvSpPr>
            <a:spLocks noGrp="1"/>
          </p:cNvSpPr>
          <p:nvPr>
            <p:ph type="pic" idx="15" hasCustomPrompt="1"/>
          </p:nvPr>
        </p:nvSpPr>
        <p:spPr>
          <a:xfrm>
            <a:off x="6063337" y="176064"/>
            <a:ext cx="2986499" cy="3141913"/>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7" name="Picture Placeholder 8">
            <a:extLst>
              <a:ext uri="{FF2B5EF4-FFF2-40B4-BE49-F238E27FC236}">
                <a16:creationId xmlns:a16="http://schemas.microsoft.com/office/drawing/2014/main" id="{20721D9B-55FC-49F0-B985-C6DDA393258B}"/>
              </a:ext>
            </a:extLst>
          </p:cNvPr>
          <p:cNvSpPr>
            <a:spLocks noGrp="1"/>
          </p:cNvSpPr>
          <p:nvPr>
            <p:ph type="pic" idx="16" hasCustomPrompt="1"/>
          </p:nvPr>
        </p:nvSpPr>
        <p:spPr>
          <a:xfrm>
            <a:off x="9220222" y="176063"/>
            <a:ext cx="2802981" cy="3141914"/>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6" name="文本占位符 3">
            <a:extLst>
              <a:ext uri="{FF2B5EF4-FFF2-40B4-BE49-F238E27FC236}">
                <a16:creationId xmlns:a16="http://schemas.microsoft.com/office/drawing/2014/main" id="{16489FF9-E13C-4043-B50E-10A712A7C368}"/>
              </a:ext>
            </a:extLst>
          </p:cNvPr>
          <p:cNvSpPr>
            <a:spLocks noGrp="1"/>
          </p:cNvSpPr>
          <p:nvPr>
            <p:ph type="body" idx="17" hasCustomPrompt="1"/>
          </p:nvPr>
        </p:nvSpPr>
        <p:spPr>
          <a:xfrm>
            <a:off x="416908" y="325416"/>
            <a:ext cx="5168504" cy="722313"/>
          </a:xfrm>
          <a:prstGeom prst="rect">
            <a:avLst/>
          </a:prstGeom>
        </p:spPr>
        <p:txBody>
          <a:bodyPr/>
          <a:lstStyle>
            <a:lvl1pPr marL="0" indent="0">
              <a:buNone/>
              <a:defRPr sz="3000" b="0" i="0">
                <a:solidFill>
                  <a:schemeClr val="tx1"/>
                </a:solidFill>
                <a:latin typeface="微软雅黑"/>
                <a:ea typeface="微软雅黑"/>
                <a:cs typeface="微软雅黑"/>
              </a:defRPr>
            </a:lvl1pPr>
            <a:lvl3pPr marL="635000" indent="0">
              <a:buNone/>
              <a:defRPr/>
            </a:lvl3pPr>
          </a:lstStyle>
          <a:p>
            <a:pPr lvl="0">
              <a:buNone/>
            </a:pPr>
            <a:r>
              <a:t>页面主标题 30磅</a:t>
            </a:r>
          </a:p>
        </p:txBody>
      </p:sp>
      <p:sp>
        <p:nvSpPr>
          <p:cNvPr id="12" name="文本占位符 14">
            <a:extLst>
              <a:ext uri="{FF2B5EF4-FFF2-40B4-BE49-F238E27FC236}">
                <a16:creationId xmlns:a16="http://schemas.microsoft.com/office/drawing/2014/main" id="{47A3627F-6B23-4971-A47F-08358639199B}"/>
              </a:ext>
            </a:extLst>
          </p:cNvPr>
          <p:cNvSpPr>
            <a:spLocks noGrp="1"/>
          </p:cNvSpPr>
          <p:nvPr>
            <p:ph type="body" idx="19" hasCustomPrompt="1"/>
          </p:nvPr>
        </p:nvSpPr>
        <p:spPr>
          <a:xfrm>
            <a:off x="414111" y="3103916"/>
            <a:ext cx="4341812" cy="722313"/>
          </a:xfrm>
          <a:prstGeom prst="rect">
            <a:avLst/>
          </a:prstGeom>
        </p:spPr>
        <p:txBody>
          <a:bodyPr/>
          <a:lstStyle>
            <a:lvl1pPr marL="0" indent="0" algn="l">
              <a:lnSpc>
                <a:spcPct val="150000"/>
              </a:lnSpc>
              <a:buNone/>
              <a:defRPr sz="1200">
                <a:solidFill>
                  <a:schemeClr val="tx1"/>
                </a:solidFill>
                <a:latin typeface="微软雅黑"/>
                <a:ea typeface="微软雅黑"/>
                <a:cs typeface="微软雅黑"/>
              </a:defRPr>
            </a:lvl1pPr>
            <a:lvl2pPr marL="317500" indent="0">
              <a:buNone/>
              <a:defRPr sz="1200"/>
            </a:lvl2pPr>
            <a:lvl3pPr marL="635000" indent="0">
              <a:buNone/>
              <a:defRPr sz="1200"/>
            </a:lvl3pPr>
            <a:lvl4pPr marL="952500" indent="0">
              <a:buNone/>
              <a:defRPr sz="1200"/>
            </a:lvl4pPr>
            <a:lvl5pPr marL="1270000" indent="0">
              <a:buNone/>
              <a:defRPr sz="1200"/>
            </a:lvl5pPr>
          </a:lstStyle>
          <a:p>
            <a:pPr algn="l">
              <a:lnSpc>
                <a:spcPct val="150000"/>
              </a:lnSpc>
              <a:buNone/>
            </a:pPr>
            <a:r>
              <a:rPr sz="1200">
                <a:solidFill>
                  <a:schemeClr val="bg2">
                    <a:lumMod val="10000"/>
                  </a:schemeClr>
                </a:solidFill>
                <a:latin typeface="FZLanTingHei-R-GBK"/>
                <a:ea typeface="FZLanTingHei-R-GBK"/>
                <a:cs typeface="FZLanTingHei-R-GBK"/>
              </a:rPr>
              <a:t>此处为正文，字体方正兰亭黑，字号12磅，字重Regular，行距1.5倍，色值#000000</a:t>
            </a:r>
            <a:r>
              <a:rPr sz="1200">
                <a:latin typeface="FZLanTingHei-R-GBK"/>
                <a:ea typeface="FZLanTingHei-R-GBK"/>
                <a:cs typeface="FZLanTingHei-R-GBK"/>
              </a:rPr>
              <a:t>。</a:t>
            </a:r>
          </a:p>
        </p:txBody>
      </p:sp>
      <p:sp>
        <p:nvSpPr>
          <p:cNvPr id="13" name="文本占位符 10">
            <a:extLst>
              <a:ext uri="{FF2B5EF4-FFF2-40B4-BE49-F238E27FC236}">
                <a16:creationId xmlns:a16="http://schemas.microsoft.com/office/drawing/2014/main" id="{DE7F0C9F-DC0F-4381-A469-54AD70BA15D6}"/>
              </a:ext>
            </a:extLst>
          </p:cNvPr>
          <p:cNvSpPr>
            <a:spLocks noGrp="1"/>
          </p:cNvSpPr>
          <p:nvPr>
            <p:ph type="body" idx="18" hasCustomPrompt="1"/>
          </p:nvPr>
        </p:nvSpPr>
        <p:spPr>
          <a:xfrm>
            <a:off x="416908" y="2533641"/>
            <a:ext cx="2522305" cy="434975"/>
          </a:xfrm>
          <a:prstGeom prst="rect">
            <a:avLst/>
          </a:prstGeom>
        </p:spPr>
        <p:txBody>
          <a:bodyPr/>
          <a:lstStyle>
            <a:lvl1pPr marL="0" indent="0">
              <a:buNone/>
              <a:defRPr sz="2400" b="1" i="0">
                <a:solidFill>
                  <a:schemeClr val="tx2"/>
                </a:solidFill>
                <a:latin typeface="微软雅黑"/>
                <a:ea typeface="微软雅黑"/>
                <a:cs typeface="微软雅黑"/>
              </a:defRPr>
            </a:lvl1pPr>
          </a:lstStyle>
          <a:p>
            <a:pPr lvl="0">
              <a:buNone/>
            </a:pPr>
            <a:r>
              <a:t>段落标题 24磅</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图文-四图1">
    <p:spTree>
      <p:nvGrpSpPr>
        <p:cNvPr id="1" name=""/>
        <p:cNvGrpSpPr/>
        <p:nvPr/>
      </p:nvGrpSpPr>
      <p:grpSpPr>
        <a:xfrm>
          <a:off x="0" y="0"/>
          <a:ext cx="0" cy="0"/>
          <a:chOff x="0" y="0"/>
          <a:chExt cx="0" cy="0"/>
        </a:xfrm>
      </p:grpSpPr>
      <p:sp>
        <p:nvSpPr>
          <p:cNvPr id="18" name="文本占位符 3">
            <a:extLst>
              <a:ext uri="{FF2B5EF4-FFF2-40B4-BE49-F238E27FC236}">
                <a16:creationId xmlns:a16="http://schemas.microsoft.com/office/drawing/2014/main" id="{35B1FE5A-72D6-4529-A860-F846E771F1CE}"/>
              </a:ext>
            </a:extLst>
          </p:cNvPr>
          <p:cNvSpPr>
            <a:spLocks noGrp="1"/>
          </p:cNvSpPr>
          <p:nvPr>
            <p:ph type="body" idx="25" hasCustomPrompt="1"/>
          </p:nvPr>
        </p:nvSpPr>
        <p:spPr>
          <a:xfrm>
            <a:off x="935842" y="4323174"/>
            <a:ext cx="2525813" cy="368622"/>
          </a:xfrm>
          <a:prstGeom prst="rect">
            <a:avLst/>
          </a:prstGeom>
        </p:spPr>
        <p:txBody>
          <a:bodyPr anchor="ctr"/>
          <a:lstStyle>
            <a:lvl1pPr marL="0" indent="0" algn="ctr">
              <a:buNone/>
              <a:defRPr sz="1600" b="0" i="0">
                <a:solidFill>
                  <a:schemeClr val="tx2"/>
                </a:solidFill>
                <a:latin typeface="微软雅黑"/>
                <a:ea typeface="微软雅黑"/>
                <a:cs typeface="微软雅黑"/>
              </a:defRPr>
            </a:lvl1pPr>
            <a:lvl3pPr marL="635000" indent="0">
              <a:buNone/>
              <a:defRPr/>
            </a:lvl3pPr>
          </a:lstStyle>
          <a:p>
            <a:pPr lvl="0">
              <a:buNone/>
            </a:pPr>
            <a:r>
              <a:t>段落标题 16磅</a:t>
            </a:r>
          </a:p>
        </p:txBody>
      </p:sp>
      <p:sp>
        <p:nvSpPr>
          <p:cNvPr id="19" name="文本占位符 3">
            <a:extLst>
              <a:ext uri="{FF2B5EF4-FFF2-40B4-BE49-F238E27FC236}">
                <a16:creationId xmlns:a16="http://schemas.microsoft.com/office/drawing/2014/main" id="{06F33599-65EF-4EB0-BFB8-E16D6CDDD956}"/>
              </a:ext>
            </a:extLst>
          </p:cNvPr>
          <p:cNvSpPr>
            <a:spLocks noGrp="1"/>
          </p:cNvSpPr>
          <p:nvPr>
            <p:ph type="body" idx="26" hasCustomPrompt="1"/>
          </p:nvPr>
        </p:nvSpPr>
        <p:spPr>
          <a:xfrm>
            <a:off x="1074948" y="4680436"/>
            <a:ext cx="2244680" cy="841848"/>
          </a:xfrm>
          <a:prstGeom prst="rect">
            <a:avLst/>
          </a:prstGeom>
        </p:spPr>
        <p:txBody>
          <a:bodyPr anchor="t"/>
          <a:lstStyle>
            <a:lvl1pPr marL="0" indent="0" algn="ctr">
              <a:lnSpc>
                <a:spcPct val="150000"/>
              </a:lnSpc>
              <a:buNone/>
              <a:defRPr sz="1000" b="0" i="0">
                <a:solidFill>
                  <a:schemeClr val="tx1"/>
                </a:solidFill>
                <a:latin typeface="微软雅黑"/>
                <a:ea typeface="微软雅黑"/>
                <a:cs typeface="微软雅黑"/>
              </a:defRPr>
            </a:lvl1pPr>
            <a:lvl3pPr marL="635000" indent="0">
              <a:buNone/>
              <a:defRPr/>
            </a:lvl3pPr>
          </a:lstStyle>
          <a:p>
            <a:pPr lvl="0">
              <a:buNone/>
            </a:pPr>
            <a:r>
              <a:t>此处为正文，字体方正兰亭黑，字号10磅，字重Regular，行距1.5倍，色值#000000。</a:t>
            </a:r>
          </a:p>
        </p:txBody>
      </p:sp>
      <p:sp>
        <p:nvSpPr>
          <p:cNvPr id="24" name="文本占位符 3">
            <a:extLst>
              <a:ext uri="{FF2B5EF4-FFF2-40B4-BE49-F238E27FC236}">
                <a16:creationId xmlns:a16="http://schemas.microsoft.com/office/drawing/2014/main" id="{EAF7A68C-A912-4FFC-894C-64F84A6B4D8D}"/>
              </a:ext>
            </a:extLst>
          </p:cNvPr>
          <p:cNvSpPr>
            <a:spLocks noGrp="1"/>
          </p:cNvSpPr>
          <p:nvPr>
            <p:ph type="body" idx="27" hasCustomPrompt="1"/>
          </p:nvPr>
        </p:nvSpPr>
        <p:spPr>
          <a:xfrm>
            <a:off x="3531652" y="4323174"/>
            <a:ext cx="2525813" cy="368622"/>
          </a:xfrm>
          <a:prstGeom prst="rect">
            <a:avLst/>
          </a:prstGeom>
        </p:spPr>
        <p:txBody>
          <a:bodyPr anchor="ctr"/>
          <a:lstStyle>
            <a:lvl1pPr marL="0" indent="0" algn="ctr">
              <a:buNone/>
              <a:defRPr sz="1600" b="0" i="0">
                <a:solidFill>
                  <a:schemeClr val="tx2"/>
                </a:solidFill>
                <a:latin typeface="微软雅黑"/>
                <a:ea typeface="微软雅黑"/>
                <a:cs typeface="微软雅黑"/>
              </a:defRPr>
            </a:lvl1pPr>
            <a:lvl3pPr marL="635000" indent="0">
              <a:buNone/>
              <a:defRPr/>
            </a:lvl3pPr>
          </a:lstStyle>
          <a:p>
            <a:pPr lvl="0">
              <a:buNone/>
            </a:pPr>
            <a:r>
              <a:t>段落标题 16磅</a:t>
            </a:r>
          </a:p>
        </p:txBody>
      </p:sp>
      <p:sp>
        <p:nvSpPr>
          <p:cNvPr id="25" name="文本占位符 3">
            <a:extLst>
              <a:ext uri="{FF2B5EF4-FFF2-40B4-BE49-F238E27FC236}">
                <a16:creationId xmlns:a16="http://schemas.microsoft.com/office/drawing/2014/main" id="{8906B016-E208-480B-AFC0-11A54B02A26F}"/>
              </a:ext>
            </a:extLst>
          </p:cNvPr>
          <p:cNvSpPr>
            <a:spLocks noGrp="1"/>
          </p:cNvSpPr>
          <p:nvPr>
            <p:ph type="body" idx="28" hasCustomPrompt="1"/>
          </p:nvPr>
        </p:nvSpPr>
        <p:spPr>
          <a:xfrm>
            <a:off x="3670758" y="4680436"/>
            <a:ext cx="2244680" cy="841848"/>
          </a:xfrm>
          <a:prstGeom prst="rect">
            <a:avLst/>
          </a:prstGeom>
        </p:spPr>
        <p:txBody>
          <a:bodyPr anchor="t"/>
          <a:lstStyle>
            <a:lvl1pPr marL="0" indent="0" algn="ctr">
              <a:lnSpc>
                <a:spcPct val="150000"/>
              </a:lnSpc>
              <a:buNone/>
              <a:defRPr sz="1000" b="0" i="0">
                <a:solidFill>
                  <a:schemeClr val="tx1"/>
                </a:solidFill>
                <a:latin typeface="微软雅黑"/>
                <a:ea typeface="微软雅黑"/>
                <a:cs typeface="微软雅黑"/>
              </a:defRPr>
            </a:lvl1pPr>
            <a:lvl3pPr marL="635000" indent="0">
              <a:buNone/>
              <a:defRPr/>
            </a:lvl3pPr>
          </a:lstStyle>
          <a:p>
            <a:pPr lvl="0">
              <a:buNone/>
            </a:pPr>
            <a:r>
              <a:t>此处为正文，字体方正兰亭黑，字号10磅，字重Regular，行距1.5倍，色值#000000。</a:t>
            </a:r>
          </a:p>
        </p:txBody>
      </p:sp>
      <p:sp>
        <p:nvSpPr>
          <p:cNvPr id="26" name="文本占位符 3">
            <a:extLst>
              <a:ext uri="{FF2B5EF4-FFF2-40B4-BE49-F238E27FC236}">
                <a16:creationId xmlns:a16="http://schemas.microsoft.com/office/drawing/2014/main" id="{31177397-4ACF-4F42-A50D-FD147924684D}"/>
              </a:ext>
            </a:extLst>
          </p:cNvPr>
          <p:cNvSpPr>
            <a:spLocks noGrp="1"/>
          </p:cNvSpPr>
          <p:nvPr>
            <p:ph type="body" idx="29" hasCustomPrompt="1"/>
          </p:nvPr>
        </p:nvSpPr>
        <p:spPr>
          <a:xfrm>
            <a:off x="6132407" y="4323174"/>
            <a:ext cx="2525813" cy="368622"/>
          </a:xfrm>
          <a:prstGeom prst="rect">
            <a:avLst/>
          </a:prstGeom>
        </p:spPr>
        <p:txBody>
          <a:bodyPr anchor="ctr"/>
          <a:lstStyle>
            <a:lvl1pPr marL="0" indent="0" algn="ctr">
              <a:buNone/>
              <a:defRPr sz="1600" b="0" i="0">
                <a:solidFill>
                  <a:schemeClr val="tx2"/>
                </a:solidFill>
                <a:latin typeface="微软雅黑"/>
                <a:ea typeface="微软雅黑"/>
                <a:cs typeface="微软雅黑"/>
              </a:defRPr>
            </a:lvl1pPr>
            <a:lvl3pPr marL="635000" indent="0">
              <a:buNone/>
              <a:defRPr/>
            </a:lvl3pPr>
          </a:lstStyle>
          <a:p>
            <a:pPr lvl="0">
              <a:buNone/>
            </a:pPr>
            <a:r>
              <a:t>段落标题 16磅</a:t>
            </a:r>
          </a:p>
        </p:txBody>
      </p:sp>
      <p:sp>
        <p:nvSpPr>
          <p:cNvPr id="27" name="文本占位符 3">
            <a:extLst>
              <a:ext uri="{FF2B5EF4-FFF2-40B4-BE49-F238E27FC236}">
                <a16:creationId xmlns:a16="http://schemas.microsoft.com/office/drawing/2014/main" id="{F3C5F6C7-7471-4B12-B4FB-169788ADA6B3}"/>
              </a:ext>
            </a:extLst>
          </p:cNvPr>
          <p:cNvSpPr>
            <a:spLocks noGrp="1"/>
          </p:cNvSpPr>
          <p:nvPr>
            <p:ph type="body" idx="30" hasCustomPrompt="1"/>
          </p:nvPr>
        </p:nvSpPr>
        <p:spPr>
          <a:xfrm>
            <a:off x="6271513" y="4680436"/>
            <a:ext cx="2244680" cy="841848"/>
          </a:xfrm>
          <a:prstGeom prst="rect">
            <a:avLst/>
          </a:prstGeom>
        </p:spPr>
        <p:txBody>
          <a:bodyPr anchor="t"/>
          <a:lstStyle>
            <a:lvl1pPr marL="0" indent="0" algn="ctr">
              <a:lnSpc>
                <a:spcPct val="150000"/>
              </a:lnSpc>
              <a:buNone/>
              <a:defRPr sz="1000" b="0" i="0">
                <a:solidFill>
                  <a:schemeClr val="tx1"/>
                </a:solidFill>
                <a:latin typeface="微软雅黑"/>
                <a:ea typeface="微软雅黑"/>
                <a:cs typeface="微软雅黑"/>
              </a:defRPr>
            </a:lvl1pPr>
            <a:lvl3pPr marL="635000" indent="0">
              <a:buNone/>
              <a:defRPr/>
            </a:lvl3pPr>
          </a:lstStyle>
          <a:p>
            <a:pPr lvl="0">
              <a:buNone/>
            </a:pPr>
            <a:r>
              <a:t>此处为正文，字体方正兰亭黑，字号10磅，字重Regular，行距1.5倍，色值#000000。</a:t>
            </a:r>
          </a:p>
        </p:txBody>
      </p:sp>
      <p:sp>
        <p:nvSpPr>
          <p:cNvPr id="28" name="文本占位符 3">
            <a:extLst>
              <a:ext uri="{FF2B5EF4-FFF2-40B4-BE49-F238E27FC236}">
                <a16:creationId xmlns:a16="http://schemas.microsoft.com/office/drawing/2014/main" id="{24A42053-CA01-49C5-B801-7B18A7285DF8}"/>
              </a:ext>
            </a:extLst>
          </p:cNvPr>
          <p:cNvSpPr>
            <a:spLocks noGrp="1"/>
          </p:cNvSpPr>
          <p:nvPr>
            <p:ph type="body" idx="31" hasCustomPrompt="1"/>
          </p:nvPr>
        </p:nvSpPr>
        <p:spPr>
          <a:xfrm>
            <a:off x="8726253" y="4323174"/>
            <a:ext cx="2525813" cy="368622"/>
          </a:xfrm>
          <a:prstGeom prst="rect">
            <a:avLst/>
          </a:prstGeom>
        </p:spPr>
        <p:txBody>
          <a:bodyPr anchor="ctr"/>
          <a:lstStyle>
            <a:lvl1pPr marL="0" indent="0" algn="ctr">
              <a:buNone/>
              <a:defRPr sz="1600" b="0" i="0">
                <a:solidFill>
                  <a:schemeClr val="tx2"/>
                </a:solidFill>
                <a:latin typeface="微软雅黑"/>
                <a:ea typeface="微软雅黑"/>
                <a:cs typeface="微软雅黑"/>
              </a:defRPr>
            </a:lvl1pPr>
            <a:lvl3pPr marL="635000" indent="0">
              <a:buNone/>
              <a:defRPr/>
            </a:lvl3pPr>
          </a:lstStyle>
          <a:p>
            <a:pPr lvl="0">
              <a:buNone/>
            </a:pPr>
            <a:r>
              <a:t>段落标题 16磅</a:t>
            </a:r>
          </a:p>
        </p:txBody>
      </p:sp>
      <p:sp>
        <p:nvSpPr>
          <p:cNvPr id="29" name="文本占位符 3">
            <a:extLst>
              <a:ext uri="{FF2B5EF4-FFF2-40B4-BE49-F238E27FC236}">
                <a16:creationId xmlns:a16="http://schemas.microsoft.com/office/drawing/2014/main" id="{05CC3710-2FA3-4362-B99D-30F103136034}"/>
              </a:ext>
            </a:extLst>
          </p:cNvPr>
          <p:cNvSpPr>
            <a:spLocks noGrp="1"/>
          </p:cNvSpPr>
          <p:nvPr>
            <p:ph type="body" idx="32" hasCustomPrompt="1"/>
          </p:nvPr>
        </p:nvSpPr>
        <p:spPr>
          <a:xfrm>
            <a:off x="8865359" y="4680436"/>
            <a:ext cx="2244680" cy="841848"/>
          </a:xfrm>
          <a:prstGeom prst="rect">
            <a:avLst/>
          </a:prstGeom>
        </p:spPr>
        <p:txBody>
          <a:bodyPr anchor="t"/>
          <a:lstStyle>
            <a:lvl1pPr marL="0" indent="0" algn="ctr">
              <a:lnSpc>
                <a:spcPct val="150000"/>
              </a:lnSpc>
              <a:buNone/>
              <a:defRPr sz="1000" b="0" i="0">
                <a:solidFill>
                  <a:schemeClr val="tx1"/>
                </a:solidFill>
                <a:latin typeface="微软雅黑"/>
                <a:ea typeface="微软雅黑"/>
                <a:cs typeface="微软雅黑"/>
              </a:defRPr>
            </a:lvl1pPr>
            <a:lvl3pPr marL="635000" indent="0">
              <a:buNone/>
              <a:defRPr/>
            </a:lvl3pPr>
          </a:lstStyle>
          <a:p>
            <a:pPr lvl="0">
              <a:buNone/>
            </a:pPr>
            <a:r>
              <a:t>此处为正文，字体方正兰亭黑，字号10磅，字重Regular，行距1.5倍，色值#000000。</a:t>
            </a:r>
          </a:p>
        </p:txBody>
      </p:sp>
      <p:pic>
        <p:nvPicPr>
          <p:cNvPr id="39" name="图片 2"/>
          <p:cNvPicPr>
            <a:picLocks noChangeAspect="1"/>
          </p:cNvPicPr>
          <p:nvPr/>
        </p:nvPicPr>
        <p:blipFill>
          <a:blip r:embed="rId2"/>
          <a:stretch>
            <a:fillRect/>
          </a:stretch>
        </p:blipFill>
        <p:spPr>
          <a:xfrm>
            <a:off x="11091386" y="193030"/>
            <a:ext cx="827151" cy="368622"/>
          </a:xfrm>
          <a:prstGeom prst="rect">
            <a:avLst/>
          </a:prstGeom>
        </p:spPr>
      </p:pic>
      <p:sp>
        <p:nvSpPr>
          <p:cNvPr id="4" name="灯片编号占位符 1">
            <a:extLst>
              <a:ext uri="{FF2B5EF4-FFF2-40B4-BE49-F238E27FC236}">
                <a16:creationId xmlns:a16="http://schemas.microsoft.com/office/drawing/2014/main" id="{F3EAC33F-4314-4863-9172-45DC2A8C21E4}"/>
              </a:ext>
            </a:extLst>
          </p:cNvPr>
          <p:cNvSpPr>
            <a:spLocks noGrp="1"/>
          </p:cNvSpPr>
          <p:nvPr>
            <p:ph type="sldNum" idx="10"/>
          </p:nvPr>
        </p:nvSpPr>
        <p:spPr>
          <a:xfrm>
            <a:off x="11686102" y="6540501"/>
            <a:ext cx="232435" cy="225703"/>
          </a:xfrm>
          <a:prstGeom prst="rect">
            <a:avLst/>
          </a:prstGeom>
        </p:spPr>
        <p:txBody>
          <a:bodyPr/>
          <a:lstStyle>
            <a:lvl1pPr>
              <a:buNone/>
              <a:defRPr sz="800">
                <a:latin typeface="微软雅黑"/>
                <a:ea typeface="微软雅黑"/>
                <a:cs typeface="微软雅黑"/>
              </a:defRPr>
            </a:lvl1pPr>
          </a:lstStyle>
          <a:p>
            <a:fld id="{86CB4B4D-7CA3-9044-876B-883B54F8677D}" type="slidenum">
              <a:t>‹#›</a:t>
            </a:fld>
            <a:endParaRPr/>
          </a:p>
        </p:txBody>
      </p:sp>
      <p:sp>
        <p:nvSpPr>
          <p:cNvPr id="5" name="Picture Placeholder 8">
            <a:extLst>
              <a:ext uri="{FF2B5EF4-FFF2-40B4-BE49-F238E27FC236}">
                <a16:creationId xmlns:a16="http://schemas.microsoft.com/office/drawing/2014/main" id="{7E9155EF-6D73-43B5-8B8E-96CF6D8E995C}"/>
              </a:ext>
            </a:extLst>
          </p:cNvPr>
          <p:cNvSpPr>
            <a:spLocks noGrp="1"/>
          </p:cNvSpPr>
          <p:nvPr>
            <p:ph type="pic" idx="12" hasCustomPrompt="1"/>
          </p:nvPr>
        </p:nvSpPr>
        <p:spPr>
          <a:xfrm>
            <a:off x="1033907" y="1898032"/>
            <a:ext cx="2326763" cy="221013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6" name="Picture Placeholder 8">
            <a:extLst>
              <a:ext uri="{FF2B5EF4-FFF2-40B4-BE49-F238E27FC236}">
                <a16:creationId xmlns:a16="http://schemas.microsoft.com/office/drawing/2014/main" id="{8E5C43BF-85D9-4067-AEFB-96E05611B6F3}"/>
              </a:ext>
            </a:extLst>
          </p:cNvPr>
          <p:cNvSpPr>
            <a:spLocks noGrp="1"/>
          </p:cNvSpPr>
          <p:nvPr>
            <p:ph type="pic" idx="13" hasCustomPrompt="1"/>
          </p:nvPr>
        </p:nvSpPr>
        <p:spPr>
          <a:xfrm>
            <a:off x="3632036" y="1898032"/>
            <a:ext cx="2326763" cy="221013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7" name="Picture Placeholder 8">
            <a:extLst>
              <a:ext uri="{FF2B5EF4-FFF2-40B4-BE49-F238E27FC236}">
                <a16:creationId xmlns:a16="http://schemas.microsoft.com/office/drawing/2014/main" id="{D24ED94A-955C-4759-9AA8-6AD56705F4C7}"/>
              </a:ext>
            </a:extLst>
          </p:cNvPr>
          <p:cNvSpPr>
            <a:spLocks noGrp="1"/>
          </p:cNvSpPr>
          <p:nvPr>
            <p:ph type="pic" idx="14" hasCustomPrompt="1"/>
          </p:nvPr>
        </p:nvSpPr>
        <p:spPr>
          <a:xfrm>
            <a:off x="6230165" y="1898032"/>
            <a:ext cx="2326763" cy="221013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8" name="Picture Placeholder 8">
            <a:extLst>
              <a:ext uri="{FF2B5EF4-FFF2-40B4-BE49-F238E27FC236}">
                <a16:creationId xmlns:a16="http://schemas.microsoft.com/office/drawing/2014/main" id="{7AC9D479-0363-48D1-9327-489DEE16F215}"/>
              </a:ext>
            </a:extLst>
          </p:cNvPr>
          <p:cNvSpPr>
            <a:spLocks noGrp="1"/>
          </p:cNvSpPr>
          <p:nvPr>
            <p:ph type="pic" idx="15" hasCustomPrompt="1"/>
          </p:nvPr>
        </p:nvSpPr>
        <p:spPr>
          <a:xfrm>
            <a:off x="8828293" y="1898032"/>
            <a:ext cx="2326763" cy="221013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marL="228600" indent="-228600" algn="ctr">
              <a:buFontTx/>
              <a:buNone/>
              <a:defRPr sz="800">
                <a:solidFill>
                  <a:schemeClr val="bg1"/>
                </a:solidFill>
              </a:defRPr>
            </a:lvl1pPr>
          </a:lstStyle>
          <a:p>
            <a:pPr marL="0" lvl="0" indent="0" algn="ctr">
              <a:buNone/>
            </a:pPr>
            <a:r>
              <a:t>点击添加图片</a:t>
            </a:r>
          </a:p>
        </p:txBody>
      </p:sp>
      <p:sp>
        <p:nvSpPr>
          <p:cNvPr id="10" name="文本占位符 3">
            <a:extLst>
              <a:ext uri="{FF2B5EF4-FFF2-40B4-BE49-F238E27FC236}">
                <a16:creationId xmlns:a16="http://schemas.microsoft.com/office/drawing/2014/main" id="{9D3281A1-B723-4277-91B1-E52592EC6109}"/>
              </a:ext>
            </a:extLst>
          </p:cNvPr>
          <p:cNvSpPr>
            <a:spLocks noGrp="1"/>
          </p:cNvSpPr>
          <p:nvPr>
            <p:ph type="body" idx="16" hasCustomPrompt="1"/>
          </p:nvPr>
        </p:nvSpPr>
        <p:spPr>
          <a:xfrm>
            <a:off x="416907" y="325416"/>
            <a:ext cx="6353061" cy="722313"/>
          </a:xfrm>
          <a:prstGeom prst="rect">
            <a:avLst/>
          </a:prstGeom>
        </p:spPr>
        <p:txBody>
          <a:bodyPr/>
          <a:lstStyle>
            <a:lvl1pPr marL="0" indent="0">
              <a:buNone/>
              <a:defRPr sz="3000" b="0" i="0">
                <a:solidFill>
                  <a:schemeClr val="tx1"/>
                </a:solidFill>
                <a:latin typeface="微软雅黑"/>
                <a:ea typeface="微软雅黑"/>
                <a:cs typeface="微软雅黑"/>
              </a:defRPr>
            </a:lvl1pPr>
            <a:lvl3pPr marL="635000" indent="0">
              <a:buNone/>
              <a:defRPr/>
            </a:lvl3pPr>
          </a:lstStyle>
          <a:p>
            <a:pPr lvl="0">
              <a:buNone/>
            </a:pPr>
            <a:r>
              <a:t>页面主标题 30磅</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图文-四图2">
    <p:spTree>
      <p:nvGrpSpPr>
        <p:cNvPr id="1" name=""/>
        <p:cNvGrpSpPr/>
        <p:nvPr/>
      </p:nvGrpSpPr>
      <p:grpSpPr>
        <a:xfrm>
          <a:off x="0" y="0"/>
          <a:ext cx="0" cy="0"/>
          <a:chOff x="0" y="0"/>
          <a:chExt cx="0" cy="0"/>
        </a:xfrm>
      </p:grpSpPr>
      <p:sp>
        <p:nvSpPr>
          <p:cNvPr id="21" name="文本占位符 3">
            <a:extLst>
              <a:ext uri="{FF2B5EF4-FFF2-40B4-BE49-F238E27FC236}">
                <a16:creationId xmlns:a16="http://schemas.microsoft.com/office/drawing/2014/main" id="{CF88D862-5151-4002-881C-31C0D834D5E9}"/>
              </a:ext>
            </a:extLst>
          </p:cNvPr>
          <p:cNvSpPr>
            <a:spLocks noGrp="1"/>
          </p:cNvSpPr>
          <p:nvPr>
            <p:ph type="body" idx="25" hasCustomPrompt="1"/>
          </p:nvPr>
        </p:nvSpPr>
        <p:spPr>
          <a:xfrm>
            <a:off x="3449853" y="1978064"/>
            <a:ext cx="2525813" cy="338296"/>
          </a:xfrm>
          <a:prstGeom prst="rect">
            <a:avLst/>
          </a:prstGeom>
        </p:spPr>
        <p:txBody>
          <a:bodyPr anchor="ctr"/>
          <a:lstStyle>
            <a:lvl1pPr marL="0" indent="0" algn="l">
              <a:buNone/>
              <a:defRPr sz="1600" b="0" i="0">
                <a:solidFill>
                  <a:schemeClr val="tx2"/>
                </a:solidFill>
                <a:latin typeface="微软雅黑"/>
                <a:ea typeface="微软雅黑"/>
                <a:cs typeface="微软雅黑"/>
              </a:defRPr>
            </a:lvl1pPr>
            <a:lvl3pPr marL="635000" indent="0">
              <a:buNone/>
              <a:defRPr/>
            </a:lvl3pPr>
          </a:lstStyle>
          <a:p>
            <a:pPr lvl="0">
              <a:buNone/>
            </a:pPr>
            <a:r>
              <a:t>段落标题 16磅</a:t>
            </a:r>
          </a:p>
        </p:txBody>
      </p:sp>
      <p:sp>
        <p:nvSpPr>
          <p:cNvPr id="22" name="文本占位符 3">
            <a:extLst>
              <a:ext uri="{FF2B5EF4-FFF2-40B4-BE49-F238E27FC236}">
                <a16:creationId xmlns:a16="http://schemas.microsoft.com/office/drawing/2014/main" id="{2F951233-14CF-476E-9409-49407E41A46B}"/>
              </a:ext>
            </a:extLst>
          </p:cNvPr>
          <p:cNvSpPr>
            <a:spLocks noGrp="1"/>
          </p:cNvSpPr>
          <p:nvPr>
            <p:ph type="body" idx="26" hasCustomPrompt="1"/>
          </p:nvPr>
        </p:nvSpPr>
        <p:spPr>
          <a:xfrm>
            <a:off x="3449853" y="2317764"/>
            <a:ext cx="2525813" cy="841848"/>
          </a:xfrm>
          <a:prstGeom prst="rect">
            <a:avLst/>
          </a:prstGeom>
        </p:spPr>
        <p:txBody>
          <a:bodyPr anchor="t"/>
          <a:lstStyle>
            <a:lvl1pPr marL="0" indent="0" algn="l">
              <a:lnSpc>
                <a:spcPct val="150000"/>
              </a:lnSpc>
              <a:buNone/>
              <a:defRPr sz="1000" b="0" i="0">
                <a:solidFill>
                  <a:schemeClr val="tx1"/>
                </a:solidFill>
                <a:latin typeface="微软雅黑"/>
                <a:ea typeface="微软雅黑"/>
                <a:cs typeface="微软雅黑"/>
              </a:defRPr>
            </a:lvl1pPr>
            <a:lvl3pPr marL="635000" indent="0">
              <a:buNone/>
              <a:defRPr/>
            </a:lvl3pPr>
          </a:lstStyle>
          <a:p>
            <a:pPr lvl="0">
              <a:buNone/>
            </a:pPr>
            <a:r>
              <a:t>此处为正文，字体方正兰亭黑，字号10磅，字重Regular，行距1.5倍，色值#000000。</a:t>
            </a:r>
          </a:p>
        </p:txBody>
      </p:sp>
      <p:sp>
        <p:nvSpPr>
          <p:cNvPr id="23" name="文本占位符 3">
            <a:extLst>
              <a:ext uri="{FF2B5EF4-FFF2-40B4-BE49-F238E27FC236}">
                <a16:creationId xmlns:a16="http://schemas.microsoft.com/office/drawing/2014/main" id="{4EE9B0B8-3446-4CEB-9A04-F1EBA8EF4606}"/>
              </a:ext>
            </a:extLst>
          </p:cNvPr>
          <p:cNvSpPr>
            <a:spLocks noGrp="1"/>
          </p:cNvSpPr>
          <p:nvPr>
            <p:ph type="body" idx="27" hasCustomPrompt="1"/>
          </p:nvPr>
        </p:nvSpPr>
        <p:spPr>
          <a:xfrm>
            <a:off x="9304560" y="1976660"/>
            <a:ext cx="2525813" cy="338296"/>
          </a:xfrm>
          <a:prstGeom prst="rect">
            <a:avLst/>
          </a:prstGeom>
        </p:spPr>
        <p:txBody>
          <a:bodyPr anchor="ctr"/>
          <a:lstStyle>
            <a:lvl1pPr marL="0" indent="0" algn="l">
              <a:buNone/>
              <a:defRPr sz="1600" b="0" i="0">
                <a:solidFill>
                  <a:schemeClr val="tx2"/>
                </a:solidFill>
                <a:latin typeface="微软雅黑"/>
                <a:ea typeface="微软雅黑"/>
                <a:cs typeface="微软雅黑"/>
              </a:defRPr>
            </a:lvl1pPr>
            <a:lvl3pPr marL="635000" indent="0">
              <a:buNone/>
              <a:defRPr/>
            </a:lvl3pPr>
          </a:lstStyle>
          <a:p>
            <a:pPr lvl="0">
              <a:buNone/>
            </a:pPr>
            <a:r>
              <a:t>段落标题 16磅</a:t>
            </a:r>
          </a:p>
        </p:txBody>
      </p:sp>
      <p:sp>
        <p:nvSpPr>
          <p:cNvPr id="24" name="文本占位符 3">
            <a:extLst>
              <a:ext uri="{FF2B5EF4-FFF2-40B4-BE49-F238E27FC236}">
                <a16:creationId xmlns:a16="http://schemas.microsoft.com/office/drawing/2014/main" id="{2FC979E4-0F1B-48CC-8D35-ED0DFA60913D}"/>
              </a:ext>
            </a:extLst>
          </p:cNvPr>
          <p:cNvSpPr>
            <a:spLocks noGrp="1"/>
          </p:cNvSpPr>
          <p:nvPr>
            <p:ph type="body" idx="28" hasCustomPrompt="1"/>
          </p:nvPr>
        </p:nvSpPr>
        <p:spPr>
          <a:xfrm>
            <a:off x="9304560" y="2316360"/>
            <a:ext cx="2525813" cy="841848"/>
          </a:xfrm>
          <a:prstGeom prst="rect">
            <a:avLst/>
          </a:prstGeom>
        </p:spPr>
        <p:txBody>
          <a:bodyPr anchor="t"/>
          <a:lstStyle>
            <a:lvl1pPr marL="0" indent="0" algn="l">
              <a:lnSpc>
                <a:spcPct val="150000"/>
              </a:lnSpc>
              <a:buNone/>
              <a:defRPr sz="1000" b="0" i="0">
                <a:solidFill>
                  <a:schemeClr val="tx1"/>
                </a:solidFill>
                <a:latin typeface="微软雅黑"/>
                <a:ea typeface="微软雅黑"/>
                <a:cs typeface="微软雅黑"/>
              </a:defRPr>
            </a:lvl1pPr>
            <a:lvl3pPr marL="635000" indent="0">
              <a:buNone/>
              <a:defRPr/>
            </a:lvl3pPr>
          </a:lstStyle>
          <a:p>
            <a:pPr lvl="0">
              <a:buNone/>
            </a:pPr>
            <a:r>
              <a:t>此处为正文，字体方正兰亭黑，字号10磅，字重Regular，行距1.5倍，色值#000000。</a:t>
            </a:r>
          </a:p>
        </p:txBody>
      </p:sp>
      <p:sp>
        <p:nvSpPr>
          <p:cNvPr id="25" name="文本占位符 3">
            <a:extLst>
              <a:ext uri="{FF2B5EF4-FFF2-40B4-BE49-F238E27FC236}">
                <a16:creationId xmlns:a16="http://schemas.microsoft.com/office/drawing/2014/main" id="{841F1228-AC86-4442-9F30-D9EB225CC96A}"/>
              </a:ext>
            </a:extLst>
          </p:cNvPr>
          <p:cNvSpPr>
            <a:spLocks noGrp="1"/>
          </p:cNvSpPr>
          <p:nvPr>
            <p:ph type="body" idx="29" hasCustomPrompt="1"/>
          </p:nvPr>
        </p:nvSpPr>
        <p:spPr>
          <a:xfrm>
            <a:off x="9304560" y="4286289"/>
            <a:ext cx="2525813" cy="338296"/>
          </a:xfrm>
          <a:prstGeom prst="rect">
            <a:avLst/>
          </a:prstGeom>
        </p:spPr>
        <p:txBody>
          <a:bodyPr anchor="ctr"/>
          <a:lstStyle>
            <a:lvl1pPr marL="0" indent="0" algn="l">
              <a:buNone/>
              <a:defRPr sz="1600" b="0" i="0">
                <a:solidFill>
                  <a:schemeClr val="tx2"/>
                </a:solidFill>
                <a:latin typeface="微软雅黑"/>
                <a:ea typeface="微软雅黑"/>
                <a:cs typeface="微软雅黑"/>
              </a:defRPr>
            </a:lvl1pPr>
            <a:lvl3pPr marL="635000" indent="0">
              <a:buNone/>
              <a:defRPr/>
            </a:lvl3pPr>
          </a:lstStyle>
          <a:p>
            <a:pPr lvl="0">
              <a:buNone/>
            </a:pPr>
            <a:r>
              <a:t>段落标题 16磅</a:t>
            </a:r>
          </a:p>
        </p:txBody>
      </p:sp>
      <p:sp>
        <p:nvSpPr>
          <p:cNvPr id="26" name="文本占位符 3">
            <a:extLst>
              <a:ext uri="{FF2B5EF4-FFF2-40B4-BE49-F238E27FC236}">
                <a16:creationId xmlns:a16="http://schemas.microsoft.com/office/drawing/2014/main" id="{A4254AC1-0DB0-4B1D-BC2E-2256A7A037BC}"/>
              </a:ext>
            </a:extLst>
          </p:cNvPr>
          <p:cNvSpPr>
            <a:spLocks noGrp="1"/>
          </p:cNvSpPr>
          <p:nvPr>
            <p:ph type="body" idx="30" hasCustomPrompt="1"/>
          </p:nvPr>
        </p:nvSpPr>
        <p:spPr>
          <a:xfrm>
            <a:off x="9304560" y="4625989"/>
            <a:ext cx="2525813" cy="841848"/>
          </a:xfrm>
          <a:prstGeom prst="rect">
            <a:avLst/>
          </a:prstGeom>
        </p:spPr>
        <p:txBody>
          <a:bodyPr anchor="t"/>
          <a:lstStyle>
            <a:lvl1pPr marL="0" indent="0" algn="l">
              <a:lnSpc>
                <a:spcPct val="150000"/>
              </a:lnSpc>
              <a:buNone/>
              <a:defRPr sz="1000" b="0" i="0">
                <a:solidFill>
                  <a:schemeClr val="tx1"/>
                </a:solidFill>
                <a:latin typeface="微软雅黑"/>
                <a:ea typeface="微软雅黑"/>
                <a:cs typeface="微软雅黑"/>
              </a:defRPr>
            </a:lvl1pPr>
            <a:lvl3pPr marL="635000" indent="0">
              <a:buNone/>
              <a:defRPr/>
            </a:lvl3pPr>
          </a:lstStyle>
          <a:p>
            <a:pPr lvl="0">
              <a:buNone/>
            </a:pPr>
            <a:r>
              <a:t>此处为正文，字体方正兰亭黑，字号10磅，字重Regular，行距1.5倍，色值#000000。</a:t>
            </a:r>
          </a:p>
        </p:txBody>
      </p:sp>
      <p:sp>
        <p:nvSpPr>
          <p:cNvPr id="27" name="文本占位符 3">
            <a:extLst>
              <a:ext uri="{FF2B5EF4-FFF2-40B4-BE49-F238E27FC236}">
                <a16:creationId xmlns:a16="http://schemas.microsoft.com/office/drawing/2014/main" id="{291B4B87-4156-4BFB-8A61-8D0E2DDB350C}"/>
              </a:ext>
            </a:extLst>
          </p:cNvPr>
          <p:cNvSpPr>
            <a:spLocks noGrp="1"/>
          </p:cNvSpPr>
          <p:nvPr>
            <p:ph type="body" idx="31" hasCustomPrompt="1"/>
          </p:nvPr>
        </p:nvSpPr>
        <p:spPr>
          <a:xfrm>
            <a:off x="3449853" y="4289241"/>
            <a:ext cx="2525813" cy="338296"/>
          </a:xfrm>
          <a:prstGeom prst="rect">
            <a:avLst/>
          </a:prstGeom>
        </p:spPr>
        <p:txBody>
          <a:bodyPr anchor="ctr"/>
          <a:lstStyle>
            <a:lvl1pPr marL="0" indent="0" algn="l">
              <a:buNone/>
              <a:defRPr sz="1600" b="0" i="0">
                <a:solidFill>
                  <a:schemeClr val="tx2"/>
                </a:solidFill>
                <a:latin typeface="微软雅黑"/>
                <a:ea typeface="微软雅黑"/>
                <a:cs typeface="微软雅黑"/>
              </a:defRPr>
            </a:lvl1pPr>
            <a:lvl3pPr marL="635000" indent="0">
              <a:buNone/>
              <a:defRPr/>
            </a:lvl3pPr>
          </a:lstStyle>
          <a:p>
            <a:pPr lvl="0">
              <a:buNone/>
            </a:pPr>
            <a:r>
              <a:t>段落标题 16磅</a:t>
            </a:r>
          </a:p>
        </p:txBody>
      </p:sp>
      <p:sp>
        <p:nvSpPr>
          <p:cNvPr id="28" name="文本占位符 3">
            <a:extLst>
              <a:ext uri="{FF2B5EF4-FFF2-40B4-BE49-F238E27FC236}">
                <a16:creationId xmlns:a16="http://schemas.microsoft.com/office/drawing/2014/main" id="{182708E7-DADB-46C9-A06D-40C2E7B7075C}"/>
              </a:ext>
            </a:extLst>
          </p:cNvPr>
          <p:cNvSpPr>
            <a:spLocks noGrp="1"/>
          </p:cNvSpPr>
          <p:nvPr>
            <p:ph type="body" idx="32" hasCustomPrompt="1"/>
          </p:nvPr>
        </p:nvSpPr>
        <p:spPr>
          <a:xfrm>
            <a:off x="3449853" y="4628941"/>
            <a:ext cx="2525813" cy="841848"/>
          </a:xfrm>
          <a:prstGeom prst="rect">
            <a:avLst/>
          </a:prstGeom>
        </p:spPr>
        <p:txBody>
          <a:bodyPr anchor="t"/>
          <a:lstStyle>
            <a:lvl1pPr marL="0" indent="0" algn="l">
              <a:lnSpc>
                <a:spcPct val="150000"/>
              </a:lnSpc>
              <a:buNone/>
              <a:defRPr sz="1000" b="0" i="0">
                <a:solidFill>
                  <a:schemeClr val="tx1"/>
                </a:solidFill>
                <a:latin typeface="微软雅黑"/>
                <a:ea typeface="微软雅黑"/>
                <a:cs typeface="微软雅黑"/>
              </a:defRPr>
            </a:lvl1pPr>
            <a:lvl3pPr marL="635000" indent="0">
              <a:buNone/>
              <a:defRPr/>
            </a:lvl3pPr>
          </a:lstStyle>
          <a:p>
            <a:pPr lvl="0">
              <a:buNone/>
            </a:pPr>
            <a:r>
              <a:t>此处为正文，字体方正兰亭黑，字号10磅，字重Regular，行距1.5倍，色值#000000。</a:t>
            </a:r>
          </a:p>
        </p:txBody>
      </p:sp>
      <p:pic>
        <p:nvPicPr>
          <p:cNvPr id="38" name="图片 5"/>
          <p:cNvPicPr>
            <a:picLocks noChangeAspect="1"/>
          </p:cNvPicPr>
          <p:nvPr/>
        </p:nvPicPr>
        <p:blipFill>
          <a:blip r:embed="rId2"/>
          <a:stretch>
            <a:fillRect/>
          </a:stretch>
        </p:blipFill>
        <p:spPr>
          <a:xfrm>
            <a:off x="11091386" y="193030"/>
            <a:ext cx="827151" cy="368622"/>
          </a:xfrm>
          <a:prstGeom prst="rect">
            <a:avLst/>
          </a:prstGeom>
        </p:spPr>
      </p:pic>
      <p:sp>
        <p:nvSpPr>
          <p:cNvPr id="2" name="灯片编号占位符 1">
            <a:extLst>
              <a:ext uri="{FF2B5EF4-FFF2-40B4-BE49-F238E27FC236}">
                <a16:creationId xmlns:a16="http://schemas.microsoft.com/office/drawing/2014/main" id="{FBDDD6F9-C7EE-48D8-B4B5-1225EEFD6DF3}"/>
              </a:ext>
            </a:extLst>
          </p:cNvPr>
          <p:cNvSpPr>
            <a:spLocks noGrp="1"/>
          </p:cNvSpPr>
          <p:nvPr>
            <p:ph type="sldNum" idx="10"/>
          </p:nvPr>
        </p:nvSpPr>
        <p:spPr>
          <a:xfrm>
            <a:off x="11686102" y="6540501"/>
            <a:ext cx="232435" cy="225703"/>
          </a:xfrm>
          <a:prstGeom prst="rect">
            <a:avLst/>
          </a:prstGeom>
        </p:spPr>
        <p:txBody>
          <a:bodyPr/>
          <a:lstStyle>
            <a:lvl1pPr>
              <a:buNone/>
              <a:defRPr sz="800">
                <a:latin typeface="微软雅黑"/>
                <a:ea typeface="微软雅黑"/>
                <a:cs typeface="微软雅黑"/>
              </a:defRPr>
            </a:lvl1pPr>
          </a:lstStyle>
          <a:p>
            <a:fld id="{86CB4B4D-7CA3-9044-876B-883B54F8677D}" type="slidenum">
              <a:t>‹#›</a:t>
            </a:fld>
            <a:endParaRPr/>
          </a:p>
        </p:txBody>
      </p:sp>
      <p:sp>
        <p:nvSpPr>
          <p:cNvPr id="7" name="图片占位符 6">
            <a:extLst>
              <a:ext uri="{FF2B5EF4-FFF2-40B4-BE49-F238E27FC236}">
                <a16:creationId xmlns:a16="http://schemas.microsoft.com/office/drawing/2014/main" id="{D483D70D-AB96-4B8A-8324-B62938FDCFBA}"/>
              </a:ext>
            </a:extLst>
          </p:cNvPr>
          <p:cNvSpPr>
            <a:spLocks noGrp="1"/>
          </p:cNvSpPr>
          <p:nvPr>
            <p:ph type="pic" idx="11" hasCustomPrompt="1"/>
          </p:nvPr>
        </p:nvSpPr>
        <p:spPr>
          <a:xfrm>
            <a:off x="829913" y="1682928"/>
            <a:ext cx="2520000" cy="1645809"/>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14" name="图片占位符 6">
            <a:extLst>
              <a:ext uri="{FF2B5EF4-FFF2-40B4-BE49-F238E27FC236}">
                <a16:creationId xmlns:a16="http://schemas.microsoft.com/office/drawing/2014/main" id="{A6FC3751-819B-40A5-B003-5D434EBDBA80}"/>
              </a:ext>
            </a:extLst>
          </p:cNvPr>
          <p:cNvSpPr>
            <a:spLocks noGrp="1"/>
          </p:cNvSpPr>
          <p:nvPr>
            <p:ph type="pic" idx="14" hasCustomPrompt="1"/>
          </p:nvPr>
        </p:nvSpPr>
        <p:spPr>
          <a:xfrm>
            <a:off x="829913" y="4022306"/>
            <a:ext cx="2520000" cy="1645809"/>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15" name="图片占位符 6">
            <a:extLst>
              <a:ext uri="{FF2B5EF4-FFF2-40B4-BE49-F238E27FC236}">
                <a16:creationId xmlns:a16="http://schemas.microsoft.com/office/drawing/2014/main" id="{F68187DD-2790-45CD-A894-64AA238E4FCE}"/>
              </a:ext>
            </a:extLst>
          </p:cNvPr>
          <p:cNvSpPr>
            <a:spLocks noGrp="1"/>
          </p:cNvSpPr>
          <p:nvPr>
            <p:ph type="pic" idx="15" hasCustomPrompt="1"/>
          </p:nvPr>
        </p:nvSpPr>
        <p:spPr>
          <a:xfrm>
            <a:off x="6679927" y="1682928"/>
            <a:ext cx="2520000" cy="1645809"/>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16" name="图片占位符 6">
            <a:extLst>
              <a:ext uri="{FF2B5EF4-FFF2-40B4-BE49-F238E27FC236}">
                <a16:creationId xmlns:a16="http://schemas.microsoft.com/office/drawing/2014/main" id="{2D6FCCAE-7D13-4695-9897-7C0539395DD9}"/>
              </a:ext>
            </a:extLst>
          </p:cNvPr>
          <p:cNvSpPr>
            <a:spLocks noGrp="1"/>
          </p:cNvSpPr>
          <p:nvPr>
            <p:ph type="pic" idx="16" hasCustomPrompt="1"/>
          </p:nvPr>
        </p:nvSpPr>
        <p:spPr>
          <a:xfrm>
            <a:off x="6679927" y="4022306"/>
            <a:ext cx="2520000" cy="1645809"/>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9" name="文本占位符 3">
            <a:extLst>
              <a:ext uri="{FF2B5EF4-FFF2-40B4-BE49-F238E27FC236}">
                <a16:creationId xmlns:a16="http://schemas.microsoft.com/office/drawing/2014/main" id="{EB54F680-EC8F-4054-98F6-30ACEE558ECB}"/>
              </a:ext>
            </a:extLst>
          </p:cNvPr>
          <p:cNvSpPr>
            <a:spLocks noGrp="1"/>
          </p:cNvSpPr>
          <p:nvPr>
            <p:ph type="body" idx="17" hasCustomPrompt="1"/>
          </p:nvPr>
        </p:nvSpPr>
        <p:spPr>
          <a:xfrm>
            <a:off x="416907" y="325416"/>
            <a:ext cx="6353061" cy="722313"/>
          </a:xfrm>
          <a:prstGeom prst="rect">
            <a:avLst/>
          </a:prstGeom>
        </p:spPr>
        <p:txBody>
          <a:bodyPr/>
          <a:lstStyle>
            <a:lvl1pPr marL="0" indent="0">
              <a:buNone/>
              <a:defRPr sz="3000" b="0" i="0">
                <a:solidFill>
                  <a:schemeClr val="tx1"/>
                </a:solidFill>
                <a:latin typeface="微软雅黑"/>
                <a:ea typeface="微软雅黑"/>
                <a:cs typeface="微软雅黑"/>
              </a:defRPr>
            </a:lvl1pPr>
            <a:lvl3pPr marL="635000" indent="0">
              <a:buNone/>
              <a:defRPr/>
            </a:lvl3pPr>
          </a:lstStyle>
          <a:p>
            <a:pPr lvl="0">
              <a:buNone/>
            </a:pPr>
            <a:r>
              <a:t>页面主标题 30磅</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图文-四图3">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BF4404D1-87B9-4D0F-9EFA-1BA0CEA731A7}"/>
              </a:ext>
            </a:extLst>
          </p:cNvPr>
          <p:cNvSpPr>
            <a:spLocks noGrp="1"/>
          </p:cNvSpPr>
          <p:nvPr>
            <p:ph type="sldNum" idx="10"/>
          </p:nvPr>
        </p:nvSpPr>
        <p:spPr>
          <a:xfrm>
            <a:off x="11686102" y="6540501"/>
            <a:ext cx="232435" cy="225703"/>
          </a:xfrm>
          <a:prstGeom prst="rect">
            <a:avLst/>
          </a:prstGeom>
        </p:spPr>
        <p:txBody>
          <a:bodyPr/>
          <a:lstStyle>
            <a:lvl1pPr>
              <a:buNone/>
              <a:defRPr sz="800">
                <a:latin typeface="微软雅黑"/>
                <a:ea typeface="微软雅黑"/>
                <a:cs typeface="微软雅黑"/>
              </a:defRPr>
            </a:lvl1pPr>
          </a:lstStyle>
          <a:p>
            <a:fld id="{86CB4B4D-7CA3-9044-876B-883B54F8677D}" type="slidenum">
              <a:t>‹#›</a:t>
            </a:fld>
            <a:endParaRPr/>
          </a:p>
        </p:txBody>
      </p:sp>
      <p:sp>
        <p:nvSpPr>
          <p:cNvPr id="4" name="Picture Placeholder 8">
            <a:extLst>
              <a:ext uri="{FF2B5EF4-FFF2-40B4-BE49-F238E27FC236}">
                <a16:creationId xmlns:a16="http://schemas.microsoft.com/office/drawing/2014/main" id="{B155441E-A2A0-4562-A275-5F205192D664}"/>
              </a:ext>
            </a:extLst>
          </p:cNvPr>
          <p:cNvSpPr>
            <a:spLocks noGrp="1"/>
          </p:cNvSpPr>
          <p:nvPr>
            <p:ph type="pic" idx="14" hasCustomPrompt="1"/>
          </p:nvPr>
        </p:nvSpPr>
        <p:spPr>
          <a:xfrm>
            <a:off x="9213652" y="171309"/>
            <a:ext cx="2809551" cy="314667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5" name="Picture Placeholder 8">
            <a:extLst>
              <a:ext uri="{FF2B5EF4-FFF2-40B4-BE49-F238E27FC236}">
                <a16:creationId xmlns:a16="http://schemas.microsoft.com/office/drawing/2014/main" id="{663AFC4B-2D27-4F99-8894-9D51C2BEFDB1}"/>
              </a:ext>
            </a:extLst>
          </p:cNvPr>
          <p:cNvSpPr>
            <a:spLocks noGrp="1"/>
          </p:cNvSpPr>
          <p:nvPr>
            <p:ph type="pic" idx="13" hasCustomPrompt="1"/>
          </p:nvPr>
        </p:nvSpPr>
        <p:spPr>
          <a:xfrm>
            <a:off x="6057514" y="3488364"/>
            <a:ext cx="2979930" cy="3210899"/>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7" name="Picture Placeholder 8">
            <a:extLst>
              <a:ext uri="{FF2B5EF4-FFF2-40B4-BE49-F238E27FC236}">
                <a16:creationId xmlns:a16="http://schemas.microsoft.com/office/drawing/2014/main" id="{64ECB36E-0DEA-4104-B1ED-9E495FB38031}"/>
              </a:ext>
            </a:extLst>
          </p:cNvPr>
          <p:cNvSpPr>
            <a:spLocks noGrp="1"/>
          </p:cNvSpPr>
          <p:nvPr>
            <p:ph type="pic" idx="15" hasCustomPrompt="1"/>
          </p:nvPr>
        </p:nvSpPr>
        <p:spPr>
          <a:xfrm>
            <a:off x="6057514" y="171309"/>
            <a:ext cx="2979930" cy="314667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8" name="Picture Placeholder 8">
            <a:extLst>
              <a:ext uri="{FF2B5EF4-FFF2-40B4-BE49-F238E27FC236}">
                <a16:creationId xmlns:a16="http://schemas.microsoft.com/office/drawing/2014/main" id="{5256D215-5F6E-4838-800C-DA818665AD42}"/>
              </a:ext>
            </a:extLst>
          </p:cNvPr>
          <p:cNvSpPr>
            <a:spLocks noGrp="1"/>
          </p:cNvSpPr>
          <p:nvPr>
            <p:ph type="pic" idx="16" hasCustomPrompt="1"/>
          </p:nvPr>
        </p:nvSpPr>
        <p:spPr>
          <a:xfrm>
            <a:off x="9213652" y="3488362"/>
            <a:ext cx="2809551" cy="3210899"/>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9" name="文本占位符 3">
            <a:extLst>
              <a:ext uri="{FF2B5EF4-FFF2-40B4-BE49-F238E27FC236}">
                <a16:creationId xmlns:a16="http://schemas.microsoft.com/office/drawing/2014/main" id="{CB87345B-30F6-49AE-A063-AAF9C4BD6DB3}"/>
              </a:ext>
            </a:extLst>
          </p:cNvPr>
          <p:cNvSpPr>
            <a:spLocks noGrp="1"/>
          </p:cNvSpPr>
          <p:nvPr>
            <p:ph type="body" idx="17" hasCustomPrompt="1"/>
          </p:nvPr>
        </p:nvSpPr>
        <p:spPr>
          <a:xfrm>
            <a:off x="416908" y="325416"/>
            <a:ext cx="5168504" cy="722313"/>
          </a:xfrm>
          <a:prstGeom prst="rect">
            <a:avLst/>
          </a:prstGeom>
        </p:spPr>
        <p:txBody>
          <a:bodyPr/>
          <a:lstStyle>
            <a:lvl1pPr marL="0" indent="0">
              <a:buNone/>
              <a:defRPr sz="3000" b="0" i="0">
                <a:solidFill>
                  <a:schemeClr val="tx1"/>
                </a:solidFill>
                <a:latin typeface="微软雅黑"/>
                <a:ea typeface="微软雅黑"/>
                <a:cs typeface="微软雅黑"/>
              </a:defRPr>
            </a:lvl1pPr>
            <a:lvl3pPr marL="635000" indent="0">
              <a:buNone/>
              <a:defRPr/>
            </a:lvl3pPr>
          </a:lstStyle>
          <a:p>
            <a:pPr lvl="0">
              <a:buNone/>
            </a:pPr>
            <a:r>
              <a:t>页面主标题 30磅</a:t>
            </a:r>
          </a:p>
        </p:txBody>
      </p:sp>
      <p:sp>
        <p:nvSpPr>
          <p:cNvPr id="11" name="文本占位符 14">
            <a:extLst>
              <a:ext uri="{FF2B5EF4-FFF2-40B4-BE49-F238E27FC236}">
                <a16:creationId xmlns:a16="http://schemas.microsoft.com/office/drawing/2014/main" id="{495FD66E-D301-4499-B28C-98974DF982BA}"/>
              </a:ext>
            </a:extLst>
          </p:cNvPr>
          <p:cNvSpPr>
            <a:spLocks noGrp="1"/>
          </p:cNvSpPr>
          <p:nvPr>
            <p:ph type="body" idx="19" hasCustomPrompt="1"/>
          </p:nvPr>
        </p:nvSpPr>
        <p:spPr>
          <a:xfrm>
            <a:off x="414111" y="3103916"/>
            <a:ext cx="4341812" cy="722313"/>
          </a:xfrm>
          <a:prstGeom prst="rect">
            <a:avLst/>
          </a:prstGeom>
        </p:spPr>
        <p:txBody>
          <a:bodyPr/>
          <a:lstStyle>
            <a:lvl1pPr marL="0" indent="0" algn="l">
              <a:lnSpc>
                <a:spcPct val="150000"/>
              </a:lnSpc>
              <a:buNone/>
              <a:defRPr sz="1200">
                <a:solidFill>
                  <a:schemeClr val="tx1"/>
                </a:solidFill>
                <a:latin typeface="微软雅黑"/>
                <a:ea typeface="微软雅黑"/>
                <a:cs typeface="微软雅黑"/>
              </a:defRPr>
            </a:lvl1pPr>
            <a:lvl2pPr marL="317500" indent="0">
              <a:buNone/>
              <a:defRPr sz="1200"/>
            </a:lvl2pPr>
            <a:lvl3pPr marL="635000" indent="0">
              <a:buNone/>
              <a:defRPr sz="1200"/>
            </a:lvl3pPr>
            <a:lvl4pPr marL="952500" indent="0">
              <a:buNone/>
              <a:defRPr sz="1200"/>
            </a:lvl4pPr>
            <a:lvl5pPr marL="1270000" indent="0">
              <a:buNone/>
              <a:defRPr sz="1200"/>
            </a:lvl5pPr>
          </a:lstStyle>
          <a:p>
            <a:pPr algn="l">
              <a:lnSpc>
                <a:spcPct val="150000"/>
              </a:lnSpc>
              <a:buNone/>
            </a:pPr>
            <a:r>
              <a:rPr sz="1200">
                <a:solidFill>
                  <a:schemeClr val="bg2">
                    <a:lumMod val="10000"/>
                  </a:schemeClr>
                </a:solidFill>
                <a:latin typeface="FZLanTingHei-R-GBK"/>
                <a:ea typeface="FZLanTingHei-R-GBK"/>
                <a:cs typeface="FZLanTingHei-R-GBK"/>
              </a:rPr>
              <a:t>此处为正文，字体方正兰亭黑，字号12磅，字重Regular，行距1.5倍，色值#000000</a:t>
            </a:r>
            <a:r>
              <a:rPr sz="1200">
                <a:latin typeface="FZLanTingHei-R-GBK"/>
                <a:ea typeface="FZLanTingHei-R-GBK"/>
                <a:cs typeface="FZLanTingHei-R-GBK"/>
              </a:rPr>
              <a:t>。</a:t>
            </a:r>
          </a:p>
        </p:txBody>
      </p:sp>
      <p:sp>
        <p:nvSpPr>
          <p:cNvPr id="12" name="文本占位符 10">
            <a:extLst>
              <a:ext uri="{FF2B5EF4-FFF2-40B4-BE49-F238E27FC236}">
                <a16:creationId xmlns:a16="http://schemas.microsoft.com/office/drawing/2014/main" id="{95EF0BCF-1196-4257-9EDE-C477377CC517}"/>
              </a:ext>
            </a:extLst>
          </p:cNvPr>
          <p:cNvSpPr>
            <a:spLocks noGrp="1"/>
          </p:cNvSpPr>
          <p:nvPr>
            <p:ph type="body" idx="18" hasCustomPrompt="1"/>
          </p:nvPr>
        </p:nvSpPr>
        <p:spPr>
          <a:xfrm>
            <a:off x="416908" y="2533641"/>
            <a:ext cx="2522305" cy="434975"/>
          </a:xfrm>
          <a:prstGeom prst="rect">
            <a:avLst/>
          </a:prstGeom>
        </p:spPr>
        <p:txBody>
          <a:bodyPr/>
          <a:lstStyle>
            <a:lvl1pPr marL="0" indent="0">
              <a:buNone/>
              <a:defRPr sz="2400" b="1" i="0">
                <a:solidFill>
                  <a:schemeClr val="tx2"/>
                </a:solidFill>
                <a:latin typeface="微软雅黑"/>
                <a:ea typeface="微软雅黑"/>
                <a:cs typeface="微软雅黑"/>
              </a:defRPr>
            </a:lvl1pPr>
          </a:lstStyle>
          <a:p>
            <a:pPr lvl="0">
              <a:buNone/>
            </a:pPr>
            <a:r>
              <a:t>段落标题 24磅</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图文-四图4">
    <p:spTree>
      <p:nvGrpSpPr>
        <p:cNvPr id="1" name=""/>
        <p:cNvGrpSpPr/>
        <p:nvPr/>
      </p:nvGrpSpPr>
      <p:grpSpPr>
        <a:xfrm>
          <a:off x="0" y="0"/>
          <a:ext cx="0" cy="0"/>
          <a:chOff x="0" y="0"/>
          <a:chExt cx="0" cy="0"/>
        </a:xfrm>
      </p:grpSpPr>
      <p:sp>
        <p:nvSpPr>
          <p:cNvPr id="8" name="图片占位符 7">
            <a:extLst>
              <a:ext uri="{FF2B5EF4-FFF2-40B4-BE49-F238E27FC236}">
                <a16:creationId xmlns:a16="http://schemas.microsoft.com/office/drawing/2014/main" id="{C1436736-BB5D-4E09-8147-3A2386A80590}"/>
              </a:ext>
            </a:extLst>
          </p:cNvPr>
          <p:cNvSpPr>
            <a:spLocks noGrp="1"/>
          </p:cNvSpPr>
          <p:nvPr>
            <p:ph type="pic" idx="11" hasCustomPrompt="1"/>
          </p:nvPr>
        </p:nvSpPr>
        <p:spPr>
          <a:xfrm>
            <a:off x="-7257" y="-9000"/>
            <a:ext cx="3024000" cy="687600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9" name="图片占位符 7">
            <a:extLst>
              <a:ext uri="{FF2B5EF4-FFF2-40B4-BE49-F238E27FC236}">
                <a16:creationId xmlns:a16="http://schemas.microsoft.com/office/drawing/2014/main" id="{CA765D60-74CA-4AC2-B72C-0BD138E0B71C}"/>
              </a:ext>
            </a:extLst>
          </p:cNvPr>
          <p:cNvSpPr>
            <a:spLocks noGrp="1"/>
          </p:cNvSpPr>
          <p:nvPr>
            <p:ph type="pic" idx="12" hasCustomPrompt="1"/>
          </p:nvPr>
        </p:nvSpPr>
        <p:spPr>
          <a:xfrm>
            <a:off x="3052519" y="-9000"/>
            <a:ext cx="3024000" cy="687600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10" name="图片占位符 7">
            <a:extLst>
              <a:ext uri="{FF2B5EF4-FFF2-40B4-BE49-F238E27FC236}">
                <a16:creationId xmlns:a16="http://schemas.microsoft.com/office/drawing/2014/main" id="{8F3F6079-0B4D-449B-8C3C-14488E1023B6}"/>
              </a:ext>
            </a:extLst>
          </p:cNvPr>
          <p:cNvSpPr>
            <a:spLocks noGrp="1"/>
          </p:cNvSpPr>
          <p:nvPr>
            <p:ph type="pic" idx="13" hasCustomPrompt="1"/>
          </p:nvPr>
        </p:nvSpPr>
        <p:spPr>
          <a:xfrm>
            <a:off x="6112295" y="-9000"/>
            <a:ext cx="3024000" cy="687600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11" name="图片占位符 7">
            <a:extLst>
              <a:ext uri="{FF2B5EF4-FFF2-40B4-BE49-F238E27FC236}">
                <a16:creationId xmlns:a16="http://schemas.microsoft.com/office/drawing/2014/main" id="{4A788699-463F-434D-97B5-7033D3879F23}"/>
              </a:ext>
            </a:extLst>
          </p:cNvPr>
          <p:cNvSpPr>
            <a:spLocks noGrp="1"/>
          </p:cNvSpPr>
          <p:nvPr>
            <p:ph type="pic" idx="14" hasCustomPrompt="1"/>
          </p:nvPr>
        </p:nvSpPr>
        <p:spPr>
          <a:xfrm>
            <a:off x="9172072" y="-9000"/>
            <a:ext cx="3024000" cy="687600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marL="0" indent="0" algn="ctr">
              <a:buNone/>
              <a:defRPr sz="800">
                <a:solidFill>
                  <a:schemeClr val="bg1"/>
                </a:solidFill>
              </a:defRPr>
            </a:lvl1pPr>
          </a:lstStyle>
          <a:p>
            <a:pPr marL="317500" lvl="0" indent="-317500" algn="ctr">
              <a:buNone/>
            </a:pPr>
            <a:r>
              <a:t>点击添加图片</a:t>
            </a:r>
          </a:p>
        </p:txBody>
      </p:sp>
      <p:sp>
        <p:nvSpPr>
          <p:cNvPr id="7" name="矩形">
            <a:extLst>
              <a:ext uri="{FF2B5EF4-FFF2-40B4-BE49-F238E27FC236}">
                <a16:creationId xmlns:a16="http://schemas.microsoft.com/office/drawing/2014/main" id="{2E54E696-67FA-4012-9F0F-C39EA40C4890}"/>
              </a:ext>
            </a:extLst>
          </p:cNvPr>
          <p:cNvSpPr>
            <a:spLocks noGrp="1"/>
          </p:cNvSpPr>
          <p:nvPr/>
        </p:nvSpPr>
        <p:spPr>
          <a:xfrm>
            <a:off x="794" y="3388466"/>
            <a:ext cx="12192000" cy="3481410"/>
          </a:xfrm>
          <a:prstGeom prst="rect">
            <a:avLst/>
          </a:prstGeom>
          <a:gradFill>
            <a:gsLst>
              <a:gs pos="0">
                <a:srgbClr val="000000">
                  <a:alpha val="0"/>
                </a:srgbClr>
              </a:gs>
              <a:gs pos="100000">
                <a:srgbClr val="000000"/>
              </a:gs>
            </a:gsLst>
            <a:lin ang="5400000"/>
          </a:gradFill>
          <a:ln w="12700"/>
        </p:spPr>
        <p:txBody>
          <a:bodyPr lIns="25400" tIns="25400" rIns="25400" bIns="25400" anchor="ctr"/>
          <a:lstStyle/>
          <a:p>
            <a:pPr>
              <a:buNone/>
              <a:defRPr sz="3200">
                <a:solidFill>
                  <a:srgbClr val="000000"/>
                </a:solidFill>
                <a:latin typeface="Helvetica Neue Medium"/>
                <a:ea typeface="Helvetica Neue Medium"/>
                <a:cs typeface="Helvetica Neue Medium"/>
              </a:defRPr>
            </a:pPr>
            <a:endParaRPr sz="1600" b="0">
              <a:latin typeface="微软雅黑"/>
              <a:ea typeface="微软雅黑"/>
              <a:cs typeface="微软雅黑"/>
            </a:endParaRPr>
          </a:p>
        </p:txBody>
      </p:sp>
      <p:sp>
        <p:nvSpPr>
          <p:cNvPr id="20" name="文本占位符 3">
            <a:extLst>
              <a:ext uri="{FF2B5EF4-FFF2-40B4-BE49-F238E27FC236}">
                <a16:creationId xmlns:a16="http://schemas.microsoft.com/office/drawing/2014/main" id="{269CED39-80CE-4A11-8F9C-518FBFAD3B4E}"/>
              </a:ext>
            </a:extLst>
          </p:cNvPr>
          <p:cNvSpPr>
            <a:spLocks noGrp="1"/>
          </p:cNvSpPr>
          <p:nvPr>
            <p:ph type="body" idx="23" hasCustomPrompt="1"/>
          </p:nvPr>
        </p:nvSpPr>
        <p:spPr>
          <a:xfrm>
            <a:off x="458889" y="5122328"/>
            <a:ext cx="2093112" cy="464004"/>
          </a:xfrm>
          <a:prstGeom prst="rect">
            <a:avLst/>
          </a:prstGeom>
        </p:spPr>
        <p:txBody>
          <a:bodyPr anchor="ctr"/>
          <a:lstStyle>
            <a:lvl1pPr marL="0" indent="0" algn="ctr">
              <a:buNone/>
              <a:defRPr sz="1600" b="0" i="0">
                <a:solidFill>
                  <a:schemeClr val="bg1"/>
                </a:solidFill>
                <a:latin typeface="微软雅黑"/>
                <a:ea typeface="微软雅黑"/>
                <a:cs typeface="微软雅黑"/>
              </a:defRPr>
            </a:lvl1pPr>
            <a:lvl3pPr marL="635000" indent="0">
              <a:buNone/>
              <a:defRPr/>
            </a:lvl3pPr>
          </a:lstStyle>
          <a:p>
            <a:pPr lvl="0">
              <a:buNone/>
            </a:pPr>
            <a:r>
              <a:t>段落标题 16磅</a:t>
            </a:r>
          </a:p>
        </p:txBody>
      </p:sp>
      <p:sp>
        <p:nvSpPr>
          <p:cNvPr id="21" name="文本占位符 3">
            <a:extLst>
              <a:ext uri="{FF2B5EF4-FFF2-40B4-BE49-F238E27FC236}">
                <a16:creationId xmlns:a16="http://schemas.microsoft.com/office/drawing/2014/main" id="{7D21E300-944E-4DE5-85E8-9ED8F9EAC95E}"/>
              </a:ext>
            </a:extLst>
          </p:cNvPr>
          <p:cNvSpPr>
            <a:spLocks noGrp="1"/>
          </p:cNvSpPr>
          <p:nvPr>
            <p:ph type="body" idx="24" hasCustomPrompt="1"/>
          </p:nvPr>
        </p:nvSpPr>
        <p:spPr>
          <a:xfrm>
            <a:off x="451269" y="5530554"/>
            <a:ext cx="2093112" cy="841848"/>
          </a:xfrm>
          <a:prstGeom prst="rect">
            <a:avLst/>
          </a:prstGeom>
        </p:spPr>
        <p:txBody>
          <a:bodyPr anchor="t"/>
          <a:lstStyle>
            <a:lvl1pPr marL="0" indent="0" algn="ctr">
              <a:lnSpc>
                <a:spcPct val="150000"/>
              </a:lnSpc>
              <a:buNone/>
              <a:defRPr sz="1000" b="0" i="0">
                <a:solidFill>
                  <a:schemeClr val="bg1"/>
                </a:solidFill>
                <a:latin typeface="微软雅黑"/>
                <a:ea typeface="微软雅黑"/>
                <a:cs typeface="微软雅黑"/>
              </a:defRPr>
            </a:lvl1pPr>
            <a:lvl3pPr marL="635000" indent="0">
              <a:buNone/>
              <a:defRPr/>
            </a:lvl3pPr>
          </a:lstStyle>
          <a:p>
            <a:pPr lvl="0">
              <a:buNone/>
            </a:pPr>
            <a:r>
              <a:t>此处为正文，字体方正兰亭黑，字号10磅，字重Regular，行距1.5倍，色值#FFFFFF。</a:t>
            </a:r>
          </a:p>
        </p:txBody>
      </p:sp>
      <p:sp>
        <p:nvSpPr>
          <p:cNvPr id="22" name="文本占位符 3">
            <a:extLst>
              <a:ext uri="{FF2B5EF4-FFF2-40B4-BE49-F238E27FC236}">
                <a16:creationId xmlns:a16="http://schemas.microsoft.com/office/drawing/2014/main" id="{5E4A0E84-C868-4335-89D9-08ABA6C300CB}"/>
              </a:ext>
            </a:extLst>
          </p:cNvPr>
          <p:cNvSpPr>
            <a:spLocks noGrp="1"/>
          </p:cNvSpPr>
          <p:nvPr>
            <p:ph type="body" idx="25" hasCustomPrompt="1"/>
          </p:nvPr>
        </p:nvSpPr>
        <p:spPr>
          <a:xfrm>
            <a:off x="3505612" y="5124107"/>
            <a:ext cx="2093112" cy="464004"/>
          </a:xfrm>
          <a:prstGeom prst="rect">
            <a:avLst/>
          </a:prstGeom>
        </p:spPr>
        <p:txBody>
          <a:bodyPr anchor="ctr"/>
          <a:lstStyle>
            <a:lvl1pPr marL="0" indent="0" algn="ctr">
              <a:buNone/>
              <a:defRPr sz="1600" b="0" i="0">
                <a:solidFill>
                  <a:schemeClr val="bg1"/>
                </a:solidFill>
                <a:latin typeface="微软雅黑"/>
                <a:ea typeface="微软雅黑"/>
                <a:cs typeface="微软雅黑"/>
              </a:defRPr>
            </a:lvl1pPr>
            <a:lvl3pPr marL="635000" indent="0">
              <a:buNone/>
              <a:defRPr/>
            </a:lvl3pPr>
          </a:lstStyle>
          <a:p>
            <a:pPr lvl="0">
              <a:buNone/>
            </a:pPr>
            <a:r>
              <a:t>段落标题 16磅</a:t>
            </a:r>
          </a:p>
        </p:txBody>
      </p:sp>
      <p:sp>
        <p:nvSpPr>
          <p:cNvPr id="23" name="文本占位符 3">
            <a:extLst>
              <a:ext uri="{FF2B5EF4-FFF2-40B4-BE49-F238E27FC236}">
                <a16:creationId xmlns:a16="http://schemas.microsoft.com/office/drawing/2014/main" id="{7383DAC8-9244-43B2-8515-E6C126F76D62}"/>
              </a:ext>
            </a:extLst>
          </p:cNvPr>
          <p:cNvSpPr>
            <a:spLocks noGrp="1"/>
          </p:cNvSpPr>
          <p:nvPr>
            <p:ph type="body" idx="26" hasCustomPrompt="1"/>
          </p:nvPr>
        </p:nvSpPr>
        <p:spPr>
          <a:xfrm>
            <a:off x="3497992" y="5532333"/>
            <a:ext cx="2093112" cy="841848"/>
          </a:xfrm>
          <a:prstGeom prst="rect">
            <a:avLst/>
          </a:prstGeom>
        </p:spPr>
        <p:txBody>
          <a:bodyPr anchor="t"/>
          <a:lstStyle>
            <a:lvl1pPr marL="0" indent="0" algn="ctr">
              <a:lnSpc>
                <a:spcPct val="150000"/>
              </a:lnSpc>
              <a:buNone/>
              <a:defRPr sz="1000" b="0" i="0">
                <a:solidFill>
                  <a:schemeClr val="bg1"/>
                </a:solidFill>
                <a:latin typeface="微软雅黑"/>
                <a:ea typeface="微软雅黑"/>
                <a:cs typeface="微软雅黑"/>
              </a:defRPr>
            </a:lvl1pPr>
            <a:lvl3pPr marL="635000" indent="0">
              <a:buNone/>
              <a:defRPr/>
            </a:lvl3pPr>
          </a:lstStyle>
          <a:p>
            <a:pPr lvl="0">
              <a:buNone/>
            </a:pPr>
            <a:r>
              <a:t>此处为正文，字体方正兰亭黑，字号10磅，字重Regular，行距1.5倍，色值#FFFFFF。</a:t>
            </a:r>
          </a:p>
        </p:txBody>
      </p:sp>
      <p:sp>
        <p:nvSpPr>
          <p:cNvPr id="24" name="文本占位符 3">
            <a:extLst>
              <a:ext uri="{FF2B5EF4-FFF2-40B4-BE49-F238E27FC236}">
                <a16:creationId xmlns:a16="http://schemas.microsoft.com/office/drawing/2014/main" id="{4BF28B93-A66D-4C4A-840A-58DA836CE64B}"/>
              </a:ext>
            </a:extLst>
          </p:cNvPr>
          <p:cNvSpPr>
            <a:spLocks noGrp="1"/>
          </p:cNvSpPr>
          <p:nvPr>
            <p:ph type="body" idx="27" hasCustomPrompt="1"/>
          </p:nvPr>
        </p:nvSpPr>
        <p:spPr>
          <a:xfrm>
            <a:off x="6572983" y="5124107"/>
            <a:ext cx="2093112" cy="464004"/>
          </a:xfrm>
          <a:prstGeom prst="rect">
            <a:avLst/>
          </a:prstGeom>
        </p:spPr>
        <p:txBody>
          <a:bodyPr anchor="ctr"/>
          <a:lstStyle>
            <a:lvl1pPr marL="0" indent="0" algn="ctr">
              <a:buNone/>
              <a:defRPr sz="1600" b="0" i="0">
                <a:solidFill>
                  <a:schemeClr val="bg1"/>
                </a:solidFill>
                <a:latin typeface="微软雅黑"/>
                <a:ea typeface="微软雅黑"/>
                <a:cs typeface="微软雅黑"/>
              </a:defRPr>
            </a:lvl1pPr>
            <a:lvl3pPr marL="635000" indent="0">
              <a:buNone/>
              <a:defRPr/>
            </a:lvl3pPr>
          </a:lstStyle>
          <a:p>
            <a:pPr lvl="0">
              <a:buNone/>
            </a:pPr>
            <a:r>
              <a:t>段落标题 16磅</a:t>
            </a:r>
          </a:p>
        </p:txBody>
      </p:sp>
      <p:sp>
        <p:nvSpPr>
          <p:cNvPr id="25" name="文本占位符 3">
            <a:extLst>
              <a:ext uri="{FF2B5EF4-FFF2-40B4-BE49-F238E27FC236}">
                <a16:creationId xmlns:a16="http://schemas.microsoft.com/office/drawing/2014/main" id="{74F33B5D-BC70-4A3C-9671-A11BCF445C5A}"/>
              </a:ext>
            </a:extLst>
          </p:cNvPr>
          <p:cNvSpPr>
            <a:spLocks noGrp="1"/>
          </p:cNvSpPr>
          <p:nvPr>
            <p:ph type="body" idx="28" hasCustomPrompt="1"/>
          </p:nvPr>
        </p:nvSpPr>
        <p:spPr>
          <a:xfrm>
            <a:off x="6565363" y="5532333"/>
            <a:ext cx="2093112" cy="841848"/>
          </a:xfrm>
          <a:prstGeom prst="rect">
            <a:avLst/>
          </a:prstGeom>
        </p:spPr>
        <p:txBody>
          <a:bodyPr anchor="t"/>
          <a:lstStyle>
            <a:lvl1pPr marL="0" indent="0" algn="ctr">
              <a:lnSpc>
                <a:spcPct val="150000"/>
              </a:lnSpc>
              <a:buNone/>
              <a:defRPr sz="1000" b="0" i="0">
                <a:solidFill>
                  <a:schemeClr val="bg1"/>
                </a:solidFill>
                <a:latin typeface="微软雅黑"/>
                <a:ea typeface="微软雅黑"/>
                <a:cs typeface="微软雅黑"/>
              </a:defRPr>
            </a:lvl1pPr>
            <a:lvl3pPr marL="635000" indent="0">
              <a:buNone/>
              <a:defRPr/>
            </a:lvl3pPr>
          </a:lstStyle>
          <a:p>
            <a:pPr lvl="0">
              <a:buNone/>
            </a:pPr>
            <a:r>
              <a:t>此处为正文，字体方正兰亭黑，字号10磅，字重Regular，行距1.5倍，色值#FFFFFF。</a:t>
            </a:r>
          </a:p>
        </p:txBody>
      </p:sp>
      <p:sp>
        <p:nvSpPr>
          <p:cNvPr id="26" name="文本占位符 3">
            <a:extLst>
              <a:ext uri="{FF2B5EF4-FFF2-40B4-BE49-F238E27FC236}">
                <a16:creationId xmlns:a16="http://schemas.microsoft.com/office/drawing/2014/main" id="{37279855-BDCA-43F0-888F-95156A55CF14}"/>
              </a:ext>
            </a:extLst>
          </p:cNvPr>
          <p:cNvSpPr>
            <a:spLocks noGrp="1"/>
          </p:cNvSpPr>
          <p:nvPr>
            <p:ph type="body" idx="29" hasCustomPrompt="1"/>
          </p:nvPr>
        </p:nvSpPr>
        <p:spPr>
          <a:xfrm>
            <a:off x="9628660" y="5124107"/>
            <a:ext cx="2093112" cy="464004"/>
          </a:xfrm>
          <a:prstGeom prst="rect">
            <a:avLst/>
          </a:prstGeom>
        </p:spPr>
        <p:txBody>
          <a:bodyPr anchor="ctr"/>
          <a:lstStyle>
            <a:lvl1pPr marL="0" indent="0" algn="ctr">
              <a:buNone/>
              <a:defRPr sz="1600" b="0" i="0">
                <a:solidFill>
                  <a:schemeClr val="bg1"/>
                </a:solidFill>
                <a:latin typeface="微软雅黑"/>
                <a:ea typeface="微软雅黑"/>
                <a:cs typeface="微软雅黑"/>
              </a:defRPr>
            </a:lvl1pPr>
            <a:lvl3pPr marL="635000" indent="0">
              <a:buNone/>
              <a:defRPr/>
            </a:lvl3pPr>
          </a:lstStyle>
          <a:p>
            <a:pPr lvl="0">
              <a:buNone/>
            </a:pPr>
            <a:r>
              <a:t>段落标题 16磅</a:t>
            </a:r>
          </a:p>
        </p:txBody>
      </p:sp>
      <p:sp>
        <p:nvSpPr>
          <p:cNvPr id="27" name="文本占位符 3">
            <a:extLst>
              <a:ext uri="{FF2B5EF4-FFF2-40B4-BE49-F238E27FC236}">
                <a16:creationId xmlns:a16="http://schemas.microsoft.com/office/drawing/2014/main" id="{CC64EC54-4534-4374-AEE2-BD34DC6B4A18}"/>
              </a:ext>
            </a:extLst>
          </p:cNvPr>
          <p:cNvSpPr>
            <a:spLocks noGrp="1"/>
          </p:cNvSpPr>
          <p:nvPr>
            <p:ph type="body" idx="30" hasCustomPrompt="1"/>
          </p:nvPr>
        </p:nvSpPr>
        <p:spPr>
          <a:xfrm>
            <a:off x="9621040" y="5532333"/>
            <a:ext cx="2093112" cy="841848"/>
          </a:xfrm>
          <a:prstGeom prst="rect">
            <a:avLst/>
          </a:prstGeom>
        </p:spPr>
        <p:txBody>
          <a:bodyPr anchor="t"/>
          <a:lstStyle>
            <a:lvl1pPr marL="0" indent="0" algn="ctr">
              <a:lnSpc>
                <a:spcPct val="150000"/>
              </a:lnSpc>
              <a:buNone/>
              <a:defRPr sz="1000" b="0" i="0">
                <a:solidFill>
                  <a:schemeClr val="bg1"/>
                </a:solidFill>
                <a:latin typeface="微软雅黑"/>
                <a:ea typeface="微软雅黑"/>
                <a:cs typeface="微软雅黑"/>
              </a:defRPr>
            </a:lvl1pPr>
            <a:lvl3pPr marL="635000" indent="0">
              <a:buNone/>
              <a:defRPr/>
            </a:lvl3pPr>
          </a:lstStyle>
          <a:p>
            <a:pPr lvl="0">
              <a:buNone/>
            </a:pPr>
            <a:r>
              <a:t>此处为正文，字体方正兰亭黑，字号10磅，字重Regular，行距1.5倍，色值#FFFFFF。</a:t>
            </a:r>
          </a:p>
        </p:txBody>
      </p:sp>
      <p:sp>
        <p:nvSpPr>
          <p:cNvPr id="2" name="灯片编号占位符 1">
            <a:extLst>
              <a:ext uri="{FF2B5EF4-FFF2-40B4-BE49-F238E27FC236}">
                <a16:creationId xmlns:a16="http://schemas.microsoft.com/office/drawing/2014/main" id="{65817822-0949-4E44-ADC0-775E643417C2}"/>
              </a:ext>
            </a:extLst>
          </p:cNvPr>
          <p:cNvSpPr>
            <a:spLocks noGrp="1"/>
          </p:cNvSpPr>
          <p:nvPr>
            <p:ph type="sldNum" idx="10"/>
          </p:nvPr>
        </p:nvSpPr>
        <p:spPr>
          <a:xfrm>
            <a:off x="11686101" y="6540501"/>
            <a:ext cx="232436" cy="225703"/>
          </a:xfrm>
          <a:prstGeom prst="rect">
            <a:avLst/>
          </a:prstGeom>
        </p:spPr>
        <p:txBody>
          <a:bodyPr/>
          <a:lstStyle>
            <a:lvl1pPr>
              <a:buNone/>
              <a:defRPr sz="800">
                <a:latin typeface="微软雅黑"/>
                <a:ea typeface="微软雅黑"/>
                <a:cs typeface="微软雅黑"/>
              </a:defRPr>
            </a:lvl1pPr>
          </a:lstStyle>
          <a:p>
            <a:fld id="{86CB4B4D-7CA3-9044-876B-883B54F8677D}" type="slidenum">
              <a:t>‹#›</a:t>
            </a:fld>
            <a:endParaRPr/>
          </a:p>
        </p:txBody>
      </p:sp>
      <p:sp>
        <p:nvSpPr>
          <p:cNvPr id="28" name="文本占位符 3">
            <a:extLst>
              <a:ext uri="{FF2B5EF4-FFF2-40B4-BE49-F238E27FC236}">
                <a16:creationId xmlns:a16="http://schemas.microsoft.com/office/drawing/2014/main" id="{B7EDE17C-31C5-41A2-8412-65869A41BF7B}"/>
              </a:ext>
            </a:extLst>
          </p:cNvPr>
          <p:cNvSpPr>
            <a:spLocks noGrp="1"/>
          </p:cNvSpPr>
          <p:nvPr>
            <p:ph type="body" idx="17" hasCustomPrompt="1"/>
          </p:nvPr>
        </p:nvSpPr>
        <p:spPr>
          <a:xfrm>
            <a:off x="416907" y="325416"/>
            <a:ext cx="6353061" cy="722313"/>
          </a:xfrm>
          <a:prstGeom prst="rect">
            <a:avLst/>
          </a:prstGeom>
        </p:spPr>
        <p:txBody>
          <a:bodyPr/>
          <a:lstStyle>
            <a:lvl1pPr marL="0" indent="0">
              <a:buNone/>
              <a:defRPr sz="3000" b="0" i="0">
                <a:solidFill>
                  <a:schemeClr val="bg1"/>
                </a:solidFill>
                <a:latin typeface="微软雅黑"/>
                <a:ea typeface="微软雅黑"/>
                <a:cs typeface="微软雅黑"/>
              </a:defRPr>
            </a:lvl1pPr>
            <a:lvl3pPr marL="635000" indent="0">
              <a:buNone/>
              <a:defRPr/>
            </a:lvl3pPr>
          </a:lstStyle>
          <a:p>
            <a:pPr lvl="0">
              <a:buNone/>
            </a:pPr>
            <a:r>
              <a:t>页面主标题 30磅</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图文-六图1">
    <p:spTree>
      <p:nvGrpSpPr>
        <p:cNvPr id="1" name=""/>
        <p:cNvGrpSpPr/>
        <p:nvPr/>
      </p:nvGrpSpPr>
      <p:grpSpPr>
        <a:xfrm>
          <a:off x="0" y="0"/>
          <a:ext cx="0" cy="0"/>
          <a:chOff x="0" y="0"/>
          <a:chExt cx="0" cy="0"/>
        </a:xfrm>
      </p:grpSpPr>
      <p:sp>
        <p:nvSpPr>
          <p:cNvPr id="11" name="图片占位符 2">
            <a:extLst>
              <a:ext uri="{FF2B5EF4-FFF2-40B4-BE49-F238E27FC236}">
                <a16:creationId xmlns:a16="http://schemas.microsoft.com/office/drawing/2014/main" id="{F0721EE8-85C0-49E8-BB46-85B3C2E04D3D}"/>
              </a:ext>
            </a:extLst>
          </p:cNvPr>
          <p:cNvSpPr>
            <a:spLocks noGrp="1"/>
          </p:cNvSpPr>
          <p:nvPr>
            <p:ph type="pic" idx="15" hasCustomPrompt="1"/>
          </p:nvPr>
        </p:nvSpPr>
        <p:spPr>
          <a:xfrm>
            <a:off x="856562" y="1856207"/>
            <a:ext cx="3241163" cy="2075687"/>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22" name="图片占位符 2">
            <a:extLst>
              <a:ext uri="{FF2B5EF4-FFF2-40B4-BE49-F238E27FC236}">
                <a16:creationId xmlns:a16="http://schemas.microsoft.com/office/drawing/2014/main" id="{0C8D504A-1C08-4F5F-AA2E-EB53A01D9657}"/>
              </a:ext>
            </a:extLst>
          </p:cNvPr>
          <p:cNvSpPr>
            <a:spLocks noGrp="1"/>
          </p:cNvSpPr>
          <p:nvPr>
            <p:ph type="pic" idx="16" hasCustomPrompt="1"/>
          </p:nvPr>
        </p:nvSpPr>
        <p:spPr>
          <a:xfrm>
            <a:off x="4476212" y="1856206"/>
            <a:ext cx="3241163" cy="2075687"/>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23" name="图片占位符 2">
            <a:extLst>
              <a:ext uri="{FF2B5EF4-FFF2-40B4-BE49-F238E27FC236}">
                <a16:creationId xmlns:a16="http://schemas.microsoft.com/office/drawing/2014/main" id="{6C24E28B-1091-4749-A5FB-630E10FD137B}"/>
              </a:ext>
            </a:extLst>
          </p:cNvPr>
          <p:cNvSpPr>
            <a:spLocks noGrp="1"/>
          </p:cNvSpPr>
          <p:nvPr>
            <p:ph type="pic" idx="17" hasCustomPrompt="1"/>
          </p:nvPr>
        </p:nvSpPr>
        <p:spPr>
          <a:xfrm>
            <a:off x="8095863" y="1856205"/>
            <a:ext cx="3241163" cy="2075687"/>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24" name="图片占位符 2">
            <a:extLst>
              <a:ext uri="{FF2B5EF4-FFF2-40B4-BE49-F238E27FC236}">
                <a16:creationId xmlns:a16="http://schemas.microsoft.com/office/drawing/2014/main" id="{54022D63-D798-46EF-9E2C-EB92FFFF413E}"/>
              </a:ext>
            </a:extLst>
          </p:cNvPr>
          <p:cNvSpPr>
            <a:spLocks noGrp="1"/>
          </p:cNvSpPr>
          <p:nvPr>
            <p:ph type="pic" idx="18" hasCustomPrompt="1"/>
          </p:nvPr>
        </p:nvSpPr>
        <p:spPr>
          <a:xfrm>
            <a:off x="856562" y="4300265"/>
            <a:ext cx="3241163" cy="2075687"/>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marL="0" indent="0" algn="ctr">
              <a:buFontTx/>
              <a:buNone/>
              <a:defRPr sz="800">
                <a:solidFill>
                  <a:schemeClr val="bg1"/>
                </a:solidFill>
              </a:defRPr>
            </a:lvl1pPr>
          </a:lstStyle>
          <a:p>
            <a:pPr marL="317500" lvl="0" indent="-317500" algn="ctr">
              <a:buNone/>
            </a:pPr>
            <a:r>
              <a:t>点击添加图片</a:t>
            </a:r>
          </a:p>
        </p:txBody>
      </p:sp>
      <p:sp>
        <p:nvSpPr>
          <p:cNvPr id="26" name="图片占位符 2">
            <a:extLst>
              <a:ext uri="{FF2B5EF4-FFF2-40B4-BE49-F238E27FC236}">
                <a16:creationId xmlns:a16="http://schemas.microsoft.com/office/drawing/2014/main" id="{1DD1FFE4-D9B6-496E-A01F-B438353EE5BD}"/>
              </a:ext>
            </a:extLst>
          </p:cNvPr>
          <p:cNvSpPr>
            <a:spLocks noGrp="1"/>
          </p:cNvSpPr>
          <p:nvPr>
            <p:ph type="pic" idx="19" hasCustomPrompt="1"/>
          </p:nvPr>
        </p:nvSpPr>
        <p:spPr>
          <a:xfrm>
            <a:off x="4476212" y="4300264"/>
            <a:ext cx="3241163" cy="2075687"/>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27" name="图片占位符 2">
            <a:extLst>
              <a:ext uri="{FF2B5EF4-FFF2-40B4-BE49-F238E27FC236}">
                <a16:creationId xmlns:a16="http://schemas.microsoft.com/office/drawing/2014/main" id="{0AEB0CD0-7683-4B0C-9A9E-F310A482957A}"/>
              </a:ext>
            </a:extLst>
          </p:cNvPr>
          <p:cNvSpPr>
            <a:spLocks noGrp="1"/>
          </p:cNvSpPr>
          <p:nvPr>
            <p:ph type="pic" idx="20" hasCustomPrompt="1"/>
          </p:nvPr>
        </p:nvSpPr>
        <p:spPr>
          <a:xfrm>
            <a:off x="8095863" y="4300263"/>
            <a:ext cx="3241163" cy="2075687"/>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pic>
        <p:nvPicPr>
          <p:cNvPr id="35" name="图片 13"/>
          <p:cNvPicPr>
            <a:picLocks noChangeAspect="1"/>
          </p:cNvPicPr>
          <p:nvPr/>
        </p:nvPicPr>
        <p:blipFill>
          <a:blip r:embed="rId2"/>
          <a:stretch>
            <a:fillRect/>
          </a:stretch>
        </p:blipFill>
        <p:spPr>
          <a:xfrm>
            <a:off x="11091386" y="193030"/>
            <a:ext cx="827151" cy="368622"/>
          </a:xfrm>
          <a:prstGeom prst="rect">
            <a:avLst/>
          </a:prstGeom>
        </p:spPr>
      </p:pic>
      <p:sp>
        <p:nvSpPr>
          <p:cNvPr id="10" name="灯片编号占位符 1">
            <a:extLst>
              <a:ext uri="{FF2B5EF4-FFF2-40B4-BE49-F238E27FC236}">
                <a16:creationId xmlns:a16="http://schemas.microsoft.com/office/drawing/2014/main" id="{A31632D0-B594-47EA-A132-722FE878CA8D}"/>
              </a:ext>
            </a:extLst>
          </p:cNvPr>
          <p:cNvSpPr>
            <a:spLocks noGrp="1"/>
          </p:cNvSpPr>
          <p:nvPr>
            <p:ph type="sldNum" idx="10"/>
          </p:nvPr>
        </p:nvSpPr>
        <p:spPr>
          <a:xfrm>
            <a:off x="11686102" y="6540501"/>
            <a:ext cx="232435" cy="225703"/>
          </a:xfrm>
          <a:prstGeom prst="rect">
            <a:avLst/>
          </a:prstGeom>
        </p:spPr>
        <p:txBody>
          <a:bodyPr/>
          <a:lstStyle>
            <a:lvl1pPr>
              <a:buNone/>
              <a:defRPr sz="800">
                <a:latin typeface="微软雅黑"/>
                <a:ea typeface="微软雅黑"/>
                <a:cs typeface="微软雅黑"/>
              </a:defRPr>
            </a:lvl1pPr>
          </a:lstStyle>
          <a:p>
            <a:fld id="{86CB4B4D-7CA3-9044-876B-883B54F8677D}" type="slidenum">
              <a:t>‹#›</a:t>
            </a:fld>
            <a:endParaRPr/>
          </a:p>
        </p:txBody>
      </p:sp>
      <p:sp>
        <p:nvSpPr>
          <p:cNvPr id="15" name="文本占位符 3">
            <a:extLst>
              <a:ext uri="{FF2B5EF4-FFF2-40B4-BE49-F238E27FC236}">
                <a16:creationId xmlns:a16="http://schemas.microsoft.com/office/drawing/2014/main" id="{2C8FF494-13F0-46EA-B9B0-5E0E83D766E9}"/>
              </a:ext>
            </a:extLst>
          </p:cNvPr>
          <p:cNvSpPr>
            <a:spLocks noGrp="1"/>
          </p:cNvSpPr>
          <p:nvPr>
            <p:ph type="body" idx="21" hasCustomPrompt="1"/>
          </p:nvPr>
        </p:nvSpPr>
        <p:spPr>
          <a:xfrm>
            <a:off x="416907" y="325416"/>
            <a:ext cx="6353061" cy="722313"/>
          </a:xfrm>
          <a:prstGeom prst="rect">
            <a:avLst/>
          </a:prstGeom>
        </p:spPr>
        <p:txBody>
          <a:bodyPr/>
          <a:lstStyle>
            <a:lvl1pPr marL="0" indent="0">
              <a:buNone/>
              <a:defRPr sz="3000" b="0" i="0">
                <a:solidFill>
                  <a:schemeClr val="tx1"/>
                </a:solidFill>
                <a:latin typeface="微软雅黑"/>
                <a:ea typeface="微软雅黑"/>
                <a:cs typeface="微软雅黑"/>
              </a:defRPr>
            </a:lvl1pPr>
            <a:lvl3pPr marL="635000" indent="0">
              <a:buNone/>
              <a:defRPr/>
            </a:lvl3pPr>
          </a:lstStyle>
          <a:p>
            <a:pPr lvl="0">
              <a:buNone/>
            </a:pPr>
            <a:r>
              <a:t>页面主标题 30磅</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图文-多图1">
    <p:spTree>
      <p:nvGrpSpPr>
        <p:cNvPr id="1" name=""/>
        <p:cNvGrpSpPr/>
        <p:nvPr/>
      </p:nvGrpSpPr>
      <p:grpSpPr>
        <a:xfrm>
          <a:off x="0" y="0"/>
          <a:ext cx="0" cy="0"/>
          <a:chOff x="0" y="0"/>
          <a:chExt cx="0" cy="0"/>
        </a:xfrm>
      </p:grpSpPr>
      <p:sp>
        <p:nvSpPr>
          <p:cNvPr id="10" name="Rectangle 23">
            <a:extLst>
              <a:ext uri="{FF2B5EF4-FFF2-40B4-BE49-F238E27FC236}">
                <a16:creationId xmlns:a16="http://schemas.microsoft.com/office/drawing/2014/main" id="{CACA45DD-3C93-4E26-B313-D5B473D69332}"/>
              </a:ext>
            </a:extLst>
          </p:cNvPr>
          <p:cNvSpPr>
            <a:spLocks noGrp="1"/>
          </p:cNvSpPr>
          <p:nvPr/>
        </p:nvSpPr>
        <p:spPr>
          <a:xfrm>
            <a:off x="3976463" y="1125538"/>
            <a:ext cx="2303462" cy="23034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288000" bIns="288000" anchor="b"/>
          <a:lstStyle/>
          <a:p>
            <a:pPr marL="0" marR="0" lvl="0" indent="0" algn="ctr" defTabSz="412750">
              <a:lnSpc>
                <a:spcPct val="100000"/>
              </a:lnSpc>
              <a:spcBef>
                <a:spcPts val="0"/>
              </a:spcBef>
              <a:spcAft>
                <a:spcPts val="0"/>
              </a:spcAft>
              <a:buClrTx/>
              <a:buSzTx/>
              <a:buFontTx/>
              <a:buNone/>
            </a:pPr>
            <a:endParaRPr sz="3200" b="1" i="0" u="none" kern="0" cap="none" spc="0" baseline="0">
              <a:ln>
                <a:noFill/>
              </a:ln>
              <a:solidFill>
                <a:srgbClr val="FFFFFF"/>
              </a:solidFill>
              <a:latin typeface="微软雅黑"/>
              <a:ea typeface="微软雅黑"/>
              <a:cs typeface="微软雅黑"/>
            </a:endParaRPr>
          </a:p>
        </p:txBody>
      </p:sp>
      <p:sp>
        <p:nvSpPr>
          <p:cNvPr id="14" name="文本占位符 3">
            <a:extLst>
              <a:ext uri="{FF2B5EF4-FFF2-40B4-BE49-F238E27FC236}">
                <a16:creationId xmlns:a16="http://schemas.microsoft.com/office/drawing/2014/main" id="{9C5CE018-E770-4436-BDC3-1833C14A03EF}"/>
              </a:ext>
            </a:extLst>
          </p:cNvPr>
          <p:cNvSpPr>
            <a:spLocks noGrp="1"/>
          </p:cNvSpPr>
          <p:nvPr>
            <p:ph type="body" idx="25" hasCustomPrompt="1"/>
          </p:nvPr>
        </p:nvSpPr>
        <p:spPr>
          <a:xfrm>
            <a:off x="4085891" y="1397029"/>
            <a:ext cx="2073651" cy="722313"/>
          </a:xfrm>
          <a:prstGeom prst="rect">
            <a:avLst/>
          </a:prstGeom>
        </p:spPr>
        <p:txBody>
          <a:bodyPr anchor="ctr"/>
          <a:lstStyle>
            <a:lvl1pPr marL="0" indent="0" algn="ctr">
              <a:buNone/>
              <a:defRPr sz="1600" b="0" i="0">
                <a:solidFill>
                  <a:schemeClr val="bg1"/>
                </a:solidFill>
                <a:latin typeface="微软雅黑"/>
                <a:ea typeface="微软雅黑"/>
                <a:cs typeface="微软雅黑"/>
              </a:defRPr>
            </a:lvl1pPr>
            <a:lvl3pPr marL="635000" indent="0">
              <a:buNone/>
              <a:defRPr/>
            </a:lvl3pPr>
          </a:lstStyle>
          <a:p>
            <a:pPr lvl="0">
              <a:buNone/>
            </a:pPr>
            <a:r>
              <a:t>段落标题 16磅</a:t>
            </a:r>
          </a:p>
        </p:txBody>
      </p:sp>
      <p:sp>
        <p:nvSpPr>
          <p:cNvPr id="15" name="文本占位符 3">
            <a:extLst>
              <a:ext uri="{FF2B5EF4-FFF2-40B4-BE49-F238E27FC236}">
                <a16:creationId xmlns:a16="http://schemas.microsoft.com/office/drawing/2014/main" id="{C4517CF1-BB1D-4D37-9F83-9C265991EA4D}"/>
              </a:ext>
            </a:extLst>
          </p:cNvPr>
          <p:cNvSpPr>
            <a:spLocks noGrp="1"/>
          </p:cNvSpPr>
          <p:nvPr>
            <p:ph type="body" idx="26" hasCustomPrompt="1"/>
          </p:nvPr>
        </p:nvSpPr>
        <p:spPr>
          <a:xfrm>
            <a:off x="4085891" y="2036395"/>
            <a:ext cx="2073651" cy="841848"/>
          </a:xfrm>
          <a:prstGeom prst="rect">
            <a:avLst/>
          </a:prstGeom>
        </p:spPr>
        <p:txBody>
          <a:bodyPr anchor="t"/>
          <a:lstStyle>
            <a:lvl1pPr marL="0" indent="0" algn="ctr">
              <a:lnSpc>
                <a:spcPct val="150000"/>
              </a:lnSpc>
              <a:buNone/>
              <a:defRPr sz="1000" b="0" i="0">
                <a:solidFill>
                  <a:schemeClr val="bg1"/>
                </a:solidFill>
                <a:latin typeface="微软雅黑"/>
                <a:ea typeface="微软雅黑"/>
                <a:cs typeface="微软雅黑"/>
              </a:defRPr>
            </a:lvl1pPr>
            <a:lvl3pPr marL="635000" indent="0">
              <a:buNone/>
              <a:defRPr/>
            </a:lvl3pPr>
          </a:lstStyle>
          <a:p>
            <a:pPr lvl="0">
              <a:buNone/>
            </a:pPr>
            <a:r>
              <a:t>此处为正文，字体方正兰亭黑，字号10磅，字重Regular，行距1.5倍，色值#000000。</a:t>
            </a:r>
          </a:p>
        </p:txBody>
      </p:sp>
      <p:pic>
        <p:nvPicPr>
          <p:cNvPr id="20" name="图片 5"/>
          <p:cNvPicPr>
            <a:picLocks noChangeAspect="1"/>
          </p:cNvPicPr>
          <p:nvPr/>
        </p:nvPicPr>
        <p:blipFill>
          <a:blip r:embed="rId2"/>
          <a:stretch>
            <a:fillRect/>
          </a:stretch>
        </p:blipFill>
        <p:spPr>
          <a:xfrm>
            <a:off x="11091386" y="193030"/>
            <a:ext cx="827151" cy="368622"/>
          </a:xfrm>
          <a:prstGeom prst="rect">
            <a:avLst/>
          </a:prstGeom>
        </p:spPr>
      </p:pic>
      <p:sp>
        <p:nvSpPr>
          <p:cNvPr id="2" name="灯片编号占位符 1">
            <a:extLst>
              <a:ext uri="{FF2B5EF4-FFF2-40B4-BE49-F238E27FC236}">
                <a16:creationId xmlns:a16="http://schemas.microsoft.com/office/drawing/2014/main" id="{FE032D45-9E8F-4883-B4F7-BEA6823003B6}"/>
              </a:ext>
            </a:extLst>
          </p:cNvPr>
          <p:cNvSpPr>
            <a:spLocks noGrp="1"/>
          </p:cNvSpPr>
          <p:nvPr>
            <p:ph type="sldNum" idx="10"/>
          </p:nvPr>
        </p:nvSpPr>
        <p:spPr>
          <a:xfrm>
            <a:off x="11686102" y="6540501"/>
            <a:ext cx="232435" cy="225703"/>
          </a:xfrm>
          <a:prstGeom prst="rect">
            <a:avLst/>
          </a:prstGeom>
        </p:spPr>
        <p:txBody>
          <a:bodyPr/>
          <a:lstStyle>
            <a:lvl1pPr>
              <a:buNone/>
              <a:defRPr sz="800">
                <a:latin typeface="微软雅黑"/>
                <a:ea typeface="微软雅黑"/>
                <a:cs typeface="微软雅黑"/>
              </a:defRPr>
            </a:lvl1pPr>
          </a:lstStyle>
          <a:p>
            <a:fld id="{86CB4B4D-7CA3-9044-876B-883B54F8677D}" type="slidenum">
              <a:t>‹#›</a:t>
            </a:fld>
            <a:endParaRPr/>
          </a:p>
        </p:txBody>
      </p:sp>
      <p:sp>
        <p:nvSpPr>
          <p:cNvPr id="4" name="Picture Placeholder 8">
            <a:extLst>
              <a:ext uri="{FF2B5EF4-FFF2-40B4-BE49-F238E27FC236}">
                <a16:creationId xmlns:a16="http://schemas.microsoft.com/office/drawing/2014/main" id="{5F54E4BB-CBCE-41DC-993D-87A92528C5E4}"/>
              </a:ext>
            </a:extLst>
          </p:cNvPr>
          <p:cNvSpPr>
            <a:spLocks noGrp="1"/>
          </p:cNvSpPr>
          <p:nvPr>
            <p:ph type="pic" idx="30" hasCustomPrompt="1"/>
          </p:nvPr>
        </p:nvSpPr>
        <p:spPr>
          <a:xfrm>
            <a:off x="1534874" y="1125538"/>
            <a:ext cx="2303762" cy="2303462"/>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5" name="Picture Placeholder 8">
            <a:extLst>
              <a:ext uri="{FF2B5EF4-FFF2-40B4-BE49-F238E27FC236}">
                <a16:creationId xmlns:a16="http://schemas.microsoft.com/office/drawing/2014/main" id="{B74F63EE-0E56-4B47-A8CD-67E17193C79C}"/>
              </a:ext>
            </a:extLst>
          </p:cNvPr>
          <p:cNvSpPr>
            <a:spLocks noGrp="1"/>
          </p:cNvSpPr>
          <p:nvPr>
            <p:ph type="pic" idx="31" hasCustomPrompt="1"/>
          </p:nvPr>
        </p:nvSpPr>
        <p:spPr>
          <a:xfrm>
            <a:off x="1534874" y="3575958"/>
            <a:ext cx="2830819" cy="2697843"/>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7" name="Picture Placeholder 8">
            <a:extLst>
              <a:ext uri="{FF2B5EF4-FFF2-40B4-BE49-F238E27FC236}">
                <a16:creationId xmlns:a16="http://schemas.microsoft.com/office/drawing/2014/main" id="{5657B213-4A31-4D85-9921-C7EECB3746CF}"/>
              </a:ext>
            </a:extLst>
          </p:cNvPr>
          <p:cNvSpPr>
            <a:spLocks noGrp="1"/>
          </p:cNvSpPr>
          <p:nvPr>
            <p:ph type="pic" idx="33" hasCustomPrompt="1"/>
          </p:nvPr>
        </p:nvSpPr>
        <p:spPr>
          <a:xfrm>
            <a:off x="7850770" y="3575958"/>
            <a:ext cx="2830819" cy="2697843"/>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8" name="Picture Placeholder 8">
            <a:extLst>
              <a:ext uri="{FF2B5EF4-FFF2-40B4-BE49-F238E27FC236}">
                <a16:creationId xmlns:a16="http://schemas.microsoft.com/office/drawing/2014/main" id="{69FEEDB1-ABBF-46DF-B288-AD808AB711BC}"/>
              </a:ext>
            </a:extLst>
          </p:cNvPr>
          <p:cNvSpPr>
            <a:spLocks noGrp="1"/>
          </p:cNvSpPr>
          <p:nvPr>
            <p:ph type="pic" idx="34" hasCustomPrompt="1"/>
          </p:nvPr>
        </p:nvSpPr>
        <p:spPr>
          <a:xfrm>
            <a:off x="6417753" y="1125538"/>
            <a:ext cx="4263838" cy="2303462"/>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9" name="Picture Placeholder 8">
            <a:extLst>
              <a:ext uri="{FF2B5EF4-FFF2-40B4-BE49-F238E27FC236}">
                <a16:creationId xmlns:a16="http://schemas.microsoft.com/office/drawing/2014/main" id="{ED2CA303-B616-4D79-968D-CD48FE320108}"/>
              </a:ext>
            </a:extLst>
          </p:cNvPr>
          <p:cNvSpPr>
            <a:spLocks noGrp="1"/>
          </p:cNvSpPr>
          <p:nvPr>
            <p:ph type="pic" idx="35" hasCustomPrompt="1"/>
          </p:nvPr>
        </p:nvSpPr>
        <p:spPr>
          <a:xfrm>
            <a:off x="4515226" y="3575958"/>
            <a:ext cx="3186012" cy="2697843"/>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11" name="文本占位符 3">
            <a:extLst>
              <a:ext uri="{FF2B5EF4-FFF2-40B4-BE49-F238E27FC236}">
                <a16:creationId xmlns:a16="http://schemas.microsoft.com/office/drawing/2014/main" id="{479588D1-4E18-4BCB-AD4E-831B013BFC05}"/>
              </a:ext>
            </a:extLst>
          </p:cNvPr>
          <p:cNvSpPr>
            <a:spLocks noGrp="1"/>
          </p:cNvSpPr>
          <p:nvPr>
            <p:ph type="body" idx="16" hasCustomPrompt="1"/>
          </p:nvPr>
        </p:nvSpPr>
        <p:spPr>
          <a:xfrm>
            <a:off x="416907" y="325416"/>
            <a:ext cx="6353061" cy="722313"/>
          </a:xfrm>
          <a:prstGeom prst="rect">
            <a:avLst/>
          </a:prstGeom>
        </p:spPr>
        <p:txBody>
          <a:bodyPr/>
          <a:lstStyle>
            <a:lvl1pPr marL="0" indent="0">
              <a:buNone/>
              <a:defRPr sz="3000" b="0" i="0">
                <a:solidFill>
                  <a:schemeClr val="tx1"/>
                </a:solidFill>
                <a:latin typeface="微软雅黑"/>
                <a:ea typeface="微软雅黑"/>
                <a:cs typeface="微软雅黑"/>
              </a:defRPr>
            </a:lvl1pPr>
            <a:lvl3pPr marL="635000" indent="0">
              <a:buNone/>
              <a:defRPr/>
            </a:lvl3pPr>
          </a:lstStyle>
          <a:p>
            <a:pPr lvl="0">
              <a:buNone/>
            </a:pPr>
            <a:r>
              <a:t>页面主标题 30磅</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black-空白">
    <p:bg>
      <p:bgPr>
        <a:solidFill>
          <a:schemeClr val="tx1"/>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左右-版式1">
    <p:spTree>
      <p:nvGrpSpPr>
        <p:cNvPr id="1" name=""/>
        <p:cNvGrpSpPr/>
        <p:nvPr/>
      </p:nvGrpSpPr>
      <p:grpSpPr>
        <a:xfrm>
          <a:off x="0" y="0"/>
          <a:ext cx="0" cy="0"/>
          <a:chOff x="0" y="0"/>
          <a:chExt cx="0" cy="0"/>
        </a:xfrm>
      </p:grpSpPr>
      <p:sp>
        <p:nvSpPr>
          <p:cNvPr id="13" name="矩形">
            <a:extLst>
              <a:ext uri="{FF2B5EF4-FFF2-40B4-BE49-F238E27FC236}">
                <a16:creationId xmlns:a16="http://schemas.microsoft.com/office/drawing/2014/main" id="{EC77B73B-B728-426E-AFD3-1F5E60310B2A}"/>
              </a:ext>
            </a:extLst>
          </p:cNvPr>
          <p:cNvSpPr>
            <a:spLocks noGrp="1"/>
          </p:cNvSpPr>
          <p:nvPr/>
        </p:nvSpPr>
        <p:spPr>
          <a:xfrm>
            <a:off x="-2788" y="-4234"/>
            <a:ext cx="6042929" cy="6866468"/>
          </a:xfrm>
          <a:prstGeom prst="rect">
            <a:avLst/>
          </a:prstGeom>
          <a:solidFill>
            <a:schemeClr val="accent1"/>
          </a:solidFill>
          <a:ln w="12700"/>
        </p:spPr>
        <p:txBody>
          <a:bodyPr lIns="0" tIns="0" rIns="0" bIns="0" anchor="ctr"/>
          <a:lstStyle/>
          <a:p>
            <a:pPr>
              <a:buNone/>
              <a:defRPr sz="3200" b="0">
                <a:solidFill>
                  <a:srgbClr val="FFFFFF"/>
                </a:solidFill>
                <a:latin typeface="Helvetica Neue Medium"/>
                <a:ea typeface="Helvetica Neue Medium"/>
                <a:cs typeface="Helvetica Neue Medium"/>
              </a:defRPr>
            </a:pPr>
            <a:endParaRPr sz="1600">
              <a:latin typeface="微软雅黑"/>
              <a:ea typeface="微软雅黑"/>
              <a:cs typeface="微软雅黑"/>
            </a:endParaRPr>
          </a:p>
        </p:txBody>
      </p:sp>
      <p:sp>
        <p:nvSpPr>
          <p:cNvPr id="8" name="文本占位符 3">
            <a:extLst>
              <a:ext uri="{FF2B5EF4-FFF2-40B4-BE49-F238E27FC236}">
                <a16:creationId xmlns:a16="http://schemas.microsoft.com/office/drawing/2014/main" id="{3D7CEFC4-C97F-4F7E-8380-550BC1E0239C}"/>
              </a:ext>
            </a:extLst>
          </p:cNvPr>
          <p:cNvSpPr>
            <a:spLocks noGrp="1"/>
          </p:cNvSpPr>
          <p:nvPr>
            <p:ph type="body" idx="15" hasCustomPrompt="1"/>
          </p:nvPr>
        </p:nvSpPr>
        <p:spPr>
          <a:xfrm>
            <a:off x="416907" y="2290451"/>
            <a:ext cx="4842313" cy="722313"/>
          </a:xfrm>
          <a:prstGeom prst="rect">
            <a:avLst/>
          </a:prstGeom>
        </p:spPr>
        <p:txBody>
          <a:bodyPr/>
          <a:lstStyle>
            <a:lvl1pPr marL="0" indent="0">
              <a:buNone/>
              <a:defRPr sz="3000" b="0" i="0">
                <a:solidFill>
                  <a:schemeClr val="bg1"/>
                </a:solidFill>
                <a:latin typeface="微软雅黑"/>
                <a:ea typeface="微软雅黑"/>
                <a:cs typeface="微软雅黑"/>
              </a:defRPr>
            </a:lvl1pPr>
            <a:lvl3pPr marL="635000" indent="0">
              <a:buNone/>
              <a:defRPr/>
            </a:lvl3pPr>
          </a:lstStyle>
          <a:p>
            <a:pPr lvl="0">
              <a:buNone/>
            </a:pPr>
            <a:r>
              <a:t>页面主标题 30磅</a:t>
            </a:r>
          </a:p>
        </p:txBody>
      </p:sp>
      <p:pic>
        <p:nvPicPr>
          <p:cNvPr id="17" name="图片 5"/>
          <p:cNvPicPr>
            <a:picLocks noChangeAspect="1"/>
          </p:cNvPicPr>
          <p:nvPr/>
        </p:nvPicPr>
        <p:blipFill>
          <a:blip r:embed="rId2"/>
          <a:stretch>
            <a:fillRect/>
          </a:stretch>
        </p:blipFill>
        <p:spPr>
          <a:xfrm>
            <a:off x="11091386" y="193030"/>
            <a:ext cx="827151" cy="368622"/>
          </a:xfrm>
          <a:prstGeom prst="rect">
            <a:avLst/>
          </a:prstGeom>
        </p:spPr>
      </p:pic>
      <p:sp>
        <p:nvSpPr>
          <p:cNvPr id="2" name="灯片编号占位符 1">
            <a:extLst>
              <a:ext uri="{FF2B5EF4-FFF2-40B4-BE49-F238E27FC236}">
                <a16:creationId xmlns:a16="http://schemas.microsoft.com/office/drawing/2014/main" id="{6F76D47E-5D15-41DB-AA7A-5ECEA909FDA4}"/>
              </a:ext>
            </a:extLst>
          </p:cNvPr>
          <p:cNvSpPr>
            <a:spLocks noGrp="1"/>
          </p:cNvSpPr>
          <p:nvPr>
            <p:ph type="sldNum" idx="10"/>
          </p:nvPr>
        </p:nvSpPr>
        <p:spPr>
          <a:xfrm>
            <a:off x="11686102" y="6540501"/>
            <a:ext cx="232435" cy="225703"/>
          </a:xfrm>
          <a:prstGeom prst="rect">
            <a:avLst/>
          </a:prstGeom>
        </p:spPr>
        <p:txBody>
          <a:bodyPr/>
          <a:lstStyle>
            <a:lvl1pPr>
              <a:buNone/>
              <a:defRPr sz="800">
                <a:latin typeface="微软雅黑"/>
                <a:ea typeface="微软雅黑"/>
                <a:cs typeface="微软雅黑"/>
              </a:defRPr>
            </a:lvl1pPr>
          </a:lstStyle>
          <a:p>
            <a:fld id="{86CB4B4D-7CA3-9044-876B-883B54F8677D}" type="slidenum">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white-空白带页码">
    <p:spTree>
      <p:nvGrpSpPr>
        <p:cNvPr id="1" name=""/>
        <p:cNvGrpSpPr/>
        <p:nvPr/>
      </p:nvGrpSpPr>
      <p:grpSpPr>
        <a:xfrm>
          <a:off x="0" y="0"/>
          <a:ext cx="0" cy="0"/>
          <a:chOff x="0" y="0"/>
          <a:chExt cx="0" cy="0"/>
        </a:xfrm>
      </p:grpSpPr>
      <p:sp>
        <p:nvSpPr>
          <p:cNvPr id="3" name="灯片编号占位符 1">
            <a:extLst>
              <a:ext uri="{FF2B5EF4-FFF2-40B4-BE49-F238E27FC236}">
                <a16:creationId xmlns:a16="http://schemas.microsoft.com/office/drawing/2014/main" id="{AB83718B-F44B-4C93-A012-52BA995F931D}"/>
              </a:ext>
            </a:extLst>
          </p:cNvPr>
          <p:cNvSpPr>
            <a:spLocks noGrp="1"/>
          </p:cNvSpPr>
          <p:nvPr>
            <p:ph type="sldNum" idx="10"/>
          </p:nvPr>
        </p:nvSpPr>
        <p:spPr>
          <a:xfrm>
            <a:off x="11686102" y="6540501"/>
            <a:ext cx="232435" cy="225703"/>
          </a:xfrm>
          <a:prstGeom prst="rect">
            <a:avLst/>
          </a:prstGeom>
        </p:spPr>
        <p:txBody>
          <a:bodyPr/>
          <a:lstStyle>
            <a:lvl1pPr>
              <a:buNone/>
              <a:defRPr sz="800">
                <a:latin typeface="微软雅黑"/>
                <a:ea typeface="微软雅黑"/>
                <a:cs typeface="微软雅黑"/>
              </a:defRPr>
            </a:lvl1pPr>
          </a:lstStyle>
          <a:p>
            <a:fld id="{86CB4B4D-7CA3-9044-876B-883B54F8677D}" type="slidenum">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左右-版式2">
    <p:spTree>
      <p:nvGrpSpPr>
        <p:cNvPr id="1" name=""/>
        <p:cNvGrpSpPr/>
        <p:nvPr/>
      </p:nvGrpSpPr>
      <p:grpSpPr>
        <a:xfrm>
          <a:off x="0" y="0"/>
          <a:ext cx="0" cy="0"/>
          <a:chOff x="0" y="0"/>
          <a:chExt cx="0" cy="0"/>
        </a:xfrm>
      </p:grpSpPr>
      <p:sp>
        <p:nvSpPr>
          <p:cNvPr id="22" name="文本占位符 3">
            <a:extLst>
              <a:ext uri="{FF2B5EF4-FFF2-40B4-BE49-F238E27FC236}">
                <a16:creationId xmlns:a16="http://schemas.microsoft.com/office/drawing/2014/main" id="{F9D5C7CC-825D-4CE5-B6A9-5A9639986F00}"/>
              </a:ext>
            </a:extLst>
          </p:cNvPr>
          <p:cNvSpPr>
            <a:spLocks noGrp="1"/>
          </p:cNvSpPr>
          <p:nvPr>
            <p:ph type="body" idx="26" hasCustomPrompt="1"/>
          </p:nvPr>
        </p:nvSpPr>
        <p:spPr>
          <a:xfrm>
            <a:off x="5841216" y="5324031"/>
            <a:ext cx="4462281" cy="841848"/>
          </a:xfrm>
          <a:prstGeom prst="rect">
            <a:avLst/>
          </a:prstGeom>
        </p:spPr>
        <p:txBody>
          <a:bodyPr anchor="t"/>
          <a:lstStyle>
            <a:lvl1pPr marL="0" indent="0" algn="l">
              <a:lnSpc>
                <a:spcPct val="150000"/>
              </a:lnSpc>
              <a:buNone/>
              <a:defRPr sz="1000" b="0" i="0">
                <a:solidFill>
                  <a:schemeClr val="tx1"/>
                </a:solidFill>
                <a:latin typeface="微软雅黑"/>
                <a:ea typeface="微软雅黑"/>
                <a:cs typeface="微软雅黑"/>
              </a:defRPr>
            </a:lvl1pPr>
            <a:lvl3pPr marL="635000" indent="0">
              <a:buNone/>
              <a:defRPr/>
            </a:lvl3pPr>
          </a:lstStyle>
          <a:p>
            <a:pPr lvl="0">
              <a:buNone/>
            </a:pPr>
            <a:r>
              <a:t>此处为正文，字体方正兰亭黑，字号10磅，字重Regular，行距1.5倍，色值#000000。段落与表格左对齐。</a:t>
            </a:r>
          </a:p>
        </p:txBody>
      </p:sp>
      <p:sp>
        <p:nvSpPr>
          <p:cNvPr id="21" name="图表占位符 20">
            <a:extLst>
              <a:ext uri="{FF2B5EF4-FFF2-40B4-BE49-F238E27FC236}">
                <a16:creationId xmlns:a16="http://schemas.microsoft.com/office/drawing/2014/main" id="{B03D8E70-6D81-4D2E-8E96-AFDFF16E387A}"/>
              </a:ext>
            </a:extLst>
          </p:cNvPr>
          <p:cNvSpPr>
            <a:spLocks noGrp="1"/>
          </p:cNvSpPr>
          <p:nvPr>
            <p:ph type="chart" idx="39" hasCustomPrompt="1"/>
          </p:nvPr>
        </p:nvSpPr>
        <p:spPr>
          <a:xfrm>
            <a:off x="5206838" y="1176338"/>
            <a:ext cx="5731037" cy="4117975"/>
          </a:xfrm>
          <a:prstGeom prst="rect">
            <a:avLst/>
          </a:prstGeom>
        </p:spPr>
        <p:txBody>
          <a:bodyPr/>
          <a:lstStyle>
            <a:lvl1pPr marL="0" marR="0" indent="0" algn="ctr" defTabSz="228600">
              <a:lnSpc>
                <a:spcPct val="120000"/>
              </a:lnSpc>
              <a:spcBef>
                <a:spcPts val="0"/>
              </a:spcBef>
              <a:spcAft>
                <a:spcPts val="0"/>
              </a:spcAft>
              <a:buClrTx/>
              <a:buSzPct val="125000"/>
              <a:buFontTx/>
              <a:buNone/>
              <a:defRPr sz="2400" b="0" i="0">
                <a:solidFill>
                  <a:schemeClr val="tx2"/>
                </a:solidFill>
                <a:latin typeface="腾讯体 W7"/>
                <a:ea typeface="腾讯体 W7"/>
                <a:cs typeface="腾讯体 W7"/>
              </a:defRPr>
            </a:lvl1pPr>
          </a:lstStyle>
          <a:p>
            <a:r>
              <a:t>段落标题 24磅</a:t>
            </a:r>
          </a:p>
        </p:txBody>
      </p:sp>
      <p:sp>
        <p:nvSpPr>
          <p:cNvPr id="4" name="矩形">
            <a:extLst>
              <a:ext uri="{FF2B5EF4-FFF2-40B4-BE49-F238E27FC236}">
                <a16:creationId xmlns:a16="http://schemas.microsoft.com/office/drawing/2014/main" id="{EB41798A-B896-40AA-888E-E99EA2BC6C6B}"/>
              </a:ext>
            </a:extLst>
          </p:cNvPr>
          <p:cNvSpPr>
            <a:spLocks noGrp="1"/>
          </p:cNvSpPr>
          <p:nvPr/>
        </p:nvSpPr>
        <p:spPr>
          <a:xfrm>
            <a:off x="-2788" y="-4234"/>
            <a:ext cx="3807729" cy="6866468"/>
          </a:xfrm>
          <a:prstGeom prst="rect">
            <a:avLst/>
          </a:prstGeom>
          <a:solidFill>
            <a:schemeClr val="accent1"/>
          </a:solidFill>
          <a:ln w="12700"/>
        </p:spPr>
        <p:txBody>
          <a:bodyPr lIns="0" tIns="0" rIns="0" bIns="0" anchor="ctr"/>
          <a:lstStyle/>
          <a:p>
            <a:pPr>
              <a:buNone/>
              <a:defRPr sz="3200" b="0">
                <a:solidFill>
                  <a:srgbClr val="FFFFFF"/>
                </a:solidFill>
                <a:latin typeface="Helvetica Neue Medium"/>
                <a:ea typeface="Helvetica Neue Medium"/>
                <a:cs typeface="Helvetica Neue Medium"/>
              </a:defRPr>
            </a:pPr>
            <a:endParaRPr sz="1600">
              <a:solidFill>
                <a:srgbClr val="0060F0"/>
              </a:solidFill>
              <a:latin typeface="微软雅黑"/>
              <a:ea typeface="微软雅黑"/>
              <a:cs typeface="微软雅黑"/>
            </a:endParaRPr>
          </a:p>
        </p:txBody>
      </p:sp>
      <p:pic>
        <p:nvPicPr>
          <p:cNvPr id="27" name="图片 5"/>
          <p:cNvPicPr>
            <a:picLocks noChangeAspect="1"/>
          </p:cNvPicPr>
          <p:nvPr/>
        </p:nvPicPr>
        <p:blipFill>
          <a:blip r:embed="rId2"/>
          <a:stretch>
            <a:fillRect/>
          </a:stretch>
        </p:blipFill>
        <p:spPr>
          <a:xfrm>
            <a:off x="11091386" y="193030"/>
            <a:ext cx="827151" cy="368622"/>
          </a:xfrm>
          <a:prstGeom prst="rect">
            <a:avLst/>
          </a:prstGeom>
        </p:spPr>
      </p:pic>
      <p:sp>
        <p:nvSpPr>
          <p:cNvPr id="2" name="灯片编号占位符 1">
            <a:extLst>
              <a:ext uri="{FF2B5EF4-FFF2-40B4-BE49-F238E27FC236}">
                <a16:creationId xmlns:a16="http://schemas.microsoft.com/office/drawing/2014/main" id="{8E50C6ED-3F5D-4504-980A-B821309F7648}"/>
              </a:ext>
            </a:extLst>
          </p:cNvPr>
          <p:cNvSpPr>
            <a:spLocks noGrp="1"/>
          </p:cNvSpPr>
          <p:nvPr>
            <p:ph type="sldNum" idx="10"/>
          </p:nvPr>
        </p:nvSpPr>
        <p:spPr>
          <a:xfrm>
            <a:off x="11686102" y="6540501"/>
            <a:ext cx="232435" cy="225703"/>
          </a:xfrm>
          <a:prstGeom prst="rect">
            <a:avLst/>
          </a:prstGeom>
        </p:spPr>
        <p:txBody>
          <a:bodyPr/>
          <a:lstStyle>
            <a:lvl1pPr>
              <a:buNone/>
              <a:defRPr sz="800">
                <a:latin typeface="微软雅黑"/>
                <a:ea typeface="微软雅黑"/>
                <a:cs typeface="微软雅黑"/>
              </a:defRPr>
            </a:lvl1pPr>
          </a:lstStyle>
          <a:p>
            <a:fld id="{86CB4B4D-7CA3-9044-876B-883B54F8677D}" type="slidenum">
              <a:t>‹#›</a:t>
            </a:fld>
            <a:endParaRPr/>
          </a:p>
        </p:txBody>
      </p:sp>
      <p:sp>
        <p:nvSpPr>
          <p:cNvPr id="10" name="文本占位符 20">
            <a:extLst>
              <a:ext uri="{FF2B5EF4-FFF2-40B4-BE49-F238E27FC236}">
                <a16:creationId xmlns:a16="http://schemas.microsoft.com/office/drawing/2014/main" id="{AE61191C-D3A9-4053-9F0F-65FB1408C73E}"/>
              </a:ext>
            </a:extLst>
          </p:cNvPr>
          <p:cNvSpPr>
            <a:spLocks noGrp="1"/>
          </p:cNvSpPr>
          <p:nvPr>
            <p:ph type="body" idx="15" hasCustomPrompt="1"/>
          </p:nvPr>
        </p:nvSpPr>
        <p:spPr>
          <a:xfrm>
            <a:off x="457501" y="1301521"/>
            <a:ext cx="3100387" cy="766763"/>
          </a:xfrm>
          <a:prstGeom prst="rect">
            <a:avLst/>
          </a:prstGeom>
        </p:spPr>
        <p:txBody>
          <a:bodyPr/>
          <a:lstStyle>
            <a:lvl1pPr marL="0" indent="0">
              <a:buNone/>
              <a:defRPr sz="3000" b="1" i="0">
                <a:solidFill>
                  <a:schemeClr val="bg1"/>
                </a:solidFill>
                <a:latin typeface="微软雅黑"/>
                <a:ea typeface="微软雅黑"/>
                <a:cs typeface="微软雅黑"/>
              </a:defRPr>
            </a:lvl1pPr>
          </a:lstStyle>
          <a:p>
            <a:pPr lvl="0">
              <a:buNone/>
            </a:pPr>
            <a:r>
              <a:t>页面主标题 30磅</a:t>
            </a:r>
          </a:p>
        </p:txBody>
      </p:sp>
      <p:sp>
        <p:nvSpPr>
          <p:cNvPr id="11" name="文本占位符 20">
            <a:extLst>
              <a:ext uri="{FF2B5EF4-FFF2-40B4-BE49-F238E27FC236}">
                <a16:creationId xmlns:a16="http://schemas.microsoft.com/office/drawing/2014/main" id="{26EC5A5F-55F0-47F5-9A8B-EBA167F8F867}"/>
              </a:ext>
            </a:extLst>
          </p:cNvPr>
          <p:cNvSpPr>
            <a:spLocks noGrp="1"/>
          </p:cNvSpPr>
          <p:nvPr>
            <p:ph type="body" idx="32" hasCustomPrompt="1"/>
          </p:nvPr>
        </p:nvSpPr>
        <p:spPr>
          <a:xfrm>
            <a:off x="427022" y="2832538"/>
            <a:ext cx="2970000" cy="766763"/>
          </a:xfrm>
          <a:prstGeom prst="rect">
            <a:avLst/>
          </a:prstGeom>
        </p:spPr>
        <p:txBody>
          <a:bodyPr/>
          <a:lstStyle>
            <a:lvl1pPr marL="0" indent="0">
              <a:lnSpc>
                <a:spcPct val="150000"/>
              </a:lnSpc>
              <a:buNone/>
              <a:defRPr sz="1200" b="0" i="0">
                <a:solidFill>
                  <a:schemeClr val="bg1"/>
                </a:solidFill>
                <a:latin typeface="微软雅黑"/>
                <a:ea typeface="微软雅黑"/>
                <a:cs typeface="微软雅黑"/>
              </a:defRPr>
            </a:lvl1pPr>
          </a:lstStyle>
          <a:p>
            <a:pPr lvl="0">
              <a:buNone/>
            </a:pPr>
            <a:r>
              <a:t>此处为正文，字体方正兰亭黑，字号12磅，字重Regular，行距1.5倍，色值#FFFFFF。</a:t>
            </a:r>
          </a:p>
        </p:txBody>
      </p:sp>
      <p:sp>
        <p:nvSpPr>
          <p:cNvPr id="12" name="文本占位符 20">
            <a:extLst>
              <a:ext uri="{FF2B5EF4-FFF2-40B4-BE49-F238E27FC236}">
                <a16:creationId xmlns:a16="http://schemas.microsoft.com/office/drawing/2014/main" id="{D3E11C7F-4F32-4231-9CB3-0D73E2C047C0}"/>
              </a:ext>
            </a:extLst>
          </p:cNvPr>
          <p:cNvSpPr>
            <a:spLocks noGrp="1"/>
          </p:cNvSpPr>
          <p:nvPr>
            <p:ph type="body" idx="34" hasCustomPrompt="1"/>
          </p:nvPr>
        </p:nvSpPr>
        <p:spPr>
          <a:xfrm>
            <a:off x="427022" y="4475852"/>
            <a:ext cx="2970000" cy="766763"/>
          </a:xfrm>
          <a:prstGeom prst="rect">
            <a:avLst/>
          </a:prstGeom>
        </p:spPr>
        <p:txBody>
          <a:bodyPr/>
          <a:lstStyle>
            <a:lvl1pPr marL="0" indent="0">
              <a:lnSpc>
                <a:spcPct val="150000"/>
              </a:lnSpc>
              <a:buNone/>
              <a:defRPr sz="1200" b="0" i="0">
                <a:solidFill>
                  <a:schemeClr val="bg1"/>
                </a:solidFill>
                <a:latin typeface="微软雅黑"/>
                <a:ea typeface="微软雅黑"/>
                <a:cs typeface="微软雅黑"/>
              </a:defRPr>
            </a:lvl1pPr>
          </a:lstStyle>
          <a:p>
            <a:pPr lvl="0">
              <a:buNone/>
            </a:pPr>
            <a:r>
              <a:t>此处为正文，字体方正兰亭黑，字号12磅，字重Regular，行距1.5倍，色值#FFFFFF。</a:t>
            </a:r>
          </a:p>
        </p:txBody>
      </p:sp>
      <p:sp>
        <p:nvSpPr>
          <p:cNvPr id="14" name="文本占位符 20">
            <a:extLst>
              <a:ext uri="{FF2B5EF4-FFF2-40B4-BE49-F238E27FC236}">
                <a16:creationId xmlns:a16="http://schemas.microsoft.com/office/drawing/2014/main" id="{17743C60-2A97-4822-98C9-F8A1B64F256F}"/>
              </a:ext>
            </a:extLst>
          </p:cNvPr>
          <p:cNvSpPr>
            <a:spLocks noGrp="1"/>
          </p:cNvSpPr>
          <p:nvPr>
            <p:ph type="body" idx="37" hasCustomPrompt="1"/>
          </p:nvPr>
        </p:nvSpPr>
        <p:spPr>
          <a:xfrm>
            <a:off x="427021" y="2327416"/>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chemeClr val="bg1"/>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
        <p:nvSpPr>
          <p:cNvPr id="15" name="文本占位符 20">
            <a:extLst>
              <a:ext uri="{FF2B5EF4-FFF2-40B4-BE49-F238E27FC236}">
                <a16:creationId xmlns:a16="http://schemas.microsoft.com/office/drawing/2014/main" id="{8034C8EA-5D15-4DC7-87C3-D06A4DBE6E95}"/>
              </a:ext>
            </a:extLst>
          </p:cNvPr>
          <p:cNvSpPr>
            <a:spLocks noGrp="1"/>
          </p:cNvSpPr>
          <p:nvPr>
            <p:ph type="body" idx="33" hasCustomPrompt="1"/>
          </p:nvPr>
        </p:nvSpPr>
        <p:spPr>
          <a:xfrm>
            <a:off x="427021" y="3962129"/>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rgbClr val="FFFFFF"/>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左右-版式3">
    <p:spTree>
      <p:nvGrpSpPr>
        <p:cNvPr id="1" name=""/>
        <p:cNvGrpSpPr/>
        <p:nvPr/>
      </p:nvGrpSpPr>
      <p:grpSpPr>
        <a:xfrm>
          <a:off x="0" y="0"/>
          <a:ext cx="0" cy="0"/>
          <a:chOff x="0" y="0"/>
          <a:chExt cx="0" cy="0"/>
        </a:xfrm>
      </p:grpSpPr>
      <p:pic>
        <p:nvPicPr>
          <p:cNvPr id="22" name="图片 5"/>
          <p:cNvPicPr>
            <a:picLocks noChangeAspect="1"/>
          </p:cNvPicPr>
          <p:nvPr/>
        </p:nvPicPr>
        <p:blipFill>
          <a:blip r:embed="rId2"/>
          <a:stretch>
            <a:fillRect/>
          </a:stretch>
        </p:blipFill>
        <p:spPr>
          <a:xfrm>
            <a:off x="11091386" y="193030"/>
            <a:ext cx="827151" cy="368622"/>
          </a:xfrm>
          <a:prstGeom prst="rect">
            <a:avLst/>
          </a:prstGeom>
        </p:spPr>
      </p:pic>
      <p:sp>
        <p:nvSpPr>
          <p:cNvPr id="2" name="灯片编号占位符 1">
            <a:extLst>
              <a:ext uri="{FF2B5EF4-FFF2-40B4-BE49-F238E27FC236}">
                <a16:creationId xmlns:a16="http://schemas.microsoft.com/office/drawing/2014/main" id="{606E3041-18A0-4387-A711-9CE4F00A4730}"/>
              </a:ext>
            </a:extLst>
          </p:cNvPr>
          <p:cNvSpPr>
            <a:spLocks noGrp="1"/>
          </p:cNvSpPr>
          <p:nvPr>
            <p:ph type="sldNum" idx="10"/>
          </p:nvPr>
        </p:nvSpPr>
        <p:spPr>
          <a:xfrm>
            <a:off x="11686102" y="6540501"/>
            <a:ext cx="232435" cy="225703"/>
          </a:xfrm>
          <a:prstGeom prst="rect">
            <a:avLst/>
          </a:prstGeom>
        </p:spPr>
        <p:txBody>
          <a:bodyPr/>
          <a:lstStyle>
            <a:lvl1pPr>
              <a:buNone/>
              <a:defRPr sz="800">
                <a:latin typeface="微软雅黑"/>
                <a:ea typeface="微软雅黑"/>
                <a:cs typeface="微软雅黑"/>
              </a:defRPr>
            </a:lvl1pPr>
          </a:lstStyle>
          <a:p>
            <a:fld id="{86CB4B4D-7CA3-9044-876B-883B54F8677D}" type="slidenum">
              <a:t>‹#›</a:t>
            </a:fld>
            <a:endParaRPr/>
          </a:p>
        </p:txBody>
      </p:sp>
      <p:sp>
        <p:nvSpPr>
          <p:cNvPr id="8" name="矩形">
            <a:extLst>
              <a:ext uri="{FF2B5EF4-FFF2-40B4-BE49-F238E27FC236}">
                <a16:creationId xmlns:a16="http://schemas.microsoft.com/office/drawing/2014/main" id="{CC0E12CD-D3B9-425D-AF38-57E680A7B9F8}"/>
              </a:ext>
            </a:extLst>
          </p:cNvPr>
          <p:cNvSpPr>
            <a:spLocks noGrp="1"/>
          </p:cNvSpPr>
          <p:nvPr/>
        </p:nvSpPr>
        <p:spPr>
          <a:xfrm>
            <a:off x="-2788" y="-4234"/>
            <a:ext cx="4647046" cy="6866468"/>
          </a:xfrm>
          <a:prstGeom prst="rect">
            <a:avLst/>
          </a:prstGeom>
          <a:solidFill>
            <a:schemeClr val="accent1"/>
          </a:solidFill>
          <a:ln w="12700"/>
        </p:spPr>
        <p:txBody>
          <a:bodyPr lIns="0" tIns="0" rIns="0" bIns="0" anchor="ctr"/>
          <a:lstStyle/>
          <a:p>
            <a:pPr>
              <a:buNone/>
              <a:defRPr sz="3200" b="0">
                <a:solidFill>
                  <a:srgbClr val="FFFFFF"/>
                </a:solidFill>
                <a:latin typeface="Helvetica Neue Medium"/>
                <a:ea typeface="Helvetica Neue Medium"/>
                <a:cs typeface="Helvetica Neue Medium"/>
              </a:defRPr>
            </a:pPr>
            <a:endParaRPr sz="1600">
              <a:solidFill>
                <a:srgbClr val="0060F0"/>
              </a:solidFill>
              <a:latin typeface="微软雅黑"/>
              <a:ea typeface="微软雅黑"/>
              <a:cs typeface="微软雅黑"/>
            </a:endParaRPr>
          </a:p>
        </p:txBody>
      </p:sp>
      <p:sp>
        <p:nvSpPr>
          <p:cNvPr id="11" name="文本占位符 20">
            <a:extLst>
              <a:ext uri="{FF2B5EF4-FFF2-40B4-BE49-F238E27FC236}">
                <a16:creationId xmlns:a16="http://schemas.microsoft.com/office/drawing/2014/main" id="{A6F43746-6535-4AA8-AFC1-4F49467E06F1}"/>
              </a:ext>
            </a:extLst>
          </p:cNvPr>
          <p:cNvSpPr>
            <a:spLocks noGrp="1"/>
          </p:cNvSpPr>
          <p:nvPr>
            <p:ph type="body" idx="15" hasCustomPrompt="1"/>
          </p:nvPr>
        </p:nvSpPr>
        <p:spPr>
          <a:xfrm>
            <a:off x="457501" y="1301521"/>
            <a:ext cx="3100387" cy="766763"/>
          </a:xfrm>
          <a:prstGeom prst="rect">
            <a:avLst/>
          </a:prstGeom>
        </p:spPr>
        <p:txBody>
          <a:bodyPr/>
          <a:lstStyle>
            <a:lvl1pPr marL="0" indent="0">
              <a:buNone/>
              <a:defRPr sz="3000" b="1" i="0">
                <a:solidFill>
                  <a:schemeClr val="bg1"/>
                </a:solidFill>
                <a:latin typeface="微软雅黑"/>
                <a:ea typeface="微软雅黑"/>
                <a:cs typeface="微软雅黑"/>
              </a:defRPr>
            </a:lvl1pPr>
          </a:lstStyle>
          <a:p>
            <a:pPr lvl="0">
              <a:buNone/>
            </a:pPr>
            <a:r>
              <a:t>页面主标题 30磅</a:t>
            </a:r>
          </a:p>
        </p:txBody>
      </p:sp>
      <p:sp>
        <p:nvSpPr>
          <p:cNvPr id="16" name="文本占位符 20">
            <a:extLst>
              <a:ext uri="{FF2B5EF4-FFF2-40B4-BE49-F238E27FC236}">
                <a16:creationId xmlns:a16="http://schemas.microsoft.com/office/drawing/2014/main" id="{675CF6B5-0BDD-43F9-B6F3-C9DA5760BC77}"/>
              </a:ext>
            </a:extLst>
          </p:cNvPr>
          <p:cNvSpPr>
            <a:spLocks noGrp="1"/>
          </p:cNvSpPr>
          <p:nvPr>
            <p:ph type="body" idx="32" hasCustomPrompt="1"/>
          </p:nvPr>
        </p:nvSpPr>
        <p:spPr>
          <a:xfrm>
            <a:off x="427022" y="2832538"/>
            <a:ext cx="3600000" cy="766763"/>
          </a:xfrm>
          <a:prstGeom prst="rect">
            <a:avLst/>
          </a:prstGeom>
        </p:spPr>
        <p:txBody>
          <a:bodyPr/>
          <a:lstStyle>
            <a:lvl1pPr marL="0" indent="0">
              <a:lnSpc>
                <a:spcPct val="150000"/>
              </a:lnSpc>
              <a:buNone/>
              <a:defRPr sz="1200" b="0" i="0">
                <a:solidFill>
                  <a:schemeClr val="bg1"/>
                </a:solidFill>
                <a:latin typeface="微软雅黑"/>
                <a:ea typeface="微软雅黑"/>
                <a:cs typeface="微软雅黑"/>
              </a:defRPr>
            </a:lvl1pPr>
          </a:lstStyle>
          <a:p>
            <a:pPr lvl="0">
              <a:buNone/>
            </a:pPr>
            <a:r>
              <a:t>此处为正文，字体方正兰亭黑，字号12磅，字重Regular，行距1.5倍，色值#FFFFFF。</a:t>
            </a:r>
          </a:p>
        </p:txBody>
      </p:sp>
      <p:sp>
        <p:nvSpPr>
          <p:cNvPr id="17" name="文本占位符 20">
            <a:extLst>
              <a:ext uri="{FF2B5EF4-FFF2-40B4-BE49-F238E27FC236}">
                <a16:creationId xmlns:a16="http://schemas.microsoft.com/office/drawing/2014/main" id="{4E5B9974-DF55-48CA-B2E4-FE1CFD7B7448}"/>
              </a:ext>
            </a:extLst>
          </p:cNvPr>
          <p:cNvSpPr>
            <a:spLocks noGrp="1"/>
          </p:cNvSpPr>
          <p:nvPr>
            <p:ph type="body" idx="33" hasCustomPrompt="1"/>
          </p:nvPr>
        </p:nvSpPr>
        <p:spPr>
          <a:xfrm>
            <a:off x="427021" y="3704029"/>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rgbClr val="FFFFFF"/>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
        <p:nvSpPr>
          <p:cNvPr id="18" name="文本占位符 20">
            <a:extLst>
              <a:ext uri="{FF2B5EF4-FFF2-40B4-BE49-F238E27FC236}">
                <a16:creationId xmlns:a16="http://schemas.microsoft.com/office/drawing/2014/main" id="{7DCD39E5-66D8-442D-8D16-172A96912D5C}"/>
              </a:ext>
            </a:extLst>
          </p:cNvPr>
          <p:cNvSpPr>
            <a:spLocks noGrp="1"/>
          </p:cNvSpPr>
          <p:nvPr>
            <p:ph type="body" idx="34" hasCustomPrompt="1"/>
          </p:nvPr>
        </p:nvSpPr>
        <p:spPr>
          <a:xfrm>
            <a:off x="427022" y="4209152"/>
            <a:ext cx="3600000" cy="766763"/>
          </a:xfrm>
          <a:prstGeom prst="rect">
            <a:avLst/>
          </a:prstGeom>
        </p:spPr>
        <p:txBody>
          <a:bodyPr/>
          <a:lstStyle>
            <a:lvl1pPr marL="0" indent="0">
              <a:lnSpc>
                <a:spcPct val="150000"/>
              </a:lnSpc>
              <a:buNone/>
              <a:defRPr sz="1200" b="0" i="0">
                <a:solidFill>
                  <a:schemeClr val="bg1"/>
                </a:solidFill>
                <a:latin typeface="微软雅黑"/>
                <a:ea typeface="微软雅黑"/>
                <a:cs typeface="微软雅黑"/>
              </a:defRPr>
            </a:lvl1pPr>
          </a:lstStyle>
          <a:p>
            <a:pPr lvl="0">
              <a:buNone/>
            </a:pPr>
            <a:r>
              <a:t>此处为正文，字体方正兰亭黑，字号12磅，字重Regular，行距1.5倍，色值#FFFFFF。</a:t>
            </a:r>
          </a:p>
        </p:txBody>
      </p:sp>
      <p:sp>
        <p:nvSpPr>
          <p:cNvPr id="19" name="文本占位符 20">
            <a:extLst>
              <a:ext uri="{FF2B5EF4-FFF2-40B4-BE49-F238E27FC236}">
                <a16:creationId xmlns:a16="http://schemas.microsoft.com/office/drawing/2014/main" id="{78C8111F-9E48-4CD5-B145-8B8547841D2F}"/>
              </a:ext>
            </a:extLst>
          </p:cNvPr>
          <p:cNvSpPr>
            <a:spLocks noGrp="1"/>
          </p:cNvSpPr>
          <p:nvPr>
            <p:ph type="body" idx="37" hasCustomPrompt="1"/>
          </p:nvPr>
        </p:nvSpPr>
        <p:spPr>
          <a:xfrm>
            <a:off x="427021" y="2327416"/>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chemeClr val="bg1"/>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
        <p:nvSpPr>
          <p:cNvPr id="12" name="图表占位符 20">
            <a:extLst>
              <a:ext uri="{FF2B5EF4-FFF2-40B4-BE49-F238E27FC236}">
                <a16:creationId xmlns:a16="http://schemas.microsoft.com/office/drawing/2014/main" id="{7BFB22C1-BBFC-4E12-9EA7-2066A98C225F}"/>
              </a:ext>
            </a:extLst>
          </p:cNvPr>
          <p:cNvSpPr>
            <a:spLocks noGrp="1"/>
          </p:cNvSpPr>
          <p:nvPr>
            <p:ph type="chart" idx="39" hasCustomPrompt="1"/>
          </p:nvPr>
        </p:nvSpPr>
        <p:spPr>
          <a:xfrm>
            <a:off x="5580103" y="1176338"/>
            <a:ext cx="5731037" cy="4117975"/>
          </a:xfrm>
          <a:prstGeom prst="rect">
            <a:avLst/>
          </a:prstGeom>
        </p:spPr>
        <p:txBody>
          <a:bodyPr/>
          <a:lstStyle>
            <a:lvl1pPr marL="0" marR="0" indent="0" algn="ctr" defTabSz="228600">
              <a:lnSpc>
                <a:spcPct val="120000"/>
              </a:lnSpc>
              <a:spcBef>
                <a:spcPts val="0"/>
              </a:spcBef>
              <a:spcAft>
                <a:spcPts val="0"/>
              </a:spcAft>
              <a:buClrTx/>
              <a:buSzPct val="125000"/>
              <a:buFontTx/>
              <a:buNone/>
              <a:defRPr sz="2400" b="0" i="0">
                <a:solidFill>
                  <a:schemeClr val="tx2"/>
                </a:solidFill>
                <a:latin typeface="腾讯体 W7"/>
                <a:ea typeface="腾讯体 W7"/>
                <a:cs typeface="腾讯体 W7"/>
              </a:defRPr>
            </a:lvl1pPr>
          </a:lstStyle>
          <a:p>
            <a:r>
              <a:t>段落标题 24磅</a:t>
            </a:r>
          </a:p>
        </p:txBody>
      </p:sp>
      <p:sp>
        <p:nvSpPr>
          <p:cNvPr id="20" name="文本占位符 3">
            <a:extLst>
              <a:ext uri="{FF2B5EF4-FFF2-40B4-BE49-F238E27FC236}">
                <a16:creationId xmlns:a16="http://schemas.microsoft.com/office/drawing/2014/main" id="{30584F92-BFCE-4364-9C8F-8CEA21D3C47F}"/>
              </a:ext>
            </a:extLst>
          </p:cNvPr>
          <p:cNvSpPr>
            <a:spLocks noGrp="1"/>
          </p:cNvSpPr>
          <p:nvPr>
            <p:ph type="body" idx="26" hasCustomPrompt="1"/>
          </p:nvPr>
        </p:nvSpPr>
        <p:spPr>
          <a:xfrm>
            <a:off x="6214480" y="5324031"/>
            <a:ext cx="4462281" cy="841848"/>
          </a:xfrm>
          <a:prstGeom prst="rect">
            <a:avLst/>
          </a:prstGeom>
        </p:spPr>
        <p:txBody>
          <a:bodyPr anchor="t"/>
          <a:lstStyle>
            <a:lvl1pPr marL="0" indent="0" algn="l">
              <a:lnSpc>
                <a:spcPct val="150000"/>
              </a:lnSpc>
              <a:buNone/>
              <a:defRPr sz="1000" b="0" i="0">
                <a:solidFill>
                  <a:schemeClr val="tx1"/>
                </a:solidFill>
                <a:latin typeface="微软雅黑"/>
                <a:ea typeface="微软雅黑"/>
                <a:cs typeface="微软雅黑"/>
              </a:defRPr>
            </a:lvl1pPr>
            <a:lvl3pPr marL="635000" indent="0">
              <a:buNone/>
              <a:defRPr/>
            </a:lvl3pPr>
          </a:lstStyle>
          <a:p>
            <a:pPr lvl="0">
              <a:buNone/>
            </a:pPr>
            <a:r>
              <a:t>此处为正文，字体方正兰亭黑，字号10磅，字重Regular，行距1.5倍，色值#000000。段落与表格左对齐。</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左右-版式4">
    <p:spTree>
      <p:nvGrpSpPr>
        <p:cNvPr id="1" name=""/>
        <p:cNvGrpSpPr/>
        <p:nvPr/>
      </p:nvGrpSpPr>
      <p:grpSpPr>
        <a:xfrm>
          <a:off x="0" y="0"/>
          <a:ext cx="0" cy="0"/>
          <a:chOff x="0" y="0"/>
          <a:chExt cx="0" cy="0"/>
        </a:xfrm>
      </p:grpSpPr>
      <p:sp>
        <p:nvSpPr>
          <p:cNvPr id="16" name="文本占位符 3">
            <a:extLst>
              <a:ext uri="{FF2B5EF4-FFF2-40B4-BE49-F238E27FC236}">
                <a16:creationId xmlns:a16="http://schemas.microsoft.com/office/drawing/2014/main" id="{18C91CA2-F264-4356-9754-8050208366F7}"/>
              </a:ext>
            </a:extLst>
          </p:cNvPr>
          <p:cNvSpPr>
            <a:spLocks noGrp="1"/>
          </p:cNvSpPr>
          <p:nvPr>
            <p:ph type="body" idx="26" hasCustomPrompt="1"/>
          </p:nvPr>
        </p:nvSpPr>
        <p:spPr>
          <a:xfrm>
            <a:off x="7223822" y="5324031"/>
            <a:ext cx="4005244" cy="841848"/>
          </a:xfrm>
          <a:prstGeom prst="rect">
            <a:avLst/>
          </a:prstGeom>
        </p:spPr>
        <p:txBody>
          <a:bodyPr anchor="t"/>
          <a:lstStyle>
            <a:lvl1pPr marL="0" indent="0" algn="l">
              <a:lnSpc>
                <a:spcPct val="150000"/>
              </a:lnSpc>
              <a:buNone/>
              <a:defRPr sz="1000" b="0" i="0">
                <a:solidFill>
                  <a:schemeClr val="tx1"/>
                </a:solidFill>
                <a:latin typeface="微软雅黑"/>
                <a:ea typeface="微软雅黑"/>
                <a:cs typeface="微软雅黑"/>
              </a:defRPr>
            </a:lvl1pPr>
            <a:lvl3pPr marL="635000" indent="0">
              <a:buNone/>
              <a:defRPr/>
            </a:lvl3pPr>
          </a:lstStyle>
          <a:p>
            <a:pPr lvl="0">
              <a:buNone/>
            </a:pPr>
            <a:r>
              <a:t>此处为正文，字体方正兰亭黑，字号10磅，字重Regular，行距1.5倍，色值#000000。段落与表格左对齐。</a:t>
            </a:r>
          </a:p>
        </p:txBody>
      </p:sp>
      <p:pic>
        <p:nvPicPr>
          <p:cNvPr id="27" name="图片 5"/>
          <p:cNvPicPr>
            <a:picLocks noChangeAspect="1"/>
          </p:cNvPicPr>
          <p:nvPr/>
        </p:nvPicPr>
        <p:blipFill>
          <a:blip r:embed="rId2"/>
          <a:stretch>
            <a:fillRect/>
          </a:stretch>
        </p:blipFill>
        <p:spPr>
          <a:xfrm>
            <a:off x="11091386" y="193030"/>
            <a:ext cx="827151" cy="368622"/>
          </a:xfrm>
          <a:prstGeom prst="rect">
            <a:avLst/>
          </a:prstGeom>
        </p:spPr>
      </p:pic>
      <p:sp>
        <p:nvSpPr>
          <p:cNvPr id="2" name="灯片编号占位符 1">
            <a:extLst>
              <a:ext uri="{FF2B5EF4-FFF2-40B4-BE49-F238E27FC236}">
                <a16:creationId xmlns:a16="http://schemas.microsoft.com/office/drawing/2014/main" id="{9934128D-925D-4A0C-ADE1-4823E20E85AF}"/>
              </a:ext>
            </a:extLst>
          </p:cNvPr>
          <p:cNvSpPr>
            <a:spLocks noGrp="1"/>
          </p:cNvSpPr>
          <p:nvPr>
            <p:ph type="sldNum" idx="10"/>
          </p:nvPr>
        </p:nvSpPr>
        <p:spPr>
          <a:xfrm>
            <a:off x="11686102" y="6540501"/>
            <a:ext cx="232435" cy="225703"/>
          </a:xfrm>
          <a:prstGeom prst="rect">
            <a:avLst/>
          </a:prstGeom>
        </p:spPr>
        <p:txBody>
          <a:bodyPr/>
          <a:lstStyle>
            <a:lvl1pPr>
              <a:buNone/>
              <a:defRPr sz="800">
                <a:latin typeface="微软雅黑"/>
                <a:ea typeface="微软雅黑"/>
                <a:cs typeface="微软雅黑"/>
              </a:defRPr>
            </a:lvl1pPr>
          </a:lstStyle>
          <a:p>
            <a:fld id="{86CB4B4D-7CA3-9044-876B-883B54F8677D}" type="slidenum">
              <a:t>‹#›</a:t>
            </a:fld>
            <a:endParaRPr/>
          </a:p>
        </p:txBody>
      </p:sp>
      <p:sp>
        <p:nvSpPr>
          <p:cNvPr id="9" name="矩形">
            <a:extLst>
              <a:ext uri="{FF2B5EF4-FFF2-40B4-BE49-F238E27FC236}">
                <a16:creationId xmlns:a16="http://schemas.microsoft.com/office/drawing/2014/main" id="{41A19767-1731-4704-9796-43FEC8E71712}"/>
              </a:ext>
            </a:extLst>
          </p:cNvPr>
          <p:cNvSpPr>
            <a:spLocks noGrp="1"/>
          </p:cNvSpPr>
          <p:nvPr/>
        </p:nvSpPr>
        <p:spPr>
          <a:xfrm>
            <a:off x="-2788" y="-4234"/>
            <a:ext cx="6042929" cy="6866468"/>
          </a:xfrm>
          <a:prstGeom prst="rect">
            <a:avLst/>
          </a:prstGeom>
          <a:solidFill>
            <a:schemeClr val="accent1"/>
          </a:solidFill>
          <a:ln w="12700"/>
        </p:spPr>
        <p:txBody>
          <a:bodyPr lIns="0" tIns="0" rIns="0" bIns="0" anchor="ctr"/>
          <a:lstStyle/>
          <a:p>
            <a:pPr>
              <a:buNone/>
              <a:defRPr sz="3200" b="0">
                <a:solidFill>
                  <a:srgbClr val="FFFFFF"/>
                </a:solidFill>
                <a:latin typeface="Helvetica Neue Medium"/>
                <a:ea typeface="Helvetica Neue Medium"/>
                <a:cs typeface="Helvetica Neue Medium"/>
              </a:defRPr>
            </a:pPr>
            <a:endParaRPr sz="1600">
              <a:solidFill>
                <a:srgbClr val="0060F0"/>
              </a:solidFill>
              <a:latin typeface="微软雅黑"/>
              <a:ea typeface="微软雅黑"/>
              <a:cs typeface="微软雅黑"/>
            </a:endParaRPr>
          </a:p>
        </p:txBody>
      </p:sp>
      <p:sp>
        <p:nvSpPr>
          <p:cNvPr id="18" name="文本占位符 20">
            <a:extLst>
              <a:ext uri="{FF2B5EF4-FFF2-40B4-BE49-F238E27FC236}">
                <a16:creationId xmlns:a16="http://schemas.microsoft.com/office/drawing/2014/main" id="{98268A09-84E8-486C-8397-5FD31899E5B7}"/>
              </a:ext>
            </a:extLst>
          </p:cNvPr>
          <p:cNvSpPr>
            <a:spLocks noGrp="1"/>
          </p:cNvSpPr>
          <p:nvPr>
            <p:ph type="body" idx="15" hasCustomPrompt="1"/>
          </p:nvPr>
        </p:nvSpPr>
        <p:spPr>
          <a:xfrm>
            <a:off x="457501" y="1301521"/>
            <a:ext cx="3100387" cy="766763"/>
          </a:xfrm>
          <a:prstGeom prst="rect">
            <a:avLst/>
          </a:prstGeom>
        </p:spPr>
        <p:txBody>
          <a:bodyPr/>
          <a:lstStyle>
            <a:lvl1pPr marL="0" indent="0">
              <a:buNone/>
              <a:defRPr sz="3000" b="1" i="0">
                <a:solidFill>
                  <a:schemeClr val="bg1"/>
                </a:solidFill>
                <a:latin typeface="微软雅黑"/>
                <a:ea typeface="微软雅黑"/>
                <a:cs typeface="微软雅黑"/>
              </a:defRPr>
            </a:lvl1pPr>
          </a:lstStyle>
          <a:p>
            <a:pPr lvl="0">
              <a:buNone/>
            </a:pPr>
            <a:r>
              <a:t>页面主标题 30磅</a:t>
            </a:r>
          </a:p>
        </p:txBody>
      </p:sp>
      <p:sp>
        <p:nvSpPr>
          <p:cNvPr id="19" name="文本占位符 20">
            <a:extLst>
              <a:ext uri="{FF2B5EF4-FFF2-40B4-BE49-F238E27FC236}">
                <a16:creationId xmlns:a16="http://schemas.microsoft.com/office/drawing/2014/main" id="{5F7096CD-8035-4D67-92A9-9DB53005EE90}"/>
              </a:ext>
            </a:extLst>
          </p:cNvPr>
          <p:cNvSpPr>
            <a:spLocks noGrp="1"/>
          </p:cNvSpPr>
          <p:nvPr>
            <p:ph type="body" idx="32" hasCustomPrompt="1"/>
          </p:nvPr>
        </p:nvSpPr>
        <p:spPr>
          <a:xfrm>
            <a:off x="427022" y="2832538"/>
            <a:ext cx="5219398" cy="766763"/>
          </a:xfrm>
          <a:prstGeom prst="rect">
            <a:avLst/>
          </a:prstGeom>
        </p:spPr>
        <p:txBody>
          <a:bodyPr/>
          <a:lstStyle>
            <a:lvl1pPr marL="0" indent="0">
              <a:lnSpc>
                <a:spcPct val="150000"/>
              </a:lnSpc>
              <a:buNone/>
              <a:defRPr sz="1200" b="0" i="0">
                <a:solidFill>
                  <a:schemeClr val="bg1"/>
                </a:solidFill>
                <a:latin typeface="微软雅黑"/>
                <a:ea typeface="微软雅黑"/>
                <a:cs typeface="微软雅黑"/>
              </a:defRPr>
            </a:lvl1pPr>
          </a:lstStyle>
          <a:p>
            <a:pPr lvl="0">
              <a:buNone/>
            </a:pPr>
            <a:r>
              <a:t>此处为正文，字体方正兰亭黑，字号12磅，字重Regular，行距1.5倍，色值#FFFFFF。</a:t>
            </a:r>
          </a:p>
        </p:txBody>
      </p:sp>
      <p:sp>
        <p:nvSpPr>
          <p:cNvPr id="20" name="文本占位符 20">
            <a:extLst>
              <a:ext uri="{FF2B5EF4-FFF2-40B4-BE49-F238E27FC236}">
                <a16:creationId xmlns:a16="http://schemas.microsoft.com/office/drawing/2014/main" id="{63C6D3E2-AB27-4BD0-AEBF-5D7CE3C007DF}"/>
              </a:ext>
            </a:extLst>
          </p:cNvPr>
          <p:cNvSpPr>
            <a:spLocks noGrp="1"/>
          </p:cNvSpPr>
          <p:nvPr>
            <p:ph type="body" idx="34" hasCustomPrompt="1"/>
          </p:nvPr>
        </p:nvSpPr>
        <p:spPr>
          <a:xfrm>
            <a:off x="427022" y="4209152"/>
            <a:ext cx="5219398" cy="766763"/>
          </a:xfrm>
          <a:prstGeom prst="rect">
            <a:avLst/>
          </a:prstGeom>
        </p:spPr>
        <p:txBody>
          <a:bodyPr/>
          <a:lstStyle>
            <a:lvl1pPr marL="0" indent="0">
              <a:lnSpc>
                <a:spcPct val="150000"/>
              </a:lnSpc>
              <a:buNone/>
              <a:defRPr sz="1200" b="0" i="0">
                <a:solidFill>
                  <a:schemeClr val="bg1"/>
                </a:solidFill>
                <a:latin typeface="微软雅黑"/>
                <a:ea typeface="微软雅黑"/>
                <a:cs typeface="微软雅黑"/>
              </a:defRPr>
            </a:lvl1pPr>
          </a:lstStyle>
          <a:p>
            <a:pPr lvl="0">
              <a:buNone/>
            </a:pPr>
            <a:r>
              <a:t>此处为正文，字体方正兰亭黑，字号12磅，字重Regular，行距1.5倍，色值#FFFFFF。</a:t>
            </a:r>
          </a:p>
        </p:txBody>
      </p:sp>
      <p:sp>
        <p:nvSpPr>
          <p:cNvPr id="21" name="文本占位符 20">
            <a:extLst>
              <a:ext uri="{FF2B5EF4-FFF2-40B4-BE49-F238E27FC236}">
                <a16:creationId xmlns:a16="http://schemas.microsoft.com/office/drawing/2014/main" id="{3A5D6349-1DEA-442C-9928-3AB46E55B9AA}"/>
              </a:ext>
            </a:extLst>
          </p:cNvPr>
          <p:cNvSpPr>
            <a:spLocks noGrp="1"/>
          </p:cNvSpPr>
          <p:nvPr>
            <p:ph type="body" idx="36" hasCustomPrompt="1"/>
          </p:nvPr>
        </p:nvSpPr>
        <p:spPr>
          <a:xfrm>
            <a:off x="427022" y="5580139"/>
            <a:ext cx="5219398" cy="766763"/>
          </a:xfrm>
          <a:prstGeom prst="rect">
            <a:avLst/>
          </a:prstGeom>
        </p:spPr>
        <p:txBody>
          <a:bodyPr/>
          <a:lstStyle>
            <a:lvl1pPr marL="0" indent="0">
              <a:lnSpc>
                <a:spcPct val="150000"/>
              </a:lnSpc>
              <a:buNone/>
              <a:defRPr sz="1200" b="0" i="0">
                <a:solidFill>
                  <a:schemeClr val="bg1"/>
                </a:solidFill>
                <a:latin typeface="微软雅黑"/>
                <a:ea typeface="微软雅黑"/>
                <a:cs typeface="微软雅黑"/>
              </a:defRPr>
            </a:lvl1pPr>
          </a:lstStyle>
          <a:p>
            <a:pPr lvl="0">
              <a:buNone/>
            </a:pPr>
            <a:r>
              <a:t>此处为正文，字体方正兰亭黑，字号12磅，字重Regular，行距1.5倍，色值#FFFFFF。</a:t>
            </a:r>
          </a:p>
        </p:txBody>
      </p:sp>
      <p:sp>
        <p:nvSpPr>
          <p:cNvPr id="22" name="文本占位符 20">
            <a:extLst>
              <a:ext uri="{FF2B5EF4-FFF2-40B4-BE49-F238E27FC236}">
                <a16:creationId xmlns:a16="http://schemas.microsoft.com/office/drawing/2014/main" id="{1410C8C7-E35B-4D5F-B599-46F039AE7AEF}"/>
              </a:ext>
            </a:extLst>
          </p:cNvPr>
          <p:cNvSpPr>
            <a:spLocks noGrp="1"/>
          </p:cNvSpPr>
          <p:nvPr>
            <p:ph type="body" idx="37" hasCustomPrompt="1"/>
          </p:nvPr>
        </p:nvSpPr>
        <p:spPr>
          <a:xfrm>
            <a:off x="427021" y="2327416"/>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chemeClr val="bg1"/>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
        <p:nvSpPr>
          <p:cNvPr id="23" name="文本占位符 20">
            <a:extLst>
              <a:ext uri="{FF2B5EF4-FFF2-40B4-BE49-F238E27FC236}">
                <a16:creationId xmlns:a16="http://schemas.microsoft.com/office/drawing/2014/main" id="{ED322699-8B03-4D2F-A152-A7D305FA5CD0}"/>
              </a:ext>
            </a:extLst>
          </p:cNvPr>
          <p:cNvSpPr>
            <a:spLocks noGrp="1"/>
          </p:cNvSpPr>
          <p:nvPr>
            <p:ph type="body" idx="33" hasCustomPrompt="1"/>
          </p:nvPr>
        </p:nvSpPr>
        <p:spPr>
          <a:xfrm>
            <a:off x="427021" y="3704029"/>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rgbClr val="FFFFFF"/>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
        <p:nvSpPr>
          <p:cNvPr id="24" name="文本占位符 20">
            <a:extLst>
              <a:ext uri="{FF2B5EF4-FFF2-40B4-BE49-F238E27FC236}">
                <a16:creationId xmlns:a16="http://schemas.microsoft.com/office/drawing/2014/main" id="{1B8ED8F0-B6B7-4637-8B36-B655149E2C73}"/>
              </a:ext>
            </a:extLst>
          </p:cNvPr>
          <p:cNvSpPr>
            <a:spLocks noGrp="1"/>
          </p:cNvSpPr>
          <p:nvPr>
            <p:ph type="body" idx="38" hasCustomPrompt="1"/>
          </p:nvPr>
        </p:nvSpPr>
        <p:spPr>
          <a:xfrm>
            <a:off x="427021" y="5077009"/>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rgbClr val="FFFFFF"/>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
        <p:nvSpPr>
          <p:cNvPr id="12" name="图表占位符 20">
            <a:extLst>
              <a:ext uri="{FF2B5EF4-FFF2-40B4-BE49-F238E27FC236}">
                <a16:creationId xmlns:a16="http://schemas.microsoft.com/office/drawing/2014/main" id="{F3A9A362-8F06-487A-A3D2-EEADDF5B0800}"/>
              </a:ext>
            </a:extLst>
          </p:cNvPr>
          <p:cNvSpPr>
            <a:spLocks noGrp="1"/>
          </p:cNvSpPr>
          <p:nvPr>
            <p:ph type="chart" idx="39" hasCustomPrompt="1"/>
          </p:nvPr>
        </p:nvSpPr>
        <p:spPr>
          <a:xfrm>
            <a:off x="6802670" y="1176338"/>
            <a:ext cx="4817153" cy="4117975"/>
          </a:xfrm>
          <a:prstGeom prst="rect">
            <a:avLst/>
          </a:prstGeom>
        </p:spPr>
        <p:txBody>
          <a:bodyPr/>
          <a:lstStyle>
            <a:lvl1pPr marL="0" marR="0" indent="0" algn="ctr" defTabSz="228600">
              <a:lnSpc>
                <a:spcPct val="120000"/>
              </a:lnSpc>
              <a:spcBef>
                <a:spcPts val="0"/>
              </a:spcBef>
              <a:spcAft>
                <a:spcPts val="0"/>
              </a:spcAft>
              <a:buClrTx/>
              <a:buSzPct val="125000"/>
              <a:buFontTx/>
              <a:buNone/>
              <a:defRPr sz="2400" b="0" i="0">
                <a:solidFill>
                  <a:schemeClr val="tx2"/>
                </a:solidFill>
                <a:latin typeface="腾讯体 W7"/>
                <a:ea typeface="腾讯体 W7"/>
                <a:cs typeface="腾讯体 W7"/>
              </a:defRPr>
            </a:lvl1pPr>
          </a:lstStyle>
          <a:p>
            <a:r>
              <a:t>段落标题 24磅</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1_Title Slid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BA02487-D220-4E1B-B6A3-7E03BA93B47B}"/>
              </a:ext>
            </a:extLst>
          </p:cNvPr>
          <p:cNvSpPr>
            <a:spLocks noGrp="1"/>
          </p:cNvSpPr>
          <p:nvPr>
            <p:ph type="body" idx="10" hasCustomPrompt="1"/>
          </p:nvPr>
        </p:nvSpPr>
        <p:spPr>
          <a:xfrm>
            <a:off x="5970009" y="2348521"/>
            <a:ext cx="4708412" cy="408745"/>
          </a:xfrm>
        </p:spPr>
        <p:txBody>
          <a:bodyPr lIns="0" tIns="0" rIns="0" bIns="0">
            <a:normAutofit/>
          </a:bodyPr>
          <a:lstStyle>
            <a:lvl1pPr marL="0" indent="0">
              <a:buNone/>
              <a:defRPr sz="2000">
                <a:solidFill>
                  <a:schemeClr val="accent1"/>
                </a:solidFill>
                <a:latin typeface="微软雅黑"/>
                <a:ea typeface="微软雅黑"/>
                <a:cs typeface="微软雅黑"/>
              </a:defRPr>
            </a:lvl1pPr>
          </a:lstStyle>
          <a:p>
            <a:pPr lvl="0">
              <a:buNone/>
            </a:pPr>
            <a:r>
              <a:t>Just Welcome</a:t>
            </a:r>
          </a:p>
        </p:txBody>
      </p:sp>
      <p:sp>
        <p:nvSpPr>
          <p:cNvPr id="6" name="Text Placeholder 5">
            <a:extLst>
              <a:ext uri="{FF2B5EF4-FFF2-40B4-BE49-F238E27FC236}">
                <a16:creationId xmlns:a16="http://schemas.microsoft.com/office/drawing/2014/main" id="{1277F6F5-92BF-4349-A307-7DED71942D0C}"/>
              </a:ext>
            </a:extLst>
          </p:cNvPr>
          <p:cNvSpPr>
            <a:spLocks noGrp="1"/>
          </p:cNvSpPr>
          <p:nvPr>
            <p:ph type="body" idx="11" hasCustomPrompt="1"/>
          </p:nvPr>
        </p:nvSpPr>
        <p:spPr>
          <a:xfrm>
            <a:off x="5970009" y="2957434"/>
            <a:ext cx="4699102" cy="2363275"/>
          </a:xfrm>
        </p:spPr>
        <p:txBody>
          <a:bodyPr lIns="0" tIns="0" rIns="0" bIns="0">
            <a:normAutofit/>
          </a:bodyPr>
          <a:lstStyle>
            <a:lvl1pPr marL="0" indent="0">
              <a:lnSpc>
                <a:spcPts val="1400"/>
              </a:lnSpc>
              <a:buNone/>
              <a:defRPr sz="1050">
                <a:solidFill>
                  <a:schemeClr val="bg1">
                    <a:lumMod val="50000"/>
                  </a:schemeClr>
                </a:solidFill>
                <a:latin typeface="微软雅黑"/>
                <a:ea typeface="微软雅黑"/>
                <a:cs typeface="微软雅黑"/>
              </a:defRPr>
            </a:lvl1pPr>
          </a:lstStyle>
          <a:p>
            <a:pPr lvl="0">
              <a:buNone/>
            </a:pPr>
            <a:r>
              <a:t>conseSed ut perspiciatis unde omnis iste natus error sit voluptatem accusantium doloremque laudantium, totam rem aperiam, eaque ipsa quae ab illo inventore veritatis et quasi architecto beatae vitae dicta sunt explicabo. Nemo enim ipsam voluptatem quia voluptas sit aspernatur aut odit au</a:t>
            </a:r>
          </a:p>
          <a:p>
            <a:pPr lvl="0">
              <a:buNone/>
            </a:pPr>
            <a:r>
              <a:t>fugit, sed quia consequuntur magni dolores eos qui ratione voluptatem sequi nesciunt. Neque porro quisquam est, ui dolorem ipsum quia dolor sit amet, consectetur, adipisci velit, sed quia non numquam eius muoidi tempora incidunt ut labore et dolore magnam aliquam quaerat voluptatem. Ut equae ab illo inventore veritatis et quasi architecto beatae vitae dicta sunt</a:t>
            </a:r>
          </a:p>
        </p:txBody>
      </p:sp>
      <p:sp>
        <p:nvSpPr>
          <p:cNvPr id="7" name="Picture Placeholder 6">
            <a:extLst>
              <a:ext uri="{FF2B5EF4-FFF2-40B4-BE49-F238E27FC236}">
                <a16:creationId xmlns:a16="http://schemas.microsoft.com/office/drawing/2014/main" id="{B9AEB4D1-B111-4523-8749-8EC296132AE1}"/>
              </a:ext>
            </a:extLst>
          </p:cNvPr>
          <p:cNvSpPr>
            <a:spLocks noGrp="1"/>
          </p:cNvSpPr>
          <p:nvPr>
            <p:ph type="pic" idx="14"/>
          </p:nvPr>
        </p:nvSpPr>
        <p:spPr>
          <a:xfrm>
            <a:off x="1524159" y="2368232"/>
            <a:ext cx="3864328" cy="2716211"/>
          </a:xfrm>
          <a:prstGeom prst="rect">
            <a:avLst/>
          </a:prstGeom>
          <a:solidFill>
            <a:schemeClr val="bg1">
              <a:lumMod val="65000"/>
            </a:schemeClr>
          </a:solidFill>
          <a:ln w="57150">
            <a:solidFill>
              <a:schemeClr val="accent1"/>
            </a:solidFill>
          </a:ln>
        </p:spPr>
        <p:txBody>
          <a:bodyPr>
            <a:normAutofit/>
          </a:bodyPr>
          <a:lstStyle>
            <a:lvl1pPr>
              <a:buNone/>
              <a:defRPr sz="1400"/>
            </a:lvl1pPr>
          </a:lstStyle>
          <a:p>
            <a:endParaRPr/>
          </a:p>
        </p:txBody>
      </p:sp>
      <p:sp>
        <p:nvSpPr>
          <p:cNvPr id="8" name="矩形 7">
            <a:extLst>
              <a:ext uri="{FF2B5EF4-FFF2-40B4-BE49-F238E27FC236}">
                <a16:creationId xmlns:a16="http://schemas.microsoft.com/office/drawing/2014/main" id="{886116D0-0BE6-4B1E-A3BB-87CE3860441F}"/>
              </a:ext>
            </a:extLst>
          </p:cNvPr>
          <p:cNvSpPr>
            <a:spLocks noGrp="1"/>
          </p:cNvSpPr>
          <p:nvPr/>
        </p:nvSpPr>
        <p:spPr>
          <a:xfrm>
            <a:off x="215922" y="213680"/>
            <a:ext cx="93232" cy="565545"/>
          </a:xfrm>
          <a:prstGeom prst="rect">
            <a:avLst/>
          </a:prstGeom>
          <a:solidFill>
            <a:srgbClr val="0052D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65">
              <a:lnSpc>
                <a:spcPct val="100000"/>
              </a:lnSpc>
              <a:spcBef>
                <a:spcPts val="0"/>
              </a:spcBef>
              <a:spcAft>
                <a:spcPts val="0"/>
              </a:spcAft>
              <a:buClrTx/>
              <a:buSzTx/>
              <a:buFontTx/>
              <a:buNone/>
            </a:pPr>
            <a:endParaRPr sz="1800" b="0" i="0" u="none" kern="1200" cap="none" spc="0" baseline="0">
              <a:ln>
                <a:noFill/>
              </a:ln>
              <a:solidFill>
                <a:schemeClr val="lt1"/>
              </a:solidFill>
              <a:latin typeface="微软雅黑"/>
              <a:ea typeface="微软雅黑"/>
              <a:cs typeface="微软雅黑"/>
            </a:endParaRPr>
          </a:p>
        </p:txBody>
      </p:sp>
      <p:sp>
        <p:nvSpPr>
          <p:cNvPr id="9" name="直接连接符 14">
            <a:extLst>
              <a:ext uri="{FF2B5EF4-FFF2-40B4-BE49-F238E27FC236}">
                <a16:creationId xmlns:a16="http://schemas.microsoft.com/office/drawing/2014/main" id="{92411766-EDF0-4751-9634-F302C61B17F2}"/>
              </a:ext>
            </a:extLst>
          </p:cNvPr>
          <p:cNvSpPr>
            <a:spLocks noGrp="1"/>
          </p:cNvSpPr>
          <p:nvPr/>
        </p:nvSpPr>
        <p:spPr>
          <a:xfrm>
            <a:off x="215922" y="913680"/>
            <a:ext cx="11732680" cy="0"/>
          </a:xfrm>
          <a:prstGeom prst="line">
            <a:avLst/>
          </a:prstGeom>
          <a:ln w="952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sp>
      <p:sp>
        <p:nvSpPr>
          <p:cNvPr id="12" name="Rectangle 27">
            <a:extLst>
              <a:ext uri="{FF2B5EF4-FFF2-40B4-BE49-F238E27FC236}">
                <a16:creationId xmlns:a16="http://schemas.microsoft.com/office/drawing/2014/main" id="{3BFC9BC1-0462-40E9-98AA-E2FC0A6F94AD}"/>
              </a:ext>
            </a:extLst>
          </p:cNvPr>
          <p:cNvSpPr>
            <a:spLocks noGrp="1"/>
          </p:cNvSpPr>
          <p:nvPr>
            <p:ph type="ctrTitle"/>
          </p:nvPr>
        </p:nvSpPr>
        <p:spPr>
          <a:xfrm>
            <a:off x="414397" y="16233"/>
            <a:ext cx="10944307" cy="960439"/>
          </a:xfrm>
        </p:spPr>
        <p:txBody>
          <a:bodyPr/>
          <a:lstStyle>
            <a:lvl1pPr algn="l">
              <a:buNone/>
              <a:defRPr sz="2800" b="1" kern="1200">
                <a:solidFill>
                  <a:srgbClr val="0052D8"/>
                </a:solidFill>
                <a:latin typeface="微软雅黑"/>
                <a:ea typeface="微软雅黑"/>
                <a:cs typeface="微软雅黑"/>
              </a:defRPr>
            </a:lvl1pPr>
          </a:lstStyle>
          <a:p>
            <a:r>
              <a:t>单击此处编辑母版标题样式</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标题幻灯片">
    <p:bg>
      <p:bgPr>
        <a:blipFill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doc id">
            <a:extLst>
              <a:ext uri="{FF2B5EF4-FFF2-40B4-BE49-F238E27FC236}">
                <a16:creationId xmlns:a16="http://schemas.microsoft.com/office/drawing/2014/main" id="{C77404DB-B67C-4552-BED3-61E5EA706FE9}"/>
              </a:ext>
            </a:extLst>
          </p:cNvPr>
          <p:cNvSpPr>
            <a:spLocks noGrp="1"/>
          </p:cNvSpPr>
          <p:nvPr/>
        </p:nvSpPr>
        <p:spPr>
          <a:xfrm>
            <a:off x="11487245" y="37255"/>
            <a:ext cx="401772" cy="124720"/>
          </a:xfrm>
          <a:prstGeom prst="rect">
            <a:avLst/>
          </a:prstGeom>
          <a:noFill/>
          <a:ln>
            <a:noFill/>
          </a:ln>
        </p:spPr>
        <p:txBody>
          <a:bodyPr wrap="none" lIns="0" tIns="0" rIns="0" bIns="0"/>
          <a:lstStyle>
            <a:lvl1pPr>
              <a:buNone/>
              <a:defRPr sz="1600">
                <a:solidFill>
                  <a:schemeClr val="tx1"/>
                </a:solidFill>
                <a:latin typeface="Arial"/>
                <a:ea typeface="Arial"/>
                <a:cs typeface="Arial"/>
              </a:defRPr>
            </a:lvl1pPr>
            <a:lvl2pPr marL="742950" indent="-285750">
              <a:buNone/>
              <a:defRPr sz="1600">
                <a:solidFill>
                  <a:schemeClr val="tx1"/>
                </a:solidFill>
                <a:latin typeface="Arial"/>
                <a:ea typeface="Arial"/>
                <a:cs typeface="Arial"/>
              </a:defRPr>
            </a:lvl2pPr>
            <a:lvl3pPr marL="1143000" indent="-228600">
              <a:buNone/>
              <a:defRPr sz="1600">
                <a:solidFill>
                  <a:schemeClr val="tx1"/>
                </a:solidFill>
                <a:latin typeface="Arial"/>
                <a:ea typeface="Arial"/>
                <a:cs typeface="Arial"/>
              </a:defRPr>
            </a:lvl3pPr>
            <a:lvl4pPr marL="1600200" indent="-228600">
              <a:buNone/>
              <a:defRPr sz="1600">
                <a:solidFill>
                  <a:schemeClr val="tx1"/>
                </a:solidFill>
                <a:latin typeface="Arial"/>
                <a:ea typeface="Arial"/>
                <a:cs typeface="Arial"/>
              </a:defRPr>
            </a:lvl4pPr>
            <a:lvl5pPr marL="2057400" indent="-228600">
              <a:buNone/>
              <a:defRPr sz="1600">
                <a:solidFill>
                  <a:schemeClr val="tx1"/>
                </a:solidFill>
                <a:latin typeface="Arial"/>
                <a:ea typeface="Arial"/>
                <a:cs typeface="Arial"/>
              </a:defRPr>
            </a:lvl5pPr>
            <a:lvl6pPr marL="2514600" indent="-228600">
              <a:spcBef>
                <a:spcPct val="0"/>
              </a:spcBef>
              <a:spcAft>
                <a:spcPct val="0"/>
              </a:spcAft>
              <a:buNone/>
              <a:defRPr sz="1600">
                <a:solidFill>
                  <a:schemeClr val="tx1"/>
                </a:solidFill>
                <a:latin typeface="Arial"/>
                <a:ea typeface="Arial"/>
                <a:cs typeface="Arial"/>
              </a:defRPr>
            </a:lvl6pPr>
            <a:lvl7pPr marL="2971800" indent="-228600">
              <a:spcBef>
                <a:spcPct val="0"/>
              </a:spcBef>
              <a:spcAft>
                <a:spcPct val="0"/>
              </a:spcAft>
              <a:buNone/>
              <a:defRPr sz="1600">
                <a:solidFill>
                  <a:schemeClr val="tx1"/>
                </a:solidFill>
                <a:latin typeface="Arial"/>
                <a:ea typeface="Arial"/>
                <a:cs typeface="Arial"/>
              </a:defRPr>
            </a:lvl7pPr>
            <a:lvl8pPr marL="3429000" indent="-228600">
              <a:spcBef>
                <a:spcPct val="0"/>
              </a:spcBef>
              <a:spcAft>
                <a:spcPct val="0"/>
              </a:spcAft>
              <a:buNone/>
              <a:defRPr sz="1600">
                <a:solidFill>
                  <a:schemeClr val="tx1"/>
                </a:solidFill>
                <a:latin typeface="Arial"/>
                <a:ea typeface="Arial"/>
                <a:cs typeface="Arial"/>
              </a:defRPr>
            </a:lvl8pPr>
            <a:lvl9pPr marL="3886200" indent="-228600">
              <a:spcBef>
                <a:spcPct val="0"/>
              </a:spcBef>
              <a:spcAft>
                <a:spcPct val="0"/>
              </a:spcAft>
              <a:buNone/>
              <a:defRPr sz="1600">
                <a:solidFill>
                  <a:schemeClr val="tx1"/>
                </a:solidFill>
                <a:latin typeface="Arial"/>
                <a:ea typeface="Arial"/>
                <a:cs typeface="Arial"/>
              </a:defRPr>
            </a:lvl9pPr>
          </a:lstStyle>
          <a:p>
            <a:pPr algn="r">
              <a:buNone/>
            </a:pPr>
            <a:endParaRPr sz="1065" baseline="0">
              <a:latin typeface="Arial"/>
              <a:ea typeface="Arial"/>
              <a:cs typeface="Arial"/>
            </a:endParaRPr>
          </a:p>
        </p:txBody>
      </p:sp>
      <p:sp>
        <p:nvSpPr>
          <p:cNvPr id="9" name="McK Document type" hidden="1">
            <a:extLst>
              <a:ext uri="{FF2B5EF4-FFF2-40B4-BE49-F238E27FC236}">
                <a16:creationId xmlns:a16="http://schemas.microsoft.com/office/drawing/2014/main" id="{197290EE-78DF-4F25-9C9E-FF88AE9909EA}"/>
              </a:ext>
            </a:extLst>
          </p:cNvPr>
          <p:cNvSpPr>
            <a:spLocks noGrp="1"/>
          </p:cNvSpPr>
          <p:nvPr/>
        </p:nvSpPr>
        <p:spPr>
          <a:xfrm>
            <a:off x="3592195" y="4964521"/>
            <a:ext cx="6715653" cy="286694"/>
          </a:xfrm>
          <a:prstGeom prst="rect">
            <a:avLst/>
          </a:prstGeom>
          <a:noFill/>
          <a:ln>
            <a:noFill/>
          </a:ln>
        </p:spPr>
        <p:txBody>
          <a:bodyPr lIns="0" tIns="0" rIns="0" bIns="0" anchor="b">
            <a:spAutoFit/>
          </a:bodyPr>
          <a:lstStyle>
            <a:lvl1pPr>
              <a:buNone/>
              <a:defRPr sz="1600">
                <a:solidFill>
                  <a:schemeClr val="tx1"/>
                </a:solidFill>
                <a:latin typeface="Arial"/>
                <a:ea typeface="Arial"/>
                <a:cs typeface="Arial"/>
              </a:defRPr>
            </a:lvl1pPr>
            <a:lvl2pPr marL="742950" indent="-285750">
              <a:buNone/>
              <a:defRPr sz="1600">
                <a:solidFill>
                  <a:schemeClr val="tx1"/>
                </a:solidFill>
                <a:latin typeface="Arial"/>
                <a:ea typeface="Arial"/>
                <a:cs typeface="Arial"/>
              </a:defRPr>
            </a:lvl2pPr>
            <a:lvl3pPr marL="1143000" indent="-228600">
              <a:buNone/>
              <a:defRPr sz="1600">
                <a:solidFill>
                  <a:schemeClr val="tx1"/>
                </a:solidFill>
                <a:latin typeface="Arial"/>
                <a:ea typeface="Arial"/>
                <a:cs typeface="Arial"/>
              </a:defRPr>
            </a:lvl3pPr>
            <a:lvl4pPr marL="1600200" indent="-228600">
              <a:buNone/>
              <a:defRPr sz="1600">
                <a:solidFill>
                  <a:schemeClr val="tx1"/>
                </a:solidFill>
                <a:latin typeface="Arial"/>
                <a:ea typeface="Arial"/>
                <a:cs typeface="Arial"/>
              </a:defRPr>
            </a:lvl4pPr>
            <a:lvl5pPr marL="2057400" indent="-228600">
              <a:buNone/>
              <a:defRPr sz="1600">
                <a:solidFill>
                  <a:schemeClr val="tx1"/>
                </a:solidFill>
                <a:latin typeface="Arial"/>
                <a:ea typeface="Arial"/>
                <a:cs typeface="Arial"/>
              </a:defRPr>
            </a:lvl5pPr>
            <a:lvl6pPr marL="2514600" indent="-228600">
              <a:spcBef>
                <a:spcPct val="0"/>
              </a:spcBef>
              <a:spcAft>
                <a:spcPct val="0"/>
              </a:spcAft>
              <a:buNone/>
              <a:defRPr sz="1600">
                <a:solidFill>
                  <a:schemeClr val="tx1"/>
                </a:solidFill>
                <a:latin typeface="Arial"/>
                <a:ea typeface="Arial"/>
                <a:cs typeface="Arial"/>
              </a:defRPr>
            </a:lvl6pPr>
            <a:lvl7pPr marL="2971800" indent="-228600">
              <a:spcBef>
                <a:spcPct val="0"/>
              </a:spcBef>
              <a:spcAft>
                <a:spcPct val="0"/>
              </a:spcAft>
              <a:buNone/>
              <a:defRPr sz="1600">
                <a:solidFill>
                  <a:schemeClr val="tx1"/>
                </a:solidFill>
                <a:latin typeface="Arial"/>
                <a:ea typeface="Arial"/>
                <a:cs typeface="Arial"/>
              </a:defRPr>
            </a:lvl7pPr>
            <a:lvl8pPr marL="3429000" indent="-228600">
              <a:spcBef>
                <a:spcPct val="0"/>
              </a:spcBef>
              <a:spcAft>
                <a:spcPct val="0"/>
              </a:spcAft>
              <a:buNone/>
              <a:defRPr sz="1600">
                <a:solidFill>
                  <a:schemeClr val="tx1"/>
                </a:solidFill>
                <a:latin typeface="Arial"/>
                <a:ea typeface="Arial"/>
                <a:cs typeface="Arial"/>
              </a:defRPr>
            </a:lvl8pPr>
            <a:lvl9pPr marL="3886200" indent="-228600">
              <a:spcBef>
                <a:spcPct val="0"/>
              </a:spcBef>
              <a:spcAft>
                <a:spcPct val="0"/>
              </a:spcAft>
              <a:buNone/>
              <a:defRPr sz="1600">
                <a:solidFill>
                  <a:schemeClr val="tx1"/>
                </a:solidFill>
                <a:latin typeface="Arial"/>
                <a:ea typeface="Arial"/>
                <a:cs typeface="Arial"/>
              </a:defRPr>
            </a:lvl9pPr>
          </a:lstStyle>
          <a:p>
            <a:pPr>
              <a:buNone/>
            </a:pPr>
            <a:r>
              <a:rPr sz="1865">
                <a:latin typeface="Arial"/>
                <a:ea typeface="Arial"/>
                <a:cs typeface="Arial"/>
              </a:rPr>
              <a:t>Documenttype</a:t>
            </a:r>
            <a:endParaRPr sz="1865" baseline="0">
              <a:latin typeface="Arial"/>
              <a:ea typeface="Arial"/>
              <a:cs typeface="Arial"/>
            </a:endParaRPr>
          </a:p>
        </p:txBody>
      </p:sp>
      <p:sp>
        <p:nvSpPr>
          <p:cNvPr id="10" name="McK Date" hidden="1">
            <a:extLst>
              <a:ext uri="{FF2B5EF4-FFF2-40B4-BE49-F238E27FC236}">
                <a16:creationId xmlns:a16="http://schemas.microsoft.com/office/drawing/2014/main" id="{0282488E-862E-420F-9F73-74C157C80C9A}"/>
              </a:ext>
            </a:extLst>
          </p:cNvPr>
          <p:cNvSpPr>
            <a:spLocks noGrp="1"/>
          </p:cNvSpPr>
          <p:nvPr/>
        </p:nvSpPr>
        <p:spPr>
          <a:xfrm>
            <a:off x="3592195" y="5304667"/>
            <a:ext cx="6715653" cy="286694"/>
          </a:xfrm>
          <a:prstGeom prst="rect">
            <a:avLst/>
          </a:prstGeom>
          <a:noFill/>
          <a:ln>
            <a:noFill/>
          </a:ln>
        </p:spPr>
        <p:txBody>
          <a:bodyPr lIns="0" tIns="0" rIns="0" bIns="0">
            <a:spAutoFit/>
          </a:bodyPr>
          <a:lstStyle>
            <a:lvl1pPr>
              <a:buNone/>
              <a:defRPr sz="1600">
                <a:solidFill>
                  <a:schemeClr val="tx1"/>
                </a:solidFill>
                <a:latin typeface="Arial"/>
                <a:ea typeface="Arial"/>
                <a:cs typeface="Arial"/>
              </a:defRPr>
            </a:lvl1pPr>
            <a:lvl2pPr marL="742950" indent="-285750">
              <a:buNone/>
              <a:defRPr sz="1600">
                <a:solidFill>
                  <a:schemeClr val="tx1"/>
                </a:solidFill>
                <a:latin typeface="Arial"/>
                <a:ea typeface="Arial"/>
                <a:cs typeface="Arial"/>
              </a:defRPr>
            </a:lvl2pPr>
            <a:lvl3pPr marL="1143000" indent="-228600">
              <a:buNone/>
              <a:defRPr sz="1600">
                <a:solidFill>
                  <a:schemeClr val="tx1"/>
                </a:solidFill>
                <a:latin typeface="Arial"/>
                <a:ea typeface="Arial"/>
                <a:cs typeface="Arial"/>
              </a:defRPr>
            </a:lvl3pPr>
            <a:lvl4pPr marL="1600200" indent="-228600">
              <a:buNone/>
              <a:defRPr sz="1600">
                <a:solidFill>
                  <a:schemeClr val="tx1"/>
                </a:solidFill>
                <a:latin typeface="Arial"/>
                <a:ea typeface="Arial"/>
                <a:cs typeface="Arial"/>
              </a:defRPr>
            </a:lvl4pPr>
            <a:lvl5pPr marL="2057400" indent="-228600">
              <a:buNone/>
              <a:defRPr sz="1600">
                <a:solidFill>
                  <a:schemeClr val="tx1"/>
                </a:solidFill>
                <a:latin typeface="Arial"/>
                <a:ea typeface="Arial"/>
                <a:cs typeface="Arial"/>
              </a:defRPr>
            </a:lvl5pPr>
            <a:lvl6pPr marL="2514600" indent="-228600">
              <a:spcBef>
                <a:spcPct val="0"/>
              </a:spcBef>
              <a:spcAft>
                <a:spcPct val="0"/>
              </a:spcAft>
              <a:buNone/>
              <a:defRPr sz="1600">
                <a:solidFill>
                  <a:schemeClr val="tx1"/>
                </a:solidFill>
                <a:latin typeface="Arial"/>
                <a:ea typeface="Arial"/>
                <a:cs typeface="Arial"/>
              </a:defRPr>
            </a:lvl6pPr>
            <a:lvl7pPr marL="2971800" indent="-228600">
              <a:spcBef>
                <a:spcPct val="0"/>
              </a:spcBef>
              <a:spcAft>
                <a:spcPct val="0"/>
              </a:spcAft>
              <a:buNone/>
              <a:defRPr sz="1600">
                <a:solidFill>
                  <a:schemeClr val="tx1"/>
                </a:solidFill>
                <a:latin typeface="Arial"/>
                <a:ea typeface="Arial"/>
                <a:cs typeface="Arial"/>
              </a:defRPr>
            </a:lvl7pPr>
            <a:lvl8pPr marL="3429000" indent="-228600">
              <a:spcBef>
                <a:spcPct val="0"/>
              </a:spcBef>
              <a:spcAft>
                <a:spcPct val="0"/>
              </a:spcAft>
              <a:buNone/>
              <a:defRPr sz="1600">
                <a:solidFill>
                  <a:schemeClr val="tx1"/>
                </a:solidFill>
                <a:latin typeface="Arial"/>
                <a:ea typeface="Arial"/>
                <a:cs typeface="Arial"/>
              </a:defRPr>
            </a:lvl8pPr>
            <a:lvl9pPr marL="3886200" indent="-228600">
              <a:spcBef>
                <a:spcPct val="0"/>
              </a:spcBef>
              <a:spcAft>
                <a:spcPct val="0"/>
              </a:spcAft>
              <a:buNone/>
              <a:defRPr sz="1600">
                <a:solidFill>
                  <a:schemeClr val="tx1"/>
                </a:solidFill>
                <a:latin typeface="Arial"/>
                <a:ea typeface="Arial"/>
                <a:cs typeface="Arial"/>
              </a:defRPr>
            </a:lvl9pPr>
          </a:lstStyle>
          <a:p>
            <a:pPr>
              <a:buNone/>
            </a:pPr>
            <a:r>
              <a:rPr sz="1865">
                <a:latin typeface="Arial"/>
                <a:ea typeface="Arial"/>
                <a:cs typeface="Arial"/>
              </a:rPr>
              <a:t>Date</a:t>
            </a:r>
          </a:p>
        </p:txBody>
      </p:sp>
      <p:sp>
        <p:nvSpPr>
          <p:cNvPr id="11" name="McK Disclaimer" hidden="1">
            <a:extLst>
              <a:ext uri="{FF2B5EF4-FFF2-40B4-BE49-F238E27FC236}">
                <a16:creationId xmlns:a16="http://schemas.microsoft.com/office/drawing/2014/main" id="{23ADE9E4-EF2E-4703-AA7E-F0ACAB1D658B}"/>
              </a:ext>
            </a:extLst>
          </p:cNvPr>
          <p:cNvSpPr>
            <a:spLocks noGrp="1"/>
          </p:cNvSpPr>
          <p:nvPr/>
        </p:nvSpPr>
        <p:spPr>
          <a:xfrm>
            <a:off x="3592195" y="5937988"/>
            <a:ext cx="6968381" cy="327188"/>
          </a:xfrm>
          <a:prstGeom prst="rect">
            <a:avLst/>
          </a:prstGeom>
          <a:noFill/>
          <a:ln>
            <a:noFill/>
          </a:ln>
        </p:spPr>
        <p:txBody>
          <a:bodyPr lIns="0" tIns="0" rIns="0" bIns="0" anchor="b">
            <a:spAutoFit/>
          </a:bodyPr>
          <a:lstStyle/>
          <a:p>
            <a:pPr defTabSz="1094105">
              <a:buNone/>
            </a:pPr>
            <a:r>
              <a:rPr sz="1065">
                <a:latin typeface="Arial"/>
                <a:ea typeface="Arial"/>
                <a:cs typeface="Arial"/>
              </a:rPr>
              <a:t>CONFIDENTIALANDPROPRIETARY</a:t>
            </a:r>
          </a:p>
          <a:p>
            <a:pPr defTabSz="1094105">
              <a:buNone/>
            </a:pPr>
            <a:r>
              <a:rPr sz="1065">
                <a:latin typeface="Arial"/>
                <a:ea typeface="Arial"/>
                <a:cs typeface="Arial"/>
              </a:rPr>
              <a:t>AnyuseofthismaterialwithoutspecificpermissionofMcKinsey&amp;Companyisstrictlyprohibited</a:t>
            </a:r>
          </a:p>
        </p:txBody>
      </p:sp>
      <p:sp>
        <p:nvSpPr>
          <p:cNvPr id="12" name="TitleBottomPlaceholder" hidden="1">
            <a:extLst>
              <a:ext uri="{FF2B5EF4-FFF2-40B4-BE49-F238E27FC236}">
                <a16:creationId xmlns:a16="http://schemas.microsoft.com/office/drawing/2014/main" id="{90609764-FCAC-4315-98C7-4804F87A174E}"/>
              </a:ext>
            </a:extLst>
          </p:cNvPr>
          <p:cNvSpPr>
            <a:spLocks noGrp="1"/>
          </p:cNvSpPr>
          <p:nvPr/>
        </p:nvSpPr>
        <p:spPr>
          <a:xfrm>
            <a:off x="1" y="2283843"/>
            <a:ext cx="2985214" cy="4575779"/>
          </a:xfrm>
          <a:prstGeom prst="rect">
            <a:avLst/>
          </a:prstGeom>
          <a:solidFill>
            <a:srgbClr val="0065CC"/>
          </a:solidFill>
          <a:ln>
            <a:noFill/>
          </a:ln>
        </p:spPr>
        <p:txBody>
          <a:bodyPr wrap="none" anchor="ctr"/>
          <a:lstStyle/>
          <a:p>
            <a:endParaRPr sz="2400" baseline="0">
              <a:latin typeface="Arial"/>
              <a:ea typeface="Arial"/>
              <a:cs typeface="Arial"/>
            </a:endParaRPr>
          </a:p>
        </p:txBody>
      </p:sp>
      <p:sp>
        <p:nvSpPr>
          <p:cNvPr id="13" name="TitleTopPlaceholder" hidden="1">
            <a:extLst>
              <a:ext uri="{FF2B5EF4-FFF2-40B4-BE49-F238E27FC236}">
                <a16:creationId xmlns:a16="http://schemas.microsoft.com/office/drawing/2014/main" id="{CC251FA1-F00A-4545-BC95-2B36C2755B1E}"/>
              </a:ext>
            </a:extLst>
          </p:cNvPr>
          <p:cNvSpPr>
            <a:spLocks noGrp="1"/>
          </p:cNvSpPr>
          <p:nvPr/>
        </p:nvSpPr>
        <p:spPr>
          <a:xfrm>
            <a:off x="1" y="3"/>
            <a:ext cx="2985214" cy="2283840"/>
          </a:xfrm>
          <a:prstGeom prst="rect">
            <a:avLst/>
          </a:prstGeom>
          <a:solidFill>
            <a:srgbClr val="91AFFF"/>
          </a:solidFill>
          <a:ln>
            <a:noFill/>
          </a:ln>
        </p:spPr>
        <p:txBody>
          <a:bodyPr wrap="none" anchor="ctr"/>
          <a:lstStyle/>
          <a:p>
            <a:endParaRPr sz="2400" baseline="0">
              <a:latin typeface="Arial"/>
              <a:ea typeface="Arial"/>
              <a:cs typeface="Arial"/>
            </a:endParaRPr>
          </a:p>
        </p:txBody>
      </p:sp>
      <p:sp>
        <p:nvSpPr>
          <p:cNvPr id="14" name="Rectangle 1189" hidden="1">
            <a:extLst>
              <a:ext uri="{FF2B5EF4-FFF2-40B4-BE49-F238E27FC236}">
                <a16:creationId xmlns:a16="http://schemas.microsoft.com/office/drawing/2014/main" id="{7D446EBB-01B0-4754-8C32-568E0A17195C}"/>
              </a:ext>
            </a:extLst>
          </p:cNvPr>
          <p:cNvSpPr>
            <a:spLocks noGrp="1"/>
          </p:cNvSpPr>
          <p:nvPr/>
        </p:nvSpPr>
        <p:spPr>
          <a:xfrm>
            <a:off x="1" y="3"/>
            <a:ext cx="12189267" cy="6858000"/>
          </a:xfrm>
          <a:prstGeom prst="rect">
            <a:avLst/>
          </a:prstGeom>
          <a:noFill/>
          <a:ln w="3175">
            <a:solidFill>
              <a:srgbClr val="000000"/>
            </a:solidFill>
          </a:ln>
        </p:spPr>
        <p:txBody>
          <a:bodyPr wrap="none" anchor="ctr"/>
          <a:lstStyle/>
          <a:p>
            <a:endParaRPr sz="2400" baseline="0">
              <a:latin typeface="Arial"/>
              <a:ea typeface="Arial"/>
              <a:cs typeface="Arial"/>
            </a:endParaRPr>
          </a:p>
        </p:txBody>
      </p:sp>
      <p:pic>
        <p:nvPicPr>
          <p:cNvPr id="13325" name="TitleBottomBarBW" hidden="1"/>
          <p:cNvPicPr>
            <a:picLocks noChangeAspect="1"/>
          </p:cNvPicPr>
          <p:nvPr/>
        </p:nvPicPr>
        <p:blipFill>
          <a:blip r:embed="rId2"/>
          <a:srcRect/>
          <a:stretch>
            <a:fillRect/>
          </a:stretch>
        </p:blipFill>
        <p:spPr>
          <a:xfrm>
            <a:off x="9761354" y="6574549"/>
            <a:ext cx="2227030" cy="195989"/>
          </a:xfrm>
          <a:prstGeom prst="rect">
            <a:avLst/>
          </a:prstGeom>
          <a:ln>
            <a:noFill/>
          </a:ln>
        </p:spPr>
      </p:pic>
      <p:sp>
        <p:nvSpPr>
          <p:cNvPr id="13314" name="Rectangle 1026">
            <a:extLst>
              <a:ext uri="{FF2B5EF4-FFF2-40B4-BE49-F238E27FC236}">
                <a16:creationId xmlns:a16="http://schemas.microsoft.com/office/drawing/2014/main" id="{506346AD-3D6F-4D02-8E99-19A787F66037}"/>
              </a:ext>
            </a:extLst>
          </p:cNvPr>
          <p:cNvSpPr>
            <a:spLocks noGrp="1"/>
          </p:cNvSpPr>
          <p:nvPr>
            <p:ph type="ctrTitle"/>
          </p:nvPr>
        </p:nvSpPr>
        <p:spPr>
          <a:xfrm>
            <a:off x="3592195" y="2176943"/>
            <a:ext cx="6715654" cy="1354217"/>
          </a:xfrm>
          <a:prstGeom prst="rect">
            <a:avLst/>
          </a:prstGeom>
        </p:spPr>
        <p:txBody>
          <a:bodyPr/>
          <a:lstStyle>
            <a:lvl1pPr>
              <a:buNone/>
              <a:defRPr sz="4400" b="0" i="0" baseline="0">
                <a:latin typeface="微软雅黑"/>
                <a:ea typeface="微软雅黑"/>
                <a:cs typeface="微软雅黑"/>
              </a:defRPr>
            </a:lvl1pPr>
          </a:lstStyle>
          <a:p>
            <a:pPr lvl="0">
              <a:buNone/>
            </a:pPr>
            <a:r>
              <a:t>Click to edit Master title style</a:t>
            </a:r>
          </a:p>
        </p:txBody>
      </p:sp>
      <p:sp>
        <p:nvSpPr>
          <p:cNvPr id="13315" name="Rectangle 1027">
            <a:extLst>
              <a:ext uri="{FF2B5EF4-FFF2-40B4-BE49-F238E27FC236}">
                <a16:creationId xmlns:a16="http://schemas.microsoft.com/office/drawing/2014/main" id="{B15302E9-F447-432D-B519-FD501B107975}"/>
              </a:ext>
            </a:extLst>
          </p:cNvPr>
          <p:cNvSpPr>
            <a:spLocks noGrp="1"/>
          </p:cNvSpPr>
          <p:nvPr>
            <p:ph type="subTitle" idx="1"/>
          </p:nvPr>
        </p:nvSpPr>
        <p:spPr>
          <a:xfrm>
            <a:off x="3592195" y="3945698"/>
            <a:ext cx="6715654" cy="287259"/>
          </a:xfrm>
        </p:spPr>
        <p:txBody>
          <a:bodyPr>
            <a:spAutoFit/>
          </a:bodyPr>
          <a:lstStyle>
            <a:lvl1pPr>
              <a:buNone/>
              <a:defRPr sz="1865" baseline="0">
                <a:latin typeface="Arial"/>
                <a:ea typeface="Arial"/>
                <a:cs typeface="Arial"/>
              </a:defRPr>
            </a:lvl1pPr>
          </a:lstStyle>
          <a:p>
            <a:pPr lvl="0">
              <a:buNone/>
            </a:pPr>
            <a:r>
              <a:t>Click to edit Master subtitle style</a:t>
            </a:r>
          </a:p>
        </p:txBody>
      </p:sp>
      <p:pic>
        <p:nvPicPr>
          <p:cNvPr id="13328" name="图片 8192"/>
          <p:cNvPicPr>
            <a:picLocks noChangeAspect="1"/>
          </p:cNvPicPr>
          <p:nvPr/>
        </p:nvPicPr>
        <p:blipFill>
          <a:blip r:embed="rId3"/>
          <a:stretch>
            <a:fillRect/>
          </a:stretch>
        </p:blipFill>
        <p:spPr>
          <a:xfrm>
            <a:off x="0" y="0"/>
            <a:ext cx="0" cy="0"/>
          </a:xfrm>
          <a:prstGeom prst="rect">
            <a:avLst/>
          </a:prstGeom>
          <a:ln w="9525">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McK 2. Slide Title">
            <a:extLst>
              <a:ext uri="{FF2B5EF4-FFF2-40B4-BE49-F238E27FC236}">
                <a16:creationId xmlns:a16="http://schemas.microsoft.com/office/drawing/2014/main" id="{BBC8EADB-6BAA-4072-A621-0D00244EA7E5}"/>
              </a:ext>
            </a:extLst>
          </p:cNvPr>
          <p:cNvSpPr>
            <a:spLocks noGrp="1"/>
          </p:cNvSpPr>
          <p:nvPr>
            <p:ph type="title"/>
          </p:nvPr>
        </p:nvSpPr>
        <p:spPr/>
        <p:txBody>
          <a:bodyPr/>
          <a:lstStyle>
            <a:lvl1pPr>
              <a:buNone/>
              <a:defRPr>
                <a:latin typeface="Arial"/>
                <a:ea typeface="Arial"/>
                <a:cs typeface="Arial"/>
              </a:defRPr>
            </a:lvl1pPr>
          </a:lstStyle>
          <a:p>
            <a:r>
              <a:t>Click to edit Master title style</a:t>
            </a:r>
          </a:p>
        </p:txBody>
      </p:sp>
      <p:sp>
        <p:nvSpPr>
          <p:cNvPr id="3" name="Slide Number">
            <a:extLst>
              <a:ext uri="{FF2B5EF4-FFF2-40B4-BE49-F238E27FC236}">
                <a16:creationId xmlns:a16="http://schemas.microsoft.com/office/drawing/2014/main" id="{9F266867-9FB9-4E6B-BD8E-53276B21F57B}"/>
              </a:ext>
            </a:extLst>
          </p:cNvPr>
          <p:cNvSpPr>
            <a:spLocks noGrp="1"/>
          </p:cNvSpPr>
          <p:nvPr/>
        </p:nvSpPr>
        <p:spPr>
          <a:xfrm>
            <a:off x="11627650" y="6541479"/>
            <a:ext cx="210021" cy="205441"/>
          </a:xfrm>
          <a:prstGeom prst="rect">
            <a:avLst/>
          </a:prstGeom>
        </p:spPr>
        <p:txBody>
          <a:bodyPr vert="horz" wrap="none" lIns="0" tIns="0" rIns="0" bIns="0" anchor="ctr">
            <a:spAutoFit/>
          </a:bodyPr>
          <a:lstStyle>
            <a:lvl1pPr>
              <a:buNone/>
              <a:defRPr sz="1000" baseline="0">
                <a:latin typeface="+mn-lt"/>
                <a:ea typeface="+mn-lt"/>
                <a:cs typeface="+mn-lt"/>
              </a:defRPr>
            </a:lvl1pPr>
          </a:lstStyle>
          <a:p>
            <a:pPr lvl="0">
              <a:buNone/>
            </a:pPr>
            <a:fld id="{42C328C1-A84F-4A39-A664-DBA00541A8C6}" type="slidenum">
              <a:rPr sz="1335">
                <a:latin typeface="Arial"/>
                <a:ea typeface="Arial"/>
                <a:cs typeface="Arial"/>
              </a:rPr>
              <a:t>‹#›</a:t>
            </a:fld>
            <a:endParaRPr sz="1335">
              <a:latin typeface="Arial"/>
              <a:ea typeface="Arial"/>
              <a:cs typeface="Arial"/>
            </a:endParaRPr>
          </a:p>
        </p:txBody>
      </p:sp>
      <p:sp>
        <p:nvSpPr>
          <p:cNvPr id="4" name="文本框 3">
            <a:extLst>
              <a:ext uri="{FF2B5EF4-FFF2-40B4-BE49-F238E27FC236}">
                <a16:creationId xmlns:a16="http://schemas.microsoft.com/office/drawing/2014/main" id="{814D1272-0F95-46A0-AB7C-E3F60F917DD1}"/>
              </a:ext>
            </a:extLst>
          </p:cNvPr>
          <p:cNvSpPr>
            <a:spLocks noGrp="1"/>
          </p:cNvSpPr>
          <p:nvPr/>
        </p:nvSpPr>
        <p:spPr>
          <a:xfrm>
            <a:off x="10773353" y="6459531"/>
            <a:ext cx="960112" cy="338554"/>
          </a:xfrm>
          <a:prstGeom prst="rect">
            <a:avLst/>
          </a:prstGeom>
          <a:noFill/>
        </p:spPr>
        <p:txBody>
          <a:bodyPr wrap="square">
            <a:spAutoFit/>
          </a:bodyPr>
          <a:lstStyle/>
          <a:p>
            <a:r>
              <a:rPr sz="1600">
                <a:latin typeface="Arial"/>
                <a:ea typeface="Arial"/>
                <a:cs typeface="Arial"/>
              </a:rPr>
              <a:t>腾讯云</a:t>
            </a:r>
          </a:p>
        </p:txBody>
      </p:sp>
      <p:sp>
        <p:nvSpPr>
          <p:cNvPr id="6" name="内容占位符 8">
            <a:extLst>
              <a:ext uri="{FF2B5EF4-FFF2-40B4-BE49-F238E27FC236}">
                <a16:creationId xmlns:a16="http://schemas.microsoft.com/office/drawing/2014/main" id="{C48E5CED-E315-4C50-9B47-1ED83004B9A3}"/>
              </a:ext>
            </a:extLst>
          </p:cNvPr>
          <p:cNvSpPr>
            <a:spLocks noGrp="1"/>
          </p:cNvSpPr>
          <p:nvPr>
            <p:ph idx="10" hasCustomPrompt="1"/>
          </p:nvPr>
        </p:nvSpPr>
        <p:spPr>
          <a:xfrm>
            <a:off x="623473" y="6562126"/>
            <a:ext cx="8137964" cy="184665"/>
          </a:xfrm>
        </p:spPr>
        <p:txBody>
          <a:bodyPr/>
          <a:lstStyle>
            <a:lvl1pPr>
              <a:buNone/>
              <a:defRPr sz="1200" b="0">
                <a:latin typeface="Arial"/>
                <a:ea typeface="Arial"/>
                <a:cs typeface="Arial"/>
              </a:defRPr>
            </a:lvl1pPr>
            <a:lvl2pPr marL="1270" indent="0">
              <a:buNone/>
              <a:defRPr sz="800">
                <a:latin typeface="楷体"/>
                <a:ea typeface="楷体"/>
                <a:cs typeface="楷体"/>
              </a:defRPr>
            </a:lvl2pPr>
            <a:lvl3pPr marL="383540" indent="0">
              <a:buNone/>
              <a:defRPr sz="800">
                <a:latin typeface="楷体"/>
                <a:ea typeface="楷体"/>
                <a:cs typeface="楷体"/>
              </a:defRPr>
            </a:lvl3pPr>
            <a:lvl4pPr marL="762000" indent="0">
              <a:buNone/>
              <a:defRPr sz="800">
                <a:latin typeface="楷体"/>
                <a:ea typeface="楷体"/>
                <a:cs typeface="楷体"/>
              </a:defRPr>
            </a:lvl4pPr>
            <a:lvl5pPr marL="1094105" indent="0">
              <a:buNone/>
              <a:defRPr sz="800">
                <a:latin typeface="楷体"/>
                <a:ea typeface="楷体"/>
                <a:cs typeface="楷体"/>
              </a:defRPr>
            </a:lvl5pPr>
          </a:lstStyle>
          <a:p>
            <a:pPr lvl="0">
              <a:buNone/>
            </a:pPr>
            <a:r>
              <a:t>资料来源：</a:t>
            </a:r>
          </a:p>
        </p:txBody>
      </p:sp>
      <p:pic>
        <p:nvPicPr>
          <p:cNvPr id="12" name="图片 9216"/>
          <p:cNvPicPr>
            <a:picLocks noChangeAspect="1"/>
          </p:cNvPicPr>
          <p:nvPr/>
        </p:nvPicPr>
        <p:blipFill>
          <a:blip r:embed="rId2"/>
          <a:stretch>
            <a:fillRect/>
          </a:stretch>
        </p:blipFill>
        <p:spPr>
          <a:xfrm>
            <a:off x="0" y="0"/>
            <a:ext cx="0" cy="0"/>
          </a:xfrm>
          <a:prstGeom prst="rect">
            <a:avLst/>
          </a:prstGeom>
          <a:ln w="9525">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8A3411C-FA0D-4E5B-A032-3CAA9738FF64}"/>
              </a:ext>
            </a:extLst>
          </p:cNvPr>
          <p:cNvSpPr>
            <a:spLocks noGrp="1"/>
          </p:cNvSpPr>
          <p:nvPr>
            <p:ph type="title"/>
          </p:nvPr>
        </p:nvSpPr>
        <p:spPr/>
        <p:txBody>
          <a:bodyPr/>
          <a:lstStyle>
            <a:lvl1pPr>
              <a:buNone/>
              <a:defRPr>
                <a:latin typeface="Arial"/>
                <a:ea typeface="Arial"/>
                <a:cs typeface="Arial"/>
              </a:defRPr>
            </a:lvl1pPr>
          </a:lstStyle>
          <a:p>
            <a:r>
              <a:t>单击此处编辑母版标题样式</a:t>
            </a:r>
          </a:p>
        </p:txBody>
      </p:sp>
      <p:sp>
        <p:nvSpPr>
          <p:cNvPr id="5" name="文本框 4">
            <a:extLst>
              <a:ext uri="{FF2B5EF4-FFF2-40B4-BE49-F238E27FC236}">
                <a16:creationId xmlns:a16="http://schemas.microsoft.com/office/drawing/2014/main" id="{B34F04CE-D7E9-4F01-8C93-649B23D40DA2}"/>
              </a:ext>
            </a:extLst>
          </p:cNvPr>
          <p:cNvSpPr>
            <a:spLocks noGrp="1"/>
          </p:cNvSpPr>
          <p:nvPr/>
        </p:nvSpPr>
        <p:spPr>
          <a:xfrm>
            <a:off x="10383743" y="6459531"/>
            <a:ext cx="1505276" cy="338554"/>
          </a:xfrm>
          <a:prstGeom prst="rect">
            <a:avLst/>
          </a:prstGeom>
          <a:noFill/>
        </p:spPr>
        <p:txBody>
          <a:bodyPr wrap="square">
            <a:spAutoFit/>
          </a:bodyPr>
          <a:lstStyle/>
          <a:p>
            <a:r>
              <a:rPr sz="1600">
                <a:latin typeface="Arial"/>
                <a:ea typeface="Arial"/>
                <a:cs typeface="Arial"/>
              </a:rPr>
              <a:t>腾讯云</a:t>
            </a:r>
          </a:p>
        </p:txBody>
      </p:sp>
      <p:sp>
        <p:nvSpPr>
          <p:cNvPr id="6" name="内容占位符 8">
            <a:extLst>
              <a:ext uri="{FF2B5EF4-FFF2-40B4-BE49-F238E27FC236}">
                <a16:creationId xmlns:a16="http://schemas.microsoft.com/office/drawing/2014/main" id="{587D1F75-A64F-44DD-AB83-BA8B06F58A01}"/>
              </a:ext>
            </a:extLst>
          </p:cNvPr>
          <p:cNvSpPr>
            <a:spLocks noGrp="1"/>
          </p:cNvSpPr>
          <p:nvPr>
            <p:ph idx="10" hasCustomPrompt="1"/>
          </p:nvPr>
        </p:nvSpPr>
        <p:spPr>
          <a:xfrm>
            <a:off x="623473" y="6562126"/>
            <a:ext cx="8137964" cy="184665"/>
          </a:xfrm>
        </p:spPr>
        <p:txBody>
          <a:bodyPr/>
          <a:lstStyle>
            <a:lvl1pPr>
              <a:buNone/>
              <a:defRPr sz="1200" b="0">
                <a:latin typeface="Arial"/>
                <a:ea typeface="Arial"/>
                <a:cs typeface="Arial"/>
              </a:defRPr>
            </a:lvl1pPr>
            <a:lvl2pPr marL="1270" indent="0">
              <a:buNone/>
              <a:defRPr sz="800">
                <a:latin typeface="楷体"/>
                <a:ea typeface="楷体"/>
                <a:cs typeface="楷体"/>
              </a:defRPr>
            </a:lvl2pPr>
            <a:lvl3pPr marL="383540" indent="0">
              <a:buNone/>
              <a:defRPr sz="800">
                <a:latin typeface="楷体"/>
                <a:ea typeface="楷体"/>
                <a:cs typeface="楷体"/>
              </a:defRPr>
            </a:lvl3pPr>
            <a:lvl4pPr marL="762000" indent="0">
              <a:buNone/>
              <a:defRPr sz="800">
                <a:latin typeface="楷体"/>
                <a:ea typeface="楷体"/>
                <a:cs typeface="楷体"/>
              </a:defRPr>
            </a:lvl4pPr>
            <a:lvl5pPr marL="1094105" indent="0">
              <a:buNone/>
              <a:defRPr sz="800">
                <a:latin typeface="楷体"/>
                <a:ea typeface="楷体"/>
                <a:cs typeface="楷体"/>
              </a:defRPr>
            </a:lvl5pPr>
          </a:lstStyle>
          <a:p>
            <a:pPr lvl="0">
              <a:buNone/>
            </a:pPr>
            <a:r>
              <a:t>资料来源：</a:t>
            </a:r>
          </a:p>
        </p:txBody>
      </p:sp>
      <p:sp>
        <p:nvSpPr>
          <p:cNvPr id="7" name="Slide Number">
            <a:extLst>
              <a:ext uri="{FF2B5EF4-FFF2-40B4-BE49-F238E27FC236}">
                <a16:creationId xmlns:a16="http://schemas.microsoft.com/office/drawing/2014/main" id="{11B1DDF9-1898-41A5-ADAB-BAA5A5E0F769}"/>
              </a:ext>
            </a:extLst>
          </p:cNvPr>
          <p:cNvSpPr>
            <a:spLocks noGrp="1"/>
          </p:cNvSpPr>
          <p:nvPr/>
        </p:nvSpPr>
        <p:spPr>
          <a:xfrm>
            <a:off x="11627653" y="6566447"/>
            <a:ext cx="284049" cy="155496"/>
          </a:xfrm>
          <a:prstGeom prst="rect">
            <a:avLst/>
          </a:prstGeom>
        </p:spPr>
        <p:txBody>
          <a:bodyPr vert="horz" wrap="none" lIns="0" tIns="0" rIns="0" bIns="0" anchor="ctr">
            <a:noAutofit/>
          </a:bodyPr>
          <a:lstStyle>
            <a:lvl1pPr>
              <a:buNone/>
              <a:defRPr sz="1000" baseline="0">
                <a:latin typeface="+mn-lt"/>
                <a:ea typeface="+mn-lt"/>
                <a:cs typeface="+mn-lt"/>
              </a:defRPr>
            </a:lvl1pPr>
          </a:lstStyle>
          <a:p>
            <a:fld id="{42C328C1-A84F-4A39-A664-DBA00541A8C6}" type="slidenum">
              <a:rPr sz="1335">
                <a:solidFill>
                  <a:srgbClr val="000000"/>
                </a:solidFill>
                <a:latin typeface="Arial"/>
                <a:ea typeface="Arial"/>
                <a:cs typeface="Arial"/>
              </a:rPr>
              <a:t>‹#›</a:t>
            </a:fld>
            <a:endParaRPr sz="1335">
              <a:solidFill>
                <a:srgbClr val="000000"/>
              </a:solidFill>
              <a:latin typeface="Arial"/>
              <a:ea typeface="Arial"/>
              <a:cs typeface="Arial"/>
            </a:endParaRPr>
          </a:p>
        </p:txBody>
      </p:sp>
      <p:pic>
        <p:nvPicPr>
          <p:cNvPr id="13" name="图片 10240"/>
          <p:cNvPicPr>
            <a:picLocks noChangeAspect="1"/>
          </p:cNvPicPr>
          <p:nvPr/>
        </p:nvPicPr>
        <p:blipFill>
          <a:blip r:embed="rId2"/>
          <a:stretch>
            <a:fillRect/>
          </a:stretch>
        </p:blipFill>
        <p:spPr>
          <a:xfrm>
            <a:off x="0" y="0"/>
            <a:ext cx="0" cy="0"/>
          </a:xfrm>
          <a:prstGeom prst="rect">
            <a:avLst/>
          </a:prstGeom>
          <a:ln w="9525">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McK 2. Slide Title">
            <a:extLst>
              <a:ext uri="{FF2B5EF4-FFF2-40B4-BE49-F238E27FC236}">
                <a16:creationId xmlns:a16="http://schemas.microsoft.com/office/drawing/2014/main" id="{3034B933-951D-4A7C-82A3-F03C79602A8C}"/>
              </a:ext>
            </a:extLst>
          </p:cNvPr>
          <p:cNvSpPr>
            <a:spLocks noGrp="1"/>
          </p:cNvSpPr>
          <p:nvPr>
            <p:ph type="title"/>
          </p:nvPr>
        </p:nvSpPr>
        <p:spPr/>
        <p:txBody>
          <a:bodyPr/>
          <a:lstStyle>
            <a:lvl1pPr>
              <a:buNone/>
              <a:defRPr>
                <a:latin typeface="Arial"/>
                <a:ea typeface="Arial"/>
                <a:cs typeface="Arial"/>
              </a:defRPr>
            </a:lvl1pPr>
          </a:lstStyle>
          <a:p>
            <a:r>
              <a:t>Click to edit Master title style</a:t>
            </a:r>
          </a:p>
        </p:txBody>
      </p:sp>
      <p:sp>
        <p:nvSpPr>
          <p:cNvPr id="4" name="Slide Number">
            <a:extLst>
              <a:ext uri="{FF2B5EF4-FFF2-40B4-BE49-F238E27FC236}">
                <a16:creationId xmlns:a16="http://schemas.microsoft.com/office/drawing/2014/main" id="{7D1468CE-0499-4A6C-8B37-7A8F27BF87A4}"/>
              </a:ext>
            </a:extLst>
          </p:cNvPr>
          <p:cNvSpPr>
            <a:spLocks noGrp="1"/>
          </p:cNvSpPr>
          <p:nvPr/>
        </p:nvSpPr>
        <p:spPr>
          <a:xfrm>
            <a:off x="11627653" y="6566447"/>
            <a:ext cx="284049" cy="155496"/>
          </a:xfrm>
          <a:prstGeom prst="rect">
            <a:avLst/>
          </a:prstGeom>
        </p:spPr>
        <p:txBody>
          <a:bodyPr vert="horz" wrap="none" lIns="0" tIns="0" rIns="0" bIns="0" anchor="ctr">
            <a:noAutofit/>
          </a:bodyPr>
          <a:lstStyle>
            <a:lvl1pPr>
              <a:buNone/>
              <a:defRPr sz="1000" baseline="0">
                <a:latin typeface="+mn-lt"/>
                <a:ea typeface="+mn-lt"/>
                <a:cs typeface="+mn-lt"/>
              </a:defRPr>
            </a:lvl1pPr>
          </a:lstStyle>
          <a:p>
            <a:fld id="{42C328C1-A84F-4A39-A664-DBA00541A8C6}" type="slidenum">
              <a:rPr sz="1335">
                <a:solidFill>
                  <a:srgbClr val="000000"/>
                </a:solidFill>
                <a:latin typeface="Arial"/>
                <a:ea typeface="Arial"/>
                <a:cs typeface="Arial"/>
              </a:rPr>
              <a:t>‹#›</a:t>
            </a:fld>
            <a:endParaRPr sz="1335">
              <a:solidFill>
                <a:srgbClr val="000000"/>
              </a:solidFill>
              <a:latin typeface="Arial"/>
              <a:ea typeface="Arial"/>
              <a:cs typeface="Arial"/>
            </a:endParaRPr>
          </a:p>
        </p:txBody>
      </p:sp>
      <p:pic>
        <p:nvPicPr>
          <p:cNvPr id="8" name="图片 11264"/>
          <p:cNvPicPr>
            <a:picLocks noChangeAspect="1"/>
          </p:cNvPicPr>
          <p:nvPr/>
        </p:nvPicPr>
        <p:blipFill>
          <a:blip r:embed="rId2"/>
          <a:stretch>
            <a:fillRect/>
          </a:stretch>
        </p:blipFill>
        <p:spPr>
          <a:xfrm>
            <a:off x="0" y="0"/>
            <a:ext cx="0" cy="0"/>
          </a:xfrm>
          <a:prstGeom prst="rect">
            <a:avLst/>
          </a:prstGeom>
          <a:ln w="9525">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2" name="McK 2. Slide Title">
            <a:extLst>
              <a:ext uri="{FF2B5EF4-FFF2-40B4-BE49-F238E27FC236}">
                <a16:creationId xmlns:a16="http://schemas.microsoft.com/office/drawing/2014/main" id="{D578E571-5E58-4766-8A6F-C1A5D034B4F6}"/>
              </a:ext>
            </a:extLst>
          </p:cNvPr>
          <p:cNvSpPr>
            <a:spLocks noGrp="1"/>
          </p:cNvSpPr>
          <p:nvPr>
            <p:ph type="title"/>
          </p:nvPr>
        </p:nvSpPr>
        <p:spPr/>
        <p:txBody>
          <a:bodyPr/>
          <a:lstStyle>
            <a:lvl1pPr>
              <a:buNone/>
              <a:defRPr>
                <a:latin typeface="Arial"/>
                <a:ea typeface="Arial"/>
                <a:cs typeface="Arial"/>
              </a:defRPr>
            </a:lvl1pPr>
          </a:lstStyle>
          <a:p>
            <a:r>
              <a:t>Click to edit Master title style</a:t>
            </a:r>
          </a:p>
        </p:txBody>
      </p:sp>
      <p:sp>
        <p:nvSpPr>
          <p:cNvPr id="4" name="Slide Number">
            <a:extLst>
              <a:ext uri="{FF2B5EF4-FFF2-40B4-BE49-F238E27FC236}">
                <a16:creationId xmlns:a16="http://schemas.microsoft.com/office/drawing/2014/main" id="{1F4924A7-B500-453A-8ED4-703BDD1A417E}"/>
              </a:ext>
            </a:extLst>
          </p:cNvPr>
          <p:cNvSpPr>
            <a:spLocks noGrp="1"/>
          </p:cNvSpPr>
          <p:nvPr/>
        </p:nvSpPr>
        <p:spPr>
          <a:xfrm>
            <a:off x="11627653" y="6566447"/>
            <a:ext cx="284049" cy="155496"/>
          </a:xfrm>
          <a:prstGeom prst="rect">
            <a:avLst/>
          </a:prstGeom>
        </p:spPr>
        <p:txBody>
          <a:bodyPr vert="horz" wrap="none" lIns="0" tIns="0" rIns="0" bIns="0" anchor="ctr">
            <a:noAutofit/>
          </a:bodyPr>
          <a:lstStyle>
            <a:lvl1pPr>
              <a:buNone/>
              <a:defRPr sz="1000" baseline="0">
                <a:latin typeface="+mn-lt"/>
                <a:ea typeface="+mn-lt"/>
                <a:cs typeface="+mn-lt"/>
              </a:defRPr>
            </a:lvl1pPr>
          </a:lstStyle>
          <a:p>
            <a:fld id="{42C328C1-A84F-4A39-A664-DBA00541A8C6}" type="slidenum">
              <a:rPr sz="1335">
                <a:solidFill>
                  <a:srgbClr val="000000"/>
                </a:solidFill>
                <a:latin typeface="Arial"/>
                <a:ea typeface="Arial"/>
                <a:cs typeface="Arial"/>
              </a:rPr>
              <a:t>‹#›</a:t>
            </a:fld>
            <a:endParaRPr sz="1335">
              <a:solidFill>
                <a:srgbClr val="000000"/>
              </a:solidFill>
              <a:latin typeface="Arial"/>
              <a:ea typeface="Arial"/>
              <a:cs typeface="Arial"/>
            </a:endParaRPr>
          </a:p>
        </p:txBody>
      </p:sp>
      <p:pic>
        <p:nvPicPr>
          <p:cNvPr id="8" name="图片 12288"/>
          <p:cNvPicPr>
            <a:picLocks noChangeAspect="1"/>
          </p:cNvPicPr>
          <p:nvPr/>
        </p:nvPicPr>
        <p:blipFill>
          <a:blip r:embed="rId2"/>
          <a:stretch>
            <a:fillRect/>
          </a:stretch>
        </p:blipFill>
        <p:spPr>
          <a:xfrm>
            <a:off x="0" y="0"/>
            <a:ext cx="0" cy="0"/>
          </a:xfrm>
          <a:prstGeom prst="rect">
            <a:avLst/>
          </a:prstGeom>
          <a:ln w="9525">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425EA78-5ACC-442B-807D-B24E5815A540}"/>
              </a:ext>
            </a:extLst>
          </p:cNvPr>
          <p:cNvSpPr>
            <a:spLocks noGrp="1"/>
          </p:cNvSpPr>
          <p:nvPr>
            <p:ph type="title"/>
          </p:nvPr>
        </p:nvSpPr>
        <p:spPr/>
        <p:txBody>
          <a:bodyPr/>
          <a:lstStyle>
            <a:lvl1pPr>
              <a:buNone/>
              <a:defRPr>
                <a:latin typeface="Arial"/>
                <a:ea typeface="Arial"/>
                <a:cs typeface="Arial"/>
              </a:defRPr>
            </a:lvl1pPr>
          </a:lstStyle>
          <a:p>
            <a:r>
              <a:t>单击此处编辑母版标题样式</a:t>
            </a:r>
          </a:p>
        </p:txBody>
      </p:sp>
      <p:sp>
        <p:nvSpPr>
          <p:cNvPr id="3" name="内容占位符 2">
            <a:extLst>
              <a:ext uri="{FF2B5EF4-FFF2-40B4-BE49-F238E27FC236}">
                <a16:creationId xmlns:a16="http://schemas.microsoft.com/office/drawing/2014/main" id="{A5DB6641-E3F7-48F6-9E79-409ED5926B24}"/>
              </a:ext>
            </a:extLst>
          </p:cNvPr>
          <p:cNvSpPr>
            <a:spLocks noGrp="1"/>
          </p:cNvSpPr>
          <p:nvPr>
            <p:ph idx="1" hasCustomPrompt="1"/>
          </p:nvPr>
        </p:nvSpPr>
        <p:spPr>
          <a:xfrm>
            <a:off x="1976465" y="1990671"/>
            <a:ext cx="5853786" cy="1641155"/>
          </a:xfrm>
        </p:spPr>
        <p:txBody>
          <a:bodyPr/>
          <a:lstStyle>
            <a:lvl1pPr>
              <a:buNone/>
              <a:defRPr>
                <a:latin typeface="Arial"/>
                <a:ea typeface="Arial"/>
                <a:cs typeface="Arial"/>
              </a:defRPr>
            </a:lvl1pPr>
            <a:lvl2pPr>
              <a:buNone/>
              <a:defRPr>
                <a:latin typeface="Arial"/>
                <a:ea typeface="Arial"/>
                <a:cs typeface="Arial"/>
              </a:defRPr>
            </a:lvl2pPr>
            <a:lvl3pPr>
              <a:buNone/>
              <a:defRPr>
                <a:latin typeface="Arial"/>
                <a:ea typeface="Arial"/>
                <a:cs typeface="Arial"/>
              </a:defRPr>
            </a:lvl3pPr>
            <a:lvl4pPr>
              <a:buNone/>
              <a:defRPr>
                <a:latin typeface="Arial"/>
                <a:ea typeface="Arial"/>
                <a:cs typeface="Arial"/>
              </a:defRPr>
            </a:lvl4pPr>
            <a:lvl5pPr>
              <a:buNone/>
              <a:defRPr>
                <a:latin typeface="Arial"/>
                <a:ea typeface="Arial"/>
                <a:cs typeface="Arial"/>
              </a:defRPr>
            </a:lvl5pPr>
          </a:lstStyle>
          <a:p>
            <a:pPr lvl="0">
              <a:buNone/>
            </a:pPr>
            <a:r>
              <a:t>编辑母版文本样式</a:t>
            </a:r>
          </a:p>
          <a:p>
            <a:pPr lvl="1">
              <a:buNone/>
            </a:pPr>
            <a:r>
              <a:t>第二级</a:t>
            </a:r>
          </a:p>
          <a:p>
            <a:pPr lvl="2">
              <a:buNone/>
            </a:pPr>
            <a:r>
              <a:t>第三级</a:t>
            </a:r>
          </a:p>
          <a:p>
            <a:pPr lvl="3">
              <a:buNone/>
            </a:pPr>
            <a:r>
              <a:t>第四级</a:t>
            </a:r>
          </a:p>
          <a:p>
            <a:pPr lvl="4">
              <a:buNone/>
            </a:pPr>
            <a:r>
              <a:t>第五级</a:t>
            </a:r>
          </a:p>
        </p:txBody>
      </p:sp>
      <p:pic>
        <p:nvPicPr>
          <p:cNvPr id="7" name="图片 13312"/>
          <p:cNvPicPr>
            <a:picLocks noChangeAspect="1"/>
          </p:cNvPicPr>
          <p:nvPr/>
        </p:nvPicPr>
        <p:blipFill>
          <a:blip r:embed="rId2"/>
          <a:stretch>
            <a:fillRect/>
          </a:stretch>
        </p:blipFill>
        <p:spPr>
          <a:xfrm>
            <a:off x="0" y="0"/>
            <a:ext cx="0" cy="0"/>
          </a:xfrm>
          <a:prstGeom prst="rect">
            <a:avLst/>
          </a:prstGeom>
          <a:ln w="9525">
            <a:noFill/>
          </a:ln>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1_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50EC58B-3484-4508-8258-7AE3AADA5CE2}"/>
              </a:ext>
            </a:extLst>
          </p:cNvPr>
          <p:cNvSpPr>
            <a:spLocks noGrp="1"/>
          </p:cNvSpPr>
          <p:nvPr>
            <p:ph type="title"/>
          </p:nvPr>
        </p:nvSpPr>
        <p:spPr/>
        <p:txBody>
          <a:bodyPr/>
          <a:lstStyle/>
          <a:p>
            <a:r>
              <a:t>单击此处编辑母版标题样式</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5D574-65BC-4968-A16C-8AF7E8DCC97D}"/>
              </a:ext>
            </a:extLst>
          </p:cNvPr>
          <p:cNvSpPr>
            <a:spLocks noGrp="1"/>
          </p:cNvSpPr>
          <p:nvPr>
            <p:ph type="title"/>
          </p:nvPr>
        </p:nvSpPr>
        <p:spPr/>
        <p:txBody>
          <a:bodyPr/>
          <a:lstStyle/>
          <a:p>
            <a:pPr>
              <a:buNone/>
            </a:pPr>
            <a:r>
              <a:t>Click to edit Master title style</a:t>
            </a:r>
          </a:p>
        </p:txBody>
      </p:sp>
      <p:sp>
        <p:nvSpPr>
          <p:cNvPr id="3" name="Slide Number">
            <a:extLst>
              <a:ext uri="{FF2B5EF4-FFF2-40B4-BE49-F238E27FC236}">
                <a16:creationId xmlns:a16="http://schemas.microsoft.com/office/drawing/2014/main" id="{2500BABB-3C2E-41B3-A0E6-ACBF16499405}"/>
              </a:ext>
            </a:extLst>
          </p:cNvPr>
          <p:cNvSpPr>
            <a:spLocks noGrp="1"/>
          </p:cNvSpPr>
          <p:nvPr/>
        </p:nvSpPr>
        <p:spPr>
          <a:xfrm>
            <a:off x="11593983" y="6567252"/>
            <a:ext cx="221244" cy="153888"/>
          </a:xfrm>
          <a:prstGeom prst="rect">
            <a:avLst/>
          </a:prstGeom>
        </p:spPr>
        <p:txBody>
          <a:bodyPr vert="horz" wrap="none" lIns="0" tIns="0" rIns="0" bIns="0" anchor="ctr">
            <a:spAutoFit/>
          </a:bodyPr>
          <a:lstStyle>
            <a:lvl1pPr>
              <a:buNone/>
              <a:defRPr sz="1000" baseline="0">
                <a:latin typeface="+mn-lt"/>
                <a:ea typeface="+mn-lt"/>
                <a:cs typeface="+mn-lt"/>
              </a:defRPr>
            </a:lvl1pPr>
          </a:lstStyle>
          <a:p>
            <a:pPr lvl="0">
              <a:buNone/>
            </a:pPr>
            <a:fld id="{42C328C1-A84F-4A39-A664-DBA00541A8C6}" type="slidenum">
              <a:rPr sz="1000">
                <a:latin typeface="+mn-ea"/>
                <a:ea typeface="+mn-ea"/>
                <a:cs typeface="+mn-ea"/>
              </a:rPr>
              <a:t>‹#›</a:t>
            </a:fld>
            <a:endParaRPr sz="1000">
              <a:latin typeface="+mn-ea"/>
              <a:ea typeface="+mn-ea"/>
              <a:cs typeface="+mn-ea"/>
            </a:endParaRPr>
          </a:p>
        </p:txBody>
      </p:sp>
      <p:sp>
        <p:nvSpPr>
          <p:cNvPr id="4" name="内容占位符 8">
            <a:extLst>
              <a:ext uri="{FF2B5EF4-FFF2-40B4-BE49-F238E27FC236}">
                <a16:creationId xmlns:a16="http://schemas.microsoft.com/office/drawing/2014/main" id="{5925A1EF-A9C4-4D2F-9E0B-216DC7E04C09}"/>
              </a:ext>
            </a:extLst>
          </p:cNvPr>
          <p:cNvSpPr>
            <a:spLocks noGrp="1"/>
          </p:cNvSpPr>
          <p:nvPr>
            <p:ph idx="10" hasCustomPrompt="1"/>
          </p:nvPr>
        </p:nvSpPr>
        <p:spPr>
          <a:xfrm>
            <a:off x="623473" y="6562124"/>
            <a:ext cx="8137964" cy="184665"/>
          </a:xfrm>
        </p:spPr>
        <p:txBody>
          <a:bodyPr/>
          <a:lstStyle>
            <a:lvl1pPr>
              <a:buNone/>
              <a:defRPr sz="1200" b="0">
                <a:latin typeface="微软雅黑"/>
                <a:ea typeface="微软雅黑"/>
                <a:cs typeface="微软雅黑"/>
              </a:defRPr>
            </a:lvl1pPr>
            <a:lvl2pPr marL="1270" indent="0">
              <a:buNone/>
              <a:defRPr sz="800">
                <a:latin typeface="楷体"/>
                <a:ea typeface="楷体"/>
                <a:cs typeface="楷体"/>
              </a:defRPr>
            </a:lvl2pPr>
            <a:lvl3pPr marL="383540" indent="0">
              <a:buNone/>
              <a:defRPr sz="800">
                <a:latin typeface="楷体"/>
                <a:ea typeface="楷体"/>
                <a:cs typeface="楷体"/>
              </a:defRPr>
            </a:lvl3pPr>
            <a:lvl4pPr marL="762000" indent="0">
              <a:buNone/>
              <a:defRPr sz="800">
                <a:latin typeface="楷体"/>
                <a:ea typeface="楷体"/>
                <a:cs typeface="楷体"/>
              </a:defRPr>
            </a:lvl4pPr>
            <a:lvl5pPr marL="1094105" indent="0">
              <a:buNone/>
              <a:defRPr sz="800">
                <a:latin typeface="楷体"/>
                <a:ea typeface="楷体"/>
                <a:cs typeface="楷体"/>
              </a:defRPr>
            </a:lvl5pPr>
          </a:lstStyle>
          <a:p>
            <a:pPr lvl="0">
              <a:buNone/>
            </a:pPr>
            <a:r>
              <a:t>资料来源：</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28C9144-58BA-4C1C-973C-246A975389B4}"/>
              </a:ext>
            </a:extLst>
          </p:cNvPr>
          <p:cNvSpPr>
            <a:spLocks noGrp="1"/>
          </p:cNvSpPr>
          <p:nvPr>
            <p:ph type="ctrTitle"/>
          </p:nvPr>
        </p:nvSpPr>
        <p:spPr>
          <a:xfrm>
            <a:off x="1524199" y="1663306"/>
            <a:ext cx="9145191" cy="1846659"/>
          </a:xfrm>
        </p:spPr>
        <p:txBody>
          <a:bodyPr anchor="b"/>
          <a:lstStyle>
            <a:lvl1pPr algn="ctr">
              <a:buNone/>
              <a:defRPr sz="6000"/>
            </a:lvl1pPr>
          </a:lstStyle>
          <a:p>
            <a:r>
              <a:t>单击此处编辑母版标题样式</a:t>
            </a:r>
          </a:p>
        </p:txBody>
      </p:sp>
      <p:sp>
        <p:nvSpPr>
          <p:cNvPr id="3" name="副标题 2">
            <a:extLst>
              <a:ext uri="{FF2B5EF4-FFF2-40B4-BE49-F238E27FC236}">
                <a16:creationId xmlns:a16="http://schemas.microsoft.com/office/drawing/2014/main" id="{CC91F259-0FB7-4423-BC1B-81F66AB0D827}"/>
              </a:ext>
            </a:extLst>
          </p:cNvPr>
          <p:cNvSpPr>
            <a:spLocks noGrp="1"/>
          </p:cNvSpPr>
          <p:nvPr>
            <p:ph type="subTitle" idx="1"/>
          </p:nvPr>
        </p:nvSpPr>
        <p:spPr>
          <a:xfrm>
            <a:off x="1524199" y="3602038"/>
            <a:ext cx="9145191" cy="36933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单击此处编辑母版副标题样式</a:t>
            </a:r>
          </a:p>
        </p:txBody>
      </p:sp>
      <p:sp>
        <p:nvSpPr>
          <p:cNvPr id="4" name="日期占位符 3">
            <a:extLst>
              <a:ext uri="{FF2B5EF4-FFF2-40B4-BE49-F238E27FC236}">
                <a16:creationId xmlns:a16="http://schemas.microsoft.com/office/drawing/2014/main" id="{656133B1-F006-4B78-A16B-4F0A8A861349}"/>
              </a:ext>
            </a:extLst>
          </p:cNvPr>
          <p:cNvSpPr>
            <a:spLocks noGrp="1"/>
          </p:cNvSpPr>
          <p:nvPr>
            <p:ph type="dt" idx="10"/>
          </p:nvPr>
        </p:nvSpPr>
        <p:spPr/>
        <p:txBody>
          <a:bodyPr/>
          <a:lstStyle>
            <a:lvl1pPr>
              <a:buNone/>
              <a:defRPr>
                <a:latin typeface="微软雅黑"/>
                <a:ea typeface="微软雅黑"/>
                <a:cs typeface="微软雅黑"/>
              </a:defRPr>
            </a:lvl1pPr>
          </a:lstStyle>
          <a:p>
            <a:fld id="{F6E8902C-EF19-4F72-BE48-612BEDA828EF}" type="datetimeFigureOut">
              <a:t>2026/8/24</a:t>
            </a:fld>
            <a:endParaRPr/>
          </a:p>
        </p:txBody>
      </p:sp>
      <p:sp>
        <p:nvSpPr>
          <p:cNvPr id="5" name="页脚占位符 4">
            <a:extLst>
              <a:ext uri="{FF2B5EF4-FFF2-40B4-BE49-F238E27FC236}">
                <a16:creationId xmlns:a16="http://schemas.microsoft.com/office/drawing/2014/main" id="{5B089856-534D-4DC3-AA7C-3806640CF0C9}"/>
              </a:ext>
            </a:extLst>
          </p:cNvPr>
          <p:cNvSpPr>
            <a:spLocks noGrp="1"/>
          </p:cNvSpPr>
          <p:nvPr>
            <p:ph type="ftr" idx="11"/>
          </p:nvPr>
        </p:nvSpPr>
        <p:spPr/>
        <p:txBody>
          <a:bodyPr/>
          <a:lstStyle>
            <a:lvl1pPr>
              <a:buNone/>
              <a:defRPr>
                <a:latin typeface="微软雅黑"/>
                <a:ea typeface="微软雅黑"/>
                <a:cs typeface="微软雅黑"/>
              </a:defRPr>
            </a:lvl1pPr>
          </a:lstStyle>
          <a:p>
            <a:endParaRPr/>
          </a:p>
        </p:txBody>
      </p:sp>
      <p:sp>
        <p:nvSpPr>
          <p:cNvPr id="6" name="灯片编号占位符 5">
            <a:extLst>
              <a:ext uri="{FF2B5EF4-FFF2-40B4-BE49-F238E27FC236}">
                <a16:creationId xmlns:a16="http://schemas.microsoft.com/office/drawing/2014/main" id="{BB80B3EF-BCD0-4F5D-B8DF-F3CE81B44C48}"/>
              </a:ext>
            </a:extLst>
          </p:cNvPr>
          <p:cNvSpPr>
            <a:spLocks noGrp="1"/>
          </p:cNvSpPr>
          <p:nvPr>
            <p:ph type="sldNum" idx="12"/>
          </p:nvPr>
        </p:nvSpPr>
        <p:spPr/>
        <p:txBody>
          <a:bodyPr/>
          <a:lstStyle>
            <a:lvl1pPr>
              <a:buNone/>
              <a:defRPr>
                <a:latin typeface="微软雅黑"/>
                <a:ea typeface="微软雅黑"/>
                <a:cs typeface="微软雅黑"/>
              </a:defRPr>
            </a:lvl1pPr>
          </a:lstStyle>
          <a:p>
            <a:fld id="{7B176230-155D-4EA3-9DE9-0D350CBACB96}" type="slidenum">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doc id">
            <a:extLst>
              <a:ext uri="{FF2B5EF4-FFF2-40B4-BE49-F238E27FC236}">
                <a16:creationId xmlns:a16="http://schemas.microsoft.com/office/drawing/2014/main" id="{ABB9B090-9DE5-4AE0-8EA4-8D3799249E1F}"/>
              </a:ext>
            </a:extLst>
          </p:cNvPr>
          <p:cNvSpPr>
            <a:spLocks noGrp="1"/>
          </p:cNvSpPr>
          <p:nvPr/>
        </p:nvSpPr>
        <p:spPr>
          <a:xfrm>
            <a:off x="11487245" y="37255"/>
            <a:ext cx="401772" cy="124720"/>
          </a:xfrm>
          <a:prstGeom prst="rect">
            <a:avLst/>
          </a:prstGeom>
          <a:noFill/>
          <a:ln>
            <a:noFill/>
          </a:ln>
        </p:spPr>
        <p:txBody>
          <a:bodyPr wrap="none" lIns="0" tIns="0" rIns="0" bIns="0"/>
          <a:lstStyle>
            <a:lvl1pPr>
              <a:buNone/>
              <a:defRPr sz="1600">
                <a:solidFill>
                  <a:schemeClr val="tx1"/>
                </a:solidFill>
                <a:latin typeface="Arial"/>
                <a:ea typeface="Arial"/>
                <a:cs typeface="Arial"/>
              </a:defRPr>
            </a:lvl1pPr>
            <a:lvl2pPr marL="742950" indent="-285750">
              <a:buNone/>
              <a:defRPr sz="1600">
                <a:solidFill>
                  <a:schemeClr val="tx1"/>
                </a:solidFill>
                <a:latin typeface="Arial"/>
                <a:ea typeface="Arial"/>
                <a:cs typeface="Arial"/>
              </a:defRPr>
            </a:lvl2pPr>
            <a:lvl3pPr marL="1143000" indent="-228600">
              <a:buNone/>
              <a:defRPr sz="1600">
                <a:solidFill>
                  <a:schemeClr val="tx1"/>
                </a:solidFill>
                <a:latin typeface="Arial"/>
                <a:ea typeface="Arial"/>
                <a:cs typeface="Arial"/>
              </a:defRPr>
            </a:lvl3pPr>
            <a:lvl4pPr marL="1600200" indent="-228600">
              <a:buNone/>
              <a:defRPr sz="1600">
                <a:solidFill>
                  <a:schemeClr val="tx1"/>
                </a:solidFill>
                <a:latin typeface="Arial"/>
                <a:ea typeface="Arial"/>
                <a:cs typeface="Arial"/>
              </a:defRPr>
            </a:lvl4pPr>
            <a:lvl5pPr marL="2057400" indent="-228600">
              <a:buNone/>
              <a:defRPr sz="1600">
                <a:solidFill>
                  <a:schemeClr val="tx1"/>
                </a:solidFill>
                <a:latin typeface="Arial"/>
                <a:ea typeface="Arial"/>
                <a:cs typeface="Arial"/>
              </a:defRPr>
            </a:lvl5pPr>
            <a:lvl6pPr marL="2514600" indent="-228600">
              <a:spcBef>
                <a:spcPct val="0"/>
              </a:spcBef>
              <a:spcAft>
                <a:spcPct val="0"/>
              </a:spcAft>
              <a:buNone/>
              <a:defRPr sz="1600">
                <a:solidFill>
                  <a:schemeClr val="tx1"/>
                </a:solidFill>
                <a:latin typeface="Arial"/>
                <a:ea typeface="Arial"/>
                <a:cs typeface="Arial"/>
              </a:defRPr>
            </a:lvl6pPr>
            <a:lvl7pPr marL="2971800" indent="-228600">
              <a:spcBef>
                <a:spcPct val="0"/>
              </a:spcBef>
              <a:spcAft>
                <a:spcPct val="0"/>
              </a:spcAft>
              <a:buNone/>
              <a:defRPr sz="1600">
                <a:solidFill>
                  <a:schemeClr val="tx1"/>
                </a:solidFill>
                <a:latin typeface="Arial"/>
                <a:ea typeface="Arial"/>
                <a:cs typeface="Arial"/>
              </a:defRPr>
            </a:lvl7pPr>
            <a:lvl8pPr marL="3429000" indent="-228600">
              <a:spcBef>
                <a:spcPct val="0"/>
              </a:spcBef>
              <a:spcAft>
                <a:spcPct val="0"/>
              </a:spcAft>
              <a:buNone/>
              <a:defRPr sz="1600">
                <a:solidFill>
                  <a:schemeClr val="tx1"/>
                </a:solidFill>
                <a:latin typeface="Arial"/>
                <a:ea typeface="Arial"/>
                <a:cs typeface="Arial"/>
              </a:defRPr>
            </a:lvl8pPr>
            <a:lvl9pPr marL="3886200" indent="-228600">
              <a:spcBef>
                <a:spcPct val="0"/>
              </a:spcBef>
              <a:spcAft>
                <a:spcPct val="0"/>
              </a:spcAft>
              <a:buNone/>
              <a:defRPr sz="1600">
                <a:solidFill>
                  <a:schemeClr val="tx1"/>
                </a:solidFill>
                <a:latin typeface="Arial"/>
                <a:ea typeface="Arial"/>
                <a:cs typeface="Arial"/>
              </a:defRPr>
            </a:lvl9pPr>
          </a:lstStyle>
          <a:p>
            <a:pPr algn="r">
              <a:buNone/>
            </a:pPr>
            <a:endParaRPr sz="1065" baseline="0">
              <a:latin typeface="Arial"/>
              <a:ea typeface="Arial"/>
              <a:cs typeface="Arial"/>
            </a:endParaRPr>
          </a:p>
        </p:txBody>
      </p:sp>
      <p:sp>
        <p:nvSpPr>
          <p:cNvPr id="9" name="McK Document type" hidden="1">
            <a:extLst>
              <a:ext uri="{FF2B5EF4-FFF2-40B4-BE49-F238E27FC236}">
                <a16:creationId xmlns:a16="http://schemas.microsoft.com/office/drawing/2014/main" id="{591E9E66-E1E3-4B2B-8153-076DC6774F70}"/>
              </a:ext>
            </a:extLst>
          </p:cNvPr>
          <p:cNvSpPr>
            <a:spLocks noGrp="1"/>
          </p:cNvSpPr>
          <p:nvPr/>
        </p:nvSpPr>
        <p:spPr>
          <a:xfrm>
            <a:off x="3592195" y="4964521"/>
            <a:ext cx="6715653" cy="286694"/>
          </a:xfrm>
          <a:prstGeom prst="rect">
            <a:avLst/>
          </a:prstGeom>
          <a:noFill/>
          <a:ln>
            <a:noFill/>
          </a:ln>
        </p:spPr>
        <p:txBody>
          <a:bodyPr lIns="0" tIns="0" rIns="0" bIns="0" anchor="b">
            <a:spAutoFit/>
          </a:bodyPr>
          <a:lstStyle>
            <a:lvl1pPr>
              <a:buNone/>
              <a:defRPr sz="1600">
                <a:solidFill>
                  <a:schemeClr val="tx1"/>
                </a:solidFill>
                <a:latin typeface="Arial"/>
                <a:ea typeface="Arial"/>
                <a:cs typeface="Arial"/>
              </a:defRPr>
            </a:lvl1pPr>
            <a:lvl2pPr marL="742950" indent="-285750">
              <a:buNone/>
              <a:defRPr sz="1600">
                <a:solidFill>
                  <a:schemeClr val="tx1"/>
                </a:solidFill>
                <a:latin typeface="Arial"/>
                <a:ea typeface="Arial"/>
                <a:cs typeface="Arial"/>
              </a:defRPr>
            </a:lvl2pPr>
            <a:lvl3pPr marL="1143000" indent="-228600">
              <a:buNone/>
              <a:defRPr sz="1600">
                <a:solidFill>
                  <a:schemeClr val="tx1"/>
                </a:solidFill>
                <a:latin typeface="Arial"/>
                <a:ea typeface="Arial"/>
                <a:cs typeface="Arial"/>
              </a:defRPr>
            </a:lvl3pPr>
            <a:lvl4pPr marL="1600200" indent="-228600">
              <a:buNone/>
              <a:defRPr sz="1600">
                <a:solidFill>
                  <a:schemeClr val="tx1"/>
                </a:solidFill>
                <a:latin typeface="Arial"/>
                <a:ea typeface="Arial"/>
                <a:cs typeface="Arial"/>
              </a:defRPr>
            </a:lvl4pPr>
            <a:lvl5pPr marL="2057400" indent="-228600">
              <a:buNone/>
              <a:defRPr sz="1600">
                <a:solidFill>
                  <a:schemeClr val="tx1"/>
                </a:solidFill>
                <a:latin typeface="Arial"/>
                <a:ea typeface="Arial"/>
                <a:cs typeface="Arial"/>
              </a:defRPr>
            </a:lvl5pPr>
            <a:lvl6pPr marL="2514600" indent="-228600">
              <a:spcBef>
                <a:spcPct val="0"/>
              </a:spcBef>
              <a:spcAft>
                <a:spcPct val="0"/>
              </a:spcAft>
              <a:buNone/>
              <a:defRPr sz="1600">
                <a:solidFill>
                  <a:schemeClr val="tx1"/>
                </a:solidFill>
                <a:latin typeface="Arial"/>
                <a:ea typeface="Arial"/>
                <a:cs typeface="Arial"/>
              </a:defRPr>
            </a:lvl6pPr>
            <a:lvl7pPr marL="2971800" indent="-228600">
              <a:spcBef>
                <a:spcPct val="0"/>
              </a:spcBef>
              <a:spcAft>
                <a:spcPct val="0"/>
              </a:spcAft>
              <a:buNone/>
              <a:defRPr sz="1600">
                <a:solidFill>
                  <a:schemeClr val="tx1"/>
                </a:solidFill>
                <a:latin typeface="Arial"/>
                <a:ea typeface="Arial"/>
                <a:cs typeface="Arial"/>
              </a:defRPr>
            </a:lvl7pPr>
            <a:lvl8pPr marL="3429000" indent="-228600">
              <a:spcBef>
                <a:spcPct val="0"/>
              </a:spcBef>
              <a:spcAft>
                <a:spcPct val="0"/>
              </a:spcAft>
              <a:buNone/>
              <a:defRPr sz="1600">
                <a:solidFill>
                  <a:schemeClr val="tx1"/>
                </a:solidFill>
                <a:latin typeface="Arial"/>
                <a:ea typeface="Arial"/>
                <a:cs typeface="Arial"/>
              </a:defRPr>
            </a:lvl8pPr>
            <a:lvl9pPr marL="3886200" indent="-228600">
              <a:spcBef>
                <a:spcPct val="0"/>
              </a:spcBef>
              <a:spcAft>
                <a:spcPct val="0"/>
              </a:spcAft>
              <a:buNone/>
              <a:defRPr sz="1600">
                <a:solidFill>
                  <a:schemeClr val="tx1"/>
                </a:solidFill>
                <a:latin typeface="Arial"/>
                <a:ea typeface="Arial"/>
                <a:cs typeface="Arial"/>
              </a:defRPr>
            </a:lvl9pPr>
          </a:lstStyle>
          <a:p>
            <a:pPr>
              <a:buNone/>
            </a:pPr>
            <a:r>
              <a:rPr sz="1865">
                <a:latin typeface="Arial"/>
                <a:ea typeface="Arial"/>
                <a:cs typeface="Arial"/>
              </a:rPr>
              <a:t>Documenttype</a:t>
            </a:r>
            <a:endParaRPr sz="1865" baseline="0">
              <a:latin typeface="Arial"/>
              <a:ea typeface="Arial"/>
              <a:cs typeface="Arial"/>
            </a:endParaRPr>
          </a:p>
        </p:txBody>
      </p:sp>
      <p:sp>
        <p:nvSpPr>
          <p:cNvPr id="10" name="McK Date" hidden="1">
            <a:extLst>
              <a:ext uri="{FF2B5EF4-FFF2-40B4-BE49-F238E27FC236}">
                <a16:creationId xmlns:a16="http://schemas.microsoft.com/office/drawing/2014/main" id="{19986BD3-3444-45C7-B4CB-7E2AA332099D}"/>
              </a:ext>
            </a:extLst>
          </p:cNvPr>
          <p:cNvSpPr>
            <a:spLocks noGrp="1"/>
          </p:cNvSpPr>
          <p:nvPr/>
        </p:nvSpPr>
        <p:spPr>
          <a:xfrm>
            <a:off x="3592195" y="5304667"/>
            <a:ext cx="6715653" cy="286694"/>
          </a:xfrm>
          <a:prstGeom prst="rect">
            <a:avLst/>
          </a:prstGeom>
          <a:noFill/>
          <a:ln>
            <a:noFill/>
          </a:ln>
        </p:spPr>
        <p:txBody>
          <a:bodyPr lIns="0" tIns="0" rIns="0" bIns="0">
            <a:spAutoFit/>
          </a:bodyPr>
          <a:lstStyle>
            <a:lvl1pPr>
              <a:buNone/>
              <a:defRPr sz="1600">
                <a:solidFill>
                  <a:schemeClr val="tx1"/>
                </a:solidFill>
                <a:latin typeface="Arial"/>
                <a:ea typeface="Arial"/>
                <a:cs typeface="Arial"/>
              </a:defRPr>
            </a:lvl1pPr>
            <a:lvl2pPr marL="742950" indent="-285750">
              <a:buNone/>
              <a:defRPr sz="1600">
                <a:solidFill>
                  <a:schemeClr val="tx1"/>
                </a:solidFill>
                <a:latin typeface="Arial"/>
                <a:ea typeface="Arial"/>
                <a:cs typeface="Arial"/>
              </a:defRPr>
            </a:lvl2pPr>
            <a:lvl3pPr marL="1143000" indent="-228600">
              <a:buNone/>
              <a:defRPr sz="1600">
                <a:solidFill>
                  <a:schemeClr val="tx1"/>
                </a:solidFill>
                <a:latin typeface="Arial"/>
                <a:ea typeface="Arial"/>
                <a:cs typeface="Arial"/>
              </a:defRPr>
            </a:lvl3pPr>
            <a:lvl4pPr marL="1600200" indent="-228600">
              <a:buNone/>
              <a:defRPr sz="1600">
                <a:solidFill>
                  <a:schemeClr val="tx1"/>
                </a:solidFill>
                <a:latin typeface="Arial"/>
                <a:ea typeface="Arial"/>
                <a:cs typeface="Arial"/>
              </a:defRPr>
            </a:lvl4pPr>
            <a:lvl5pPr marL="2057400" indent="-228600">
              <a:buNone/>
              <a:defRPr sz="1600">
                <a:solidFill>
                  <a:schemeClr val="tx1"/>
                </a:solidFill>
                <a:latin typeface="Arial"/>
                <a:ea typeface="Arial"/>
                <a:cs typeface="Arial"/>
              </a:defRPr>
            </a:lvl5pPr>
            <a:lvl6pPr marL="2514600" indent="-228600">
              <a:spcBef>
                <a:spcPct val="0"/>
              </a:spcBef>
              <a:spcAft>
                <a:spcPct val="0"/>
              </a:spcAft>
              <a:buNone/>
              <a:defRPr sz="1600">
                <a:solidFill>
                  <a:schemeClr val="tx1"/>
                </a:solidFill>
                <a:latin typeface="Arial"/>
                <a:ea typeface="Arial"/>
                <a:cs typeface="Arial"/>
              </a:defRPr>
            </a:lvl6pPr>
            <a:lvl7pPr marL="2971800" indent="-228600">
              <a:spcBef>
                <a:spcPct val="0"/>
              </a:spcBef>
              <a:spcAft>
                <a:spcPct val="0"/>
              </a:spcAft>
              <a:buNone/>
              <a:defRPr sz="1600">
                <a:solidFill>
                  <a:schemeClr val="tx1"/>
                </a:solidFill>
                <a:latin typeface="Arial"/>
                <a:ea typeface="Arial"/>
                <a:cs typeface="Arial"/>
              </a:defRPr>
            </a:lvl7pPr>
            <a:lvl8pPr marL="3429000" indent="-228600">
              <a:spcBef>
                <a:spcPct val="0"/>
              </a:spcBef>
              <a:spcAft>
                <a:spcPct val="0"/>
              </a:spcAft>
              <a:buNone/>
              <a:defRPr sz="1600">
                <a:solidFill>
                  <a:schemeClr val="tx1"/>
                </a:solidFill>
                <a:latin typeface="Arial"/>
                <a:ea typeface="Arial"/>
                <a:cs typeface="Arial"/>
              </a:defRPr>
            </a:lvl8pPr>
            <a:lvl9pPr marL="3886200" indent="-228600">
              <a:spcBef>
                <a:spcPct val="0"/>
              </a:spcBef>
              <a:spcAft>
                <a:spcPct val="0"/>
              </a:spcAft>
              <a:buNone/>
              <a:defRPr sz="1600">
                <a:solidFill>
                  <a:schemeClr val="tx1"/>
                </a:solidFill>
                <a:latin typeface="Arial"/>
                <a:ea typeface="Arial"/>
                <a:cs typeface="Arial"/>
              </a:defRPr>
            </a:lvl9pPr>
          </a:lstStyle>
          <a:p>
            <a:pPr>
              <a:buNone/>
            </a:pPr>
            <a:r>
              <a:rPr sz="1865">
                <a:latin typeface="Arial"/>
                <a:ea typeface="Arial"/>
                <a:cs typeface="Arial"/>
              </a:rPr>
              <a:t>Date</a:t>
            </a:r>
          </a:p>
        </p:txBody>
      </p:sp>
      <p:sp>
        <p:nvSpPr>
          <p:cNvPr id="11" name="McK Disclaimer" hidden="1">
            <a:extLst>
              <a:ext uri="{FF2B5EF4-FFF2-40B4-BE49-F238E27FC236}">
                <a16:creationId xmlns:a16="http://schemas.microsoft.com/office/drawing/2014/main" id="{770D4F47-C0DA-45C7-A08D-F24227EFB318}"/>
              </a:ext>
            </a:extLst>
          </p:cNvPr>
          <p:cNvSpPr>
            <a:spLocks noGrp="1"/>
          </p:cNvSpPr>
          <p:nvPr/>
        </p:nvSpPr>
        <p:spPr>
          <a:xfrm>
            <a:off x="3592195" y="5937988"/>
            <a:ext cx="6968381" cy="327188"/>
          </a:xfrm>
          <a:prstGeom prst="rect">
            <a:avLst/>
          </a:prstGeom>
          <a:noFill/>
          <a:ln>
            <a:noFill/>
          </a:ln>
        </p:spPr>
        <p:txBody>
          <a:bodyPr lIns="0" tIns="0" rIns="0" bIns="0" anchor="b">
            <a:spAutoFit/>
          </a:bodyPr>
          <a:lstStyle/>
          <a:p>
            <a:pPr defTabSz="1094105">
              <a:buNone/>
            </a:pPr>
            <a:r>
              <a:rPr sz="1065">
                <a:latin typeface="Arial"/>
                <a:ea typeface="Arial"/>
                <a:cs typeface="Arial"/>
              </a:rPr>
              <a:t>CONFIDENTIALANDPROPRIETARY</a:t>
            </a:r>
          </a:p>
          <a:p>
            <a:pPr defTabSz="1094105">
              <a:buNone/>
            </a:pPr>
            <a:r>
              <a:rPr sz="1065">
                <a:latin typeface="Arial"/>
                <a:ea typeface="Arial"/>
                <a:cs typeface="Arial"/>
              </a:rPr>
              <a:t>AnyuseofthismaterialwithoutspecificpermissionofMcKinsey&amp;Companyisstrictlyprohibited</a:t>
            </a:r>
          </a:p>
        </p:txBody>
      </p:sp>
      <p:sp>
        <p:nvSpPr>
          <p:cNvPr id="12" name="TitleBottomPlaceholder" hidden="1">
            <a:extLst>
              <a:ext uri="{FF2B5EF4-FFF2-40B4-BE49-F238E27FC236}">
                <a16:creationId xmlns:a16="http://schemas.microsoft.com/office/drawing/2014/main" id="{D8E61B48-8862-4C1A-9A43-331D733467DD}"/>
              </a:ext>
            </a:extLst>
          </p:cNvPr>
          <p:cNvSpPr>
            <a:spLocks noGrp="1"/>
          </p:cNvSpPr>
          <p:nvPr/>
        </p:nvSpPr>
        <p:spPr>
          <a:xfrm>
            <a:off x="1" y="2283843"/>
            <a:ext cx="2985214" cy="4575779"/>
          </a:xfrm>
          <a:prstGeom prst="rect">
            <a:avLst/>
          </a:prstGeom>
          <a:solidFill>
            <a:srgbClr val="0065CC"/>
          </a:solidFill>
          <a:ln>
            <a:noFill/>
          </a:ln>
        </p:spPr>
        <p:txBody>
          <a:bodyPr wrap="none" anchor="ctr"/>
          <a:lstStyle/>
          <a:p>
            <a:endParaRPr sz="2400" baseline="0">
              <a:latin typeface="Arial"/>
              <a:ea typeface="Arial"/>
              <a:cs typeface="Arial"/>
            </a:endParaRPr>
          </a:p>
        </p:txBody>
      </p:sp>
      <p:sp>
        <p:nvSpPr>
          <p:cNvPr id="13" name="TitleTopPlaceholder" hidden="1">
            <a:extLst>
              <a:ext uri="{FF2B5EF4-FFF2-40B4-BE49-F238E27FC236}">
                <a16:creationId xmlns:a16="http://schemas.microsoft.com/office/drawing/2014/main" id="{146DE1E1-4A2A-480B-A372-DEB64CBE8E57}"/>
              </a:ext>
            </a:extLst>
          </p:cNvPr>
          <p:cNvSpPr>
            <a:spLocks noGrp="1"/>
          </p:cNvSpPr>
          <p:nvPr/>
        </p:nvSpPr>
        <p:spPr>
          <a:xfrm>
            <a:off x="1" y="3"/>
            <a:ext cx="2985214" cy="2283840"/>
          </a:xfrm>
          <a:prstGeom prst="rect">
            <a:avLst/>
          </a:prstGeom>
          <a:solidFill>
            <a:srgbClr val="91AFFF"/>
          </a:solidFill>
          <a:ln>
            <a:noFill/>
          </a:ln>
        </p:spPr>
        <p:txBody>
          <a:bodyPr wrap="none" anchor="ctr"/>
          <a:lstStyle/>
          <a:p>
            <a:endParaRPr sz="2400" baseline="0">
              <a:latin typeface="Arial"/>
              <a:ea typeface="Arial"/>
              <a:cs typeface="Arial"/>
            </a:endParaRPr>
          </a:p>
        </p:txBody>
      </p:sp>
      <p:sp>
        <p:nvSpPr>
          <p:cNvPr id="14" name="Rectangle 1189" hidden="1">
            <a:extLst>
              <a:ext uri="{FF2B5EF4-FFF2-40B4-BE49-F238E27FC236}">
                <a16:creationId xmlns:a16="http://schemas.microsoft.com/office/drawing/2014/main" id="{8C100F0C-3AF1-422A-ADE7-368376250C46}"/>
              </a:ext>
            </a:extLst>
          </p:cNvPr>
          <p:cNvSpPr>
            <a:spLocks noGrp="1"/>
          </p:cNvSpPr>
          <p:nvPr/>
        </p:nvSpPr>
        <p:spPr>
          <a:xfrm>
            <a:off x="1" y="3"/>
            <a:ext cx="12189267" cy="6858000"/>
          </a:xfrm>
          <a:prstGeom prst="rect">
            <a:avLst/>
          </a:prstGeom>
          <a:noFill/>
          <a:ln w="3175">
            <a:solidFill>
              <a:srgbClr val="000000"/>
            </a:solidFill>
          </a:ln>
        </p:spPr>
        <p:txBody>
          <a:bodyPr wrap="none" anchor="ctr"/>
          <a:lstStyle/>
          <a:p>
            <a:endParaRPr sz="2400" baseline="0">
              <a:latin typeface="Arial"/>
              <a:ea typeface="Arial"/>
              <a:cs typeface="Arial"/>
            </a:endParaRPr>
          </a:p>
        </p:txBody>
      </p:sp>
      <p:pic>
        <p:nvPicPr>
          <p:cNvPr id="13325" name="TitleBottomBarBW" hidden="1"/>
          <p:cNvPicPr>
            <a:picLocks noChangeAspect="1"/>
          </p:cNvPicPr>
          <p:nvPr/>
        </p:nvPicPr>
        <p:blipFill>
          <a:blip r:embed="rId2"/>
          <a:srcRect/>
          <a:stretch>
            <a:fillRect/>
          </a:stretch>
        </p:blipFill>
        <p:spPr>
          <a:xfrm>
            <a:off x="9761354" y="6574548"/>
            <a:ext cx="2227030" cy="195989"/>
          </a:xfrm>
          <a:prstGeom prst="rect">
            <a:avLst/>
          </a:prstGeom>
          <a:ln>
            <a:noFill/>
          </a:ln>
        </p:spPr>
      </p:pic>
      <p:sp>
        <p:nvSpPr>
          <p:cNvPr id="13314" name="Rectangle 1026">
            <a:extLst>
              <a:ext uri="{FF2B5EF4-FFF2-40B4-BE49-F238E27FC236}">
                <a16:creationId xmlns:a16="http://schemas.microsoft.com/office/drawing/2014/main" id="{3FF21BBC-4984-49FE-B938-A9FBBC89E8D6}"/>
              </a:ext>
            </a:extLst>
          </p:cNvPr>
          <p:cNvSpPr>
            <a:spLocks noGrp="1"/>
          </p:cNvSpPr>
          <p:nvPr>
            <p:ph type="ctrTitle"/>
          </p:nvPr>
        </p:nvSpPr>
        <p:spPr>
          <a:xfrm>
            <a:off x="3592194" y="2176942"/>
            <a:ext cx="6715654" cy="1354217"/>
          </a:xfrm>
          <a:prstGeom prst="rect">
            <a:avLst/>
          </a:prstGeom>
        </p:spPr>
        <p:txBody>
          <a:bodyPr/>
          <a:lstStyle>
            <a:lvl1pPr>
              <a:buNone/>
              <a:defRPr sz="4400" b="0" i="0" baseline="0">
                <a:latin typeface="微软雅黑"/>
                <a:ea typeface="微软雅黑"/>
                <a:cs typeface="微软雅黑"/>
              </a:defRPr>
            </a:lvl1pPr>
          </a:lstStyle>
          <a:p>
            <a:pPr lvl="0">
              <a:buNone/>
            </a:pPr>
            <a:r>
              <a:t>Click to edit Master title style</a:t>
            </a:r>
          </a:p>
        </p:txBody>
      </p:sp>
      <p:sp>
        <p:nvSpPr>
          <p:cNvPr id="13315" name="Rectangle 1027">
            <a:extLst>
              <a:ext uri="{FF2B5EF4-FFF2-40B4-BE49-F238E27FC236}">
                <a16:creationId xmlns:a16="http://schemas.microsoft.com/office/drawing/2014/main" id="{721B5444-A437-4A7D-AA15-5A68D715E1AB}"/>
              </a:ext>
            </a:extLst>
          </p:cNvPr>
          <p:cNvSpPr>
            <a:spLocks noGrp="1"/>
          </p:cNvSpPr>
          <p:nvPr>
            <p:ph type="subTitle" idx="1"/>
          </p:nvPr>
        </p:nvSpPr>
        <p:spPr>
          <a:xfrm>
            <a:off x="3592194" y="3945698"/>
            <a:ext cx="6715654" cy="287259"/>
          </a:xfrm>
        </p:spPr>
        <p:txBody>
          <a:bodyPr>
            <a:spAutoFit/>
          </a:bodyPr>
          <a:lstStyle>
            <a:lvl1pPr>
              <a:buNone/>
              <a:defRPr sz="1865" baseline="0">
                <a:latin typeface="Arial"/>
                <a:ea typeface="Arial"/>
                <a:cs typeface="Arial"/>
              </a:defRPr>
            </a:lvl1pPr>
          </a:lstStyle>
          <a:p>
            <a:pPr lvl="0">
              <a:buNone/>
            </a:pPr>
            <a:r>
              <a:t>Click to edit Master subtitle style</a:t>
            </a:r>
          </a:p>
        </p:txBody>
      </p:sp>
      <p:pic>
        <p:nvPicPr>
          <p:cNvPr id="13328" name="图片 8192"/>
          <p:cNvPicPr>
            <a:picLocks noChangeAspect="1"/>
          </p:cNvPicPr>
          <p:nvPr/>
        </p:nvPicPr>
        <p:blipFill>
          <a:blip r:embed="rId3"/>
          <a:stretch>
            <a:fillRect/>
          </a:stretch>
        </p:blipFill>
        <p:spPr>
          <a:xfrm>
            <a:off x="0" y="0"/>
            <a:ext cx="0" cy="0"/>
          </a:xfrm>
          <a:prstGeom prst="rect">
            <a:avLst/>
          </a:prstGeom>
          <a:ln w="9525">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McK 2. Slide Title">
            <a:extLst>
              <a:ext uri="{FF2B5EF4-FFF2-40B4-BE49-F238E27FC236}">
                <a16:creationId xmlns:a16="http://schemas.microsoft.com/office/drawing/2014/main" id="{0B332EEF-F0A2-4DEC-ADCD-5A545B76BED4}"/>
              </a:ext>
            </a:extLst>
          </p:cNvPr>
          <p:cNvSpPr>
            <a:spLocks noGrp="1"/>
          </p:cNvSpPr>
          <p:nvPr>
            <p:ph type="title"/>
          </p:nvPr>
        </p:nvSpPr>
        <p:spPr/>
        <p:txBody>
          <a:bodyPr/>
          <a:lstStyle>
            <a:lvl1pPr>
              <a:buNone/>
              <a:defRPr>
                <a:latin typeface="Arial"/>
                <a:ea typeface="Arial"/>
                <a:cs typeface="Arial"/>
              </a:defRPr>
            </a:lvl1pPr>
          </a:lstStyle>
          <a:p>
            <a:r>
              <a:t>Click to edit Master title style</a:t>
            </a:r>
          </a:p>
        </p:txBody>
      </p:sp>
      <p:sp>
        <p:nvSpPr>
          <p:cNvPr id="3" name="Slide Number">
            <a:extLst>
              <a:ext uri="{FF2B5EF4-FFF2-40B4-BE49-F238E27FC236}">
                <a16:creationId xmlns:a16="http://schemas.microsoft.com/office/drawing/2014/main" id="{F924A369-E902-4D81-8FC6-C124C36E449E}"/>
              </a:ext>
            </a:extLst>
          </p:cNvPr>
          <p:cNvSpPr>
            <a:spLocks noGrp="1"/>
          </p:cNvSpPr>
          <p:nvPr/>
        </p:nvSpPr>
        <p:spPr>
          <a:xfrm>
            <a:off x="11627650" y="6541478"/>
            <a:ext cx="210021" cy="205441"/>
          </a:xfrm>
          <a:prstGeom prst="rect">
            <a:avLst/>
          </a:prstGeom>
        </p:spPr>
        <p:txBody>
          <a:bodyPr vert="horz" wrap="none" lIns="0" tIns="0" rIns="0" bIns="0" anchor="ctr">
            <a:spAutoFit/>
          </a:bodyPr>
          <a:lstStyle>
            <a:lvl1pPr>
              <a:buNone/>
              <a:defRPr sz="1000" baseline="0">
                <a:latin typeface="+mn-lt"/>
                <a:ea typeface="+mn-lt"/>
                <a:cs typeface="+mn-lt"/>
              </a:defRPr>
            </a:lvl1pPr>
          </a:lstStyle>
          <a:p>
            <a:pPr lvl="0">
              <a:buNone/>
            </a:pPr>
            <a:fld id="{42C328C1-A84F-4A39-A664-DBA00541A8C6}" type="slidenum">
              <a:rPr sz="1335">
                <a:latin typeface="Arial"/>
                <a:ea typeface="Arial"/>
                <a:cs typeface="Arial"/>
              </a:rPr>
              <a:t>‹#›</a:t>
            </a:fld>
            <a:endParaRPr sz="1335">
              <a:latin typeface="Arial"/>
              <a:ea typeface="Arial"/>
              <a:cs typeface="Arial"/>
            </a:endParaRPr>
          </a:p>
        </p:txBody>
      </p:sp>
      <p:sp>
        <p:nvSpPr>
          <p:cNvPr id="4" name="文本框 3">
            <a:extLst>
              <a:ext uri="{FF2B5EF4-FFF2-40B4-BE49-F238E27FC236}">
                <a16:creationId xmlns:a16="http://schemas.microsoft.com/office/drawing/2014/main" id="{C36F76B8-4A90-4605-AD7F-2CF951AA75AF}"/>
              </a:ext>
            </a:extLst>
          </p:cNvPr>
          <p:cNvSpPr>
            <a:spLocks noGrp="1"/>
          </p:cNvSpPr>
          <p:nvPr/>
        </p:nvSpPr>
        <p:spPr>
          <a:xfrm>
            <a:off x="10773352" y="6459530"/>
            <a:ext cx="960112" cy="338554"/>
          </a:xfrm>
          <a:prstGeom prst="rect">
            <a:avLst/>
          </a:prstGeom>
          <a:noFill/>
        </p:spPr>
        <p:txBody>
          <a:bodyPr wrap="square">
            <a:spAutoFit/>
          </a:bodyPr>
          <a:lstStyle/>
          <a:p>
            <a:r>
              <a:rPr sz="1600">
                <a:latin typeface="Arial"/>
                <a:ea typeface="Arial"/>
                <a:cs typeface="Arial"/>
              </a:rPr>
              <a:t>腾讯云</a:t>
            </a:r>
          </a:p>
        </p:txBody>
      </p:sp>
      <p:sp>
        <p:nvSpPr>
          <p:cNvPr id="6" name="内容占位符 8">
            <a:extLst>
              <a:ext uri="{FF2B5EF4-FFF2-40B4-BE49-F238E27FC236}">
                <a16:creationId xmlns:a16="http://schemas.microsoft.com/office/drawing/2014/main" id="{99895162-E045-4E93-970D-C4FC45D7ED6E}"/>
              </a:ext>
            </a:extLst>
          </p:cNvPr>
          <p:cNvSpPr>
            <a:spLocks noGrp="1"/>
          </p:cNvSpPr>
          <p:nvPr>
            <p:ph idx="10" hasCustomPrompt="1"/>
          </p:nvPr>
        </p:nvSpPr>
        <p:spPr>
          <a:xfrm>
            <a:off x="623473" y="6562125"/>
            <a:ext cx="8137964" cy="184665"/>
          </a:xfrm>
        </p:spPr>
        <p:txBody>
          <a:bodyPr/>
          <a:lstStyle>
            <a:lvl1pPr>
              <a:buNone/>
              <a:defRPr sz="1200" b="0">
                <a:latin typeface="Arial"/>
                <a:ea typeface="Arial"/>
                <a:cs typeface="Arial"/>
              </a:defRPr>
            </a:lvl1pPr>
            <a:lvl2pPr marL="1270" indent="0">
              <a:buNone/>
              <a:defRPr sz="800">
                <a:latin typeface="楷体"/>
                <a:ea typeface="楷体"/>
                <a:cs typeface="楷体"/>
              </a:defRPr>
            </a:lvl2pPr>
            <a:lvl3pPr marL="383540" indent="0">
              <a:buNone/>
              <a:defRPr sz="800">
                <a:latin typeface="楷体"/>
                <a:ea typeface="楷体"/>
                <a:cs typeface="楷体"/>
              </a:defRPr>
            </a:lvl3pPr>
            <a:lvl4pPr marL="762000" indent="0">
              <a:buNone/>
              <a:defRPr sz="800">
                <a:latin typeface="楷体"/>
                <a:ea typeface="楷体"/>
                <a:cs typeface="楷体"/>
              </a:defRPr>
            </a:lvl4pPr>
            <a:lvl5pPr marL="1094105" indent="0">
              <a:buNone/>
              <a:defRPr sz="800">
                <a:latin typeface="楷体"/>
                <a:ea typeface="楷体"/>
                <a:cs typeface="楷体"/>
              </a:defRPr>
            </a:lvl5pPr>
          </a:lstStyle>
          <a:p>
            <a:pPr lvl="0">
              <a:buNone/>
            </a:pPr>
            <a:r>
              <a:t>资料来源：</a:t>
            </a:r>
          </a:p>
        </p:txBody>
      </p:sp>
      <p:pic>
        <p:nvPicPr>
          <p:cNvPr id="12" name="图片 9216"/>
          <p:cNvPicPr>
            <a:picLocks noChangeAspect="1"/>
          </p:cNvPicPr>
          <p:nvPr/>
        </p:nvPicPr>
        <p:blipFill>
          <a:blip r:embed="rId2"/>
          <a:stretch>
            <a:fillRect/>
          </a:stretch>
        </p:blipFill>
        <p:spPr>
          <a:xfrm>
            <a:off x="0" y="0"/>
            <a:ext cx="0" cy="0"/>
          </a:xfrm>
          <a:prstGeom prst="rect">
            <a:avLst/>
          </a:prstGeom>
          <a:ln w="9525">
            <a:noFill/>
          </a:ln>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6C436C-534B-429C-BB22-F9E29FBD8560}"/>
              </a:ext>
            </a:extLst>
          </p:cNvPr>
          <p:cNvSpPr>
            <a:spLocks noGrp="1"/>
          </p:cNvSpPr>
          <p:nvPr>
            <p:ph type="title"/>
          </p:nvPr>
        </p:nvSpPr>
        <p:spPr/>
        <p:txBody>
          <a:bodyPr/>
          <a:lstStyle>
            <a:lvl1pPr>
              <a:buNone/>
              <a:defRPr>
                <a:latin typeface="Arial"/>
                <a:ea typeface="Arial"/>
                <a:cs typeface="Arial"/>
              </a:defRPr>
            </a:lvl1pPr>
          </a:lstStyle>
          <a:p>
            <a:r>
              <a:t>单击此处编辑母版标题样式</a:t>
            </a:r>
          </a:p>
        </p:txBody>
      </p:sp>
      <p:sp>
        <p:nvSpPr>
          <p:cNvPr id="5" name="文本框 4">
            <a:extLst>
              <a:ext uri="{FF2B5EF4-FFF2-40B4-BE49-F238E27FC236}">
                <a16:creationId xmlns:a16="http://schemas.microsoft.com/office/drawing/2014/main" id="{42AB370C-BE6D-43CB-BAFC-6F7C5F803D9D}"/>
              </a:ext>
            </a:extLst>
          </p:cNvPr>
          <p:cNvSpPr>
            <a:spLocks noGrp="1"/>
          </p:cNvSpPr>
          <p:nvPr/>
        </p:nvSpPr>
        <p:spPr>
          <a:xfrm>
            <a:off x="10383743" y="6459530"/>
            <a:ext cx="1505276" cy="338554"/>
          </a:xfrm>
          <a:prstGeom prst="rect">
            <a:avLst/>
          </a:prstGeom>
          <a:noFill/>
        </p:spPr>
        <p:txBody>
          <a:bodyPr wrap="square">
            <a:spAutoFit/>
          </a:bodyPr>
          <a:lstStyle/>
          <a:p>
            <a:r>
              <a:rPr sz="1600">
                <a:latin typeface="Arial"/>
                <a:ea typeface="Arial"/>
                <a:cs typeface="Arial"/>
              </a:rPr>
              <a:t>腾讯云</a:t>
            </a:r>
          </a:p>
        </p:txBody>
      </p:sp>
      <p:sp>
        <p:nvSpPr>
          <p:cNvPr id="6" name="内容占位符 8">
            <a:extLst>
              <a:ext uri="{FF2B5EF4-FFF2-40B4-BE49-F238E27FC236}">
                <a16:creationId xmlns:a16="http://schemas.microsoft.com/office/drawing/2014/main" id="{B4DFF8FA-28A4-4722-8DB6-22B42DCF2544}"/>
              </a:ext>
            </a:extLst>
          </p:cNvPr>
          <p:cNvSpPr>
            <a:spLocks noGrp="1"/>
          </p:cNvSpPr>
          <p:nvPr>
            <p:ph idx="10" hasCustomPrompt="1"/>
          </p:nvPr>
        </p:nvSpPr>
        <p:spPr>
          <a:xfrm>
            <a:off x="623473" y="6562125"/>
            <a:ext cx="8137964" cy="184665"/>
          </a:xfrm>
        </p:spPr>
        <p:txBody>
          <a:bodyPr/>
          <a:lstStyle>
            <a:lvl1pPr>
              <a:buNone/>
              <a:defRPr sz="1200" b="0">
                <a:latin typeface="Arial"/>
                <a:ea typeface="Arial"/>
                <a:cs typeface="Arial"/>
              </a:defRPr>
            </a:lvl1pPr>
            <a:lvl2pPr marL="1270" indent="0">
              <a:buNone/>
              <a:defRPr sz="800">
                <a:latin typeface="楷体"/>
                <a:ea typeface="楷体"/>
                <a:cs typeface="楷体"/>
              </a:defRPr>
            </a:lvl2pPr>
            <a:lvl3pPr marL="383540" indent="0">
              <a:buNone/>
              <a:defRPr sz="800">
                <a:latin typeface="楷体"/>
                <a:ea typeface="楷体"/>
                <a:cs typeface="楷体"/>
              </a:defRPr>
            </a:lvl3pPr>
            <a:lvl4pPr marL="762000" indent="0">
              <a:buNone/>
              <a:defRPr sz="800">
                <a:latin typeface="楷体"/>
                <a:ea typeface="楷体"/>
                <a:cs typeface="楷体"/>
              </a:defRPr>
            </a:lvl4pPr>
            <a:lvl5pPr marL="1094105" indent="0">
              <a:buNone/>
              <a:defRPr sz="800">
                <a:latin typeface="楷体"/>
                <a:ea typeface="楷体"/>
                <a:cs typeface="楷体"/>
              </a:defRPr>
            </a:lvl5pPr>
          </a:lstStyle>
          <a:p>
            <a:pPr lvl="0">
              <a:buNone/>
            </a:pPr>
            <a:r>
              <a:t>资料来源：</a:t>
            </a:r>
          </a:p>
        </p:txBody>
      </p:sp>
      <p:sp>
        <p:nvSpPr>
          <p:cNvPr id="7" name="Slide Number">
            <a:extLst>
              <a:ext uri="{FF2B5EF4-FFF2-40B4-BE49-F238E27FC236}">
                <a16:creationId xmlns:a16="http://schemas.microsoft.com/office/drawing/2014/main" id="{5E6BB565-1325-41A4-8CC0-07A56E760F39}"/>
              </a:ext>
            </a:extLst>
          </p:cNvPr>
          <p:cNvSpPr>
            <a:spLocks noGrp="1"/>
          </p:cNvSpPr>
          <p:nvPr/>
        </p:nvSpPr>
        <p:spPr>
          <a:xfrm>
            <a:off x="11627653" y="6566447"/>
            <a:ext cx="284049" cy="155496"/>
          </a:xfrm>
          <a:prstGeom prst="rect">
            <a:avLst/>
          </a:prstGeom>
        </p:spPr>
        <p:txBody>
          <a:bodyPr vert="horz" wrap="none" lIns="0" tIns="0" rIns="0" bIns="0" anchor="ctr">
            <a:noAutofit/>
          </a:bodyPr>
          <a:lstStyle>
            <a:lvl1pPr>
              <a:buNone/>
              <a:defRPr sz="1000" baseline="0">
                <a:latin typeface="+mn-lt"/>
                <a:ea typeface="+mn-lt"/>
                <a:cs typeface="+mn-lt"/>
              </a:defRPr>
            </a:lvl1pPr>
          </a:lstStyle>
          <a:p>
            <a:fld id="{42C328C1-A84F-4A39-A664-DBA00541A8C6}" type="slidenum">
              <a:rPr sz="1335">
                <a:solidFill>
                  <a:srgbClr val="000000"/>
                </a:solidFill>
                <a:latin typeface="Arial"/>
                <a:ea typeface="Arial"/>
                <a:cs typeface="Arial"/>
              </a:rPr>
              <a:t>‹#›</a:t>
            </a:fld>
            <a:endParaRPr sz="1335">
              <a:solidFill>
                <a:srgbClr val="000000"/>
              </a:solidFill>
              <a:latin typeface="Arial"/>
              <a:ea typeface="Arial"/>
              <a:cs typeface="Arial"/>
            </a:endParaRPr>
          </a:p>
        </p:txBody>
      </p:sp>
      <p:pic>
        <p:nvPicPr>
          <p:cNvPr id="13" name="图片 10240"/>
          <p:cNvPicPr>
            <a:picLocks noChangeAspect="1"/>
          </p:cNvPicPr>
          <p:nvPr/>
        </p:nvPicPr>
        <p:blipFill>
          <a:blip r:embed="rId2"/>
          <a:stretch>
            <a:fillRect/>
          </a:stretch>
        </p:blipFill>
        <p:spPr>
          <a:xfrm>
            <a:off x="0" y="0"/>
            <a:ext cx="0" cy="0"/>
          </a:xfrm>
          <a:prstGeom prst="rect">
            <a:avLst/>
          </a:prstGeom>
          <a:ln w="9525">
            <a:noFill/>
          </a:ln>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McK 2. Slide Title">
            <a:extLst>
              <a:ext uri="{FF2B5EF4-FFF2-40B4-BE49-F238E27FC236}">
                <a16:creationId xmlns:a16="http://schemas.microsoft.com/office/drawing/2014/main" id="{E6E87F3E-0C17-4634-A41D-9185A6F82083}"/>
              </a:ext>
            </a:extLst>
          </p:cNvPr>
          <p:cNvSpPr>
            <a:spLocks noGrp="1"/>
          </p:cNvSpPr>
          <p:nvPr>
            <p:ph type="title"/>
          </p:nvPr>
        </p:nvSpPr>
        <p:spPr/>
        <p:txBody>
          <a:bodyPr/>
          <a:lstStyle>
            <a:lvl1pPr>
              <a:buNone/>
              <a:defRPr>
                <a:latin typeface="Arial"/>
                <a:ea typeface="Arial"/>
                <a:cs typeface="Arial"/>
              </a:defRPr>
            </a:lvl1pPr>
          </a:lstStyle>
          <a:p>
            <a:r>
              <a:t>Click to edit Master title style</a:t>
            </a:r>
          </a:p>
        </p:txBody>
      </p:sp>
      <p:sp>
        <p:nvSpPr>
          <p:cNvPr id="4" name="Slide Number">
            <a:extLst>
              <a:ext uri="{FF2B5EF4-FFF2-40B4-BE49-F238E27FC236}">
                <a16:creationId xmlns:a16="http://schemas.microsoft.com/office/drawing/2014/main" id="{D9515123-1FD2-41A5-BDCA-082B40DD2883}"/>
              </a:ext>
            </a:extLst>
          </p:cNvPr>
          <p:cNvSpPr>
            <a:spLocks noGrp="1"/>
          </p:cNvSpPr>
          <p:nvPr/>
        </p:nvSpPr>
        <p:spPr>
          <a:xfrm>
            <a:off x="11627653" y="6566447"/>
            <a:ext cx="284049" cy="155496"/>
          </a:xfrm>
          <a:prstGeom prst="rect">
            <a:avLst/>
          </a:prstGeom>
        </p:spPr>
        <p:txBody>
          <a:bodyPr vert="horz" wrap="none" lIns="0" tIns="0" rIns="0" bIns="0" anchor="ctr">
            <a:noAutofit/>
          </a:bodyPr>
          <a:lstStyle>
            <a:lvl1pPr>
              <a:buNone/>
              <a:defRPr sz="1000" baseline="0">
                <a:latin typeface="+mn-lt"/>
                <a:ea typeface="+mn-lt"/>
                <a:cs typeface="+mn-lt"/>
              </a:defRPr>
            </a:lvl1pPr>
          </a:lstStyle>
          <a:p>
            <a:fld id="{42C328C1-A84F-4A39-A664-DBA00541A8C6}" type="slidenum">
              <a:rPr sz="1335">
                <a:solidFill>
                  <a:srgbClr val="000000"/>
                </a:solidFill>
                <a:latin typeface="Arial"/>
                <a:ea typeface="Arial"/>
                <a:cs typeface="Arial"/>
              </a:rPr>
              <a:t>‹#›</a:t>
            </a:fld>
            <a:endParaRPr sz="1335">
              <a:solidFill>
                <a:srgbClr val="000000"/>
              </a:solidFill>
              <a:latin typeface="Arial"/>
              <a:ea typeface="Arial"/>
              <a:cs typeface="Arial"/>
            </a:endParaRPr>
          </a:p>
        </p:txBody>
      </p:sp>
      <p:pic>
        <p:nvPicPr>
          <p:cNvPr id="8" name="图片 11264"/>
          <p:cNvPicPr>
            <a:picLocks noChangeAspect="1"/>
          </p:cNvPicPr>
          <p:nvPr/>
        </p:nvPicPr>
        <p:blipFill>
          <a:blip r:embed="rId2"/>
          <a:stretch>
            <a:fillRect/>
          </a:stretch>
        </p:blipFill>
        <p:spPr>
          <a:xfrm>
            <a:off x="0" y="0"/>
            <a:ext cx="0" cy="0"/>
          </a:xfrm>
          <a:prstGeom prst="rect">
            <a:avLst/>
          </a:prstGeom>
          <a:ln w="9525">
            <a:noFill/>
          </a:ln>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2" name="McK 2. Slide Title">
            <a:extLst>
              <a:ext uri="{FF2B5EF4-FFF2-40B4-BE49-F238E27FC236}">
                <a16:creationId xmlns:a16="http://schemas.microsoft.com/office/drawing/2014/main" id="{7277403E-AE1C-4A81-A799-70482328EF94}"/>
              </a:ext>
            </a:extLst>
          </p:cNvPr>
          <p:cNvSpPr>
            <a:spLocks noGrp="1"/>
          </p:cNvSpPr>
          <p:nvPr>
            <p:ph type="title"/>
          </p:nvPr>
        </p:nvSpPr>
        <p:spPr/>
        <p:txBody>
          <a:bodyPr/>
          <a:lstStyle>
            <a:lvl1pPr>
              <a:buNone/>
              <a:defRPr>
                <a:latin typeface="Arial"/>
                <a:ea typeface="Arial"/>
                <a:cs typeface="Arial"/>
              </a:defRPr>
            </a:lvl1pPr>
          </a:lstStyle>
          <a:p>
            <a:r>
              <a:t>Click to edit Master title style</a:t>
            </a:r>
          </a:p>
        </p:txBody>
      </p:sp>
      <p:sp>
        <p:nvSpPr>
          <p:cNvPr id="4" name="Slide Number">
            <a:extLst>
              <a:ext uri="{FF2B5EF4-FFF2-40B4-BE49-F238E27FC236}">
                <a16:creationId xmlns:a16="http://schemas.microsoft.com/office/drawing/2014/main" id="{B2B4568F-F554-4D5A-B793-48BD07E6B161}"/>
              </a:ext>
            </a:extLst>
          </p:cNvPr>
          <p:cNvSpPr>
            <a:spLocks noGrp="1"/>
          </p:cNvSpPr>
          <p:nvPr/>
        </p:nvSpPr>
        <p:spPr>
          <a:xfrm>
            <a:off x="11627653" y="6566447"/>
            <a:ext cx="284049" cy="155496"/>
          </a:xfrm>
          <a:prstGeom prst="rect">
            <a:avLst/>
          </a:prstGeom>
        </p:spPr>
        <p:txBody>
          <a:bodyPr vert="horz" wrap="none" lIns="0" tIns="0" rIns="0" bIns="0" anchor="ctr">
            <a:noAutofit/>
          </a:bodyPr>
          <a:lstStyle>
            <a:lvl1pPr>
              <a:buNone/>
              <a:defRPr sz="1000" baseline="0">
                <a:latin typeface="+mn-lt"/>
                <a:ea typeface="+mn-lt"/>
                <a:cs typeface="+mn-lt"/>
              </a:defRPr>
            </a:lvl1pPr>
          </a:lstStyle>
          <a:p>
            <a:fld id="{42C328C1-A84F-4A39-A664-DBA00541A8C6}" type="slidenum">
              <a:rPr sz="1335">
                <a:solidFill>
                  <a:srgbClr val="000000"/>
                </a:solidFill>
                <a:latin typeface="Arial"/>
                <a:ea typeface="Arial"/>
                <a:cs typeface="Arial"/>
              </a:rPr>
              <a:t>‹#›</a:t>
            </a:fld>
            <a:endParaRPr sz="1335">
              <a:solidFill>
                <a:srgbClr val="000000"/>
              </a:solidFill>
              <a:latin typeface="Arial"/>
              <a:ea typeface="Arial"/>
              <a:cs typeface="Arial"/>
            </a:endParaRPr>
          </a:p>
        </p:txBody>
      </p:sp>
      <p:pic>
        <p:nvPicPr>
          <p:cNvPr id="8" name="图片 12288"/>
          <p:cNvPicPr>
            <a:picLocks noChangeAspect="1"/>
          </p:cNvPicPr>
          <p:nvPr/>
        </p:nvPicPr>
        <p:blipFill>
          <a:blip r:embed="rId2"/>
          <a:stretch>
            <a:fillRect/>
          </a:stretch>
        </p:blipFill>
        <p:spPr>
          <a:xfrm>
            <a:off x="0" y="0"/>
            <a:ext cx="0" cy="0"/>
          </a:xfrm>
          <a:prstGeom prst="rect">
            <a:avLst/>
          </a:prstGeom>
          <a:ln w="9525">
            <a:noFill/>
          </a:ln>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22BA345-207A-489C-AB60-F9A7A222CF78}"/>
              </a:ext>
            </a:extLst>
          </p:cNvPr>
          <p:cNvSpPr>
            <a:spLocks noGrp="1"/>
          </p:cNvSpPr>
          <p:nvPr>
            <p:ph type="title"/>
          </p:nvPr>
        </p:nvSpPr>
        <p:spPr/>
        <p:txBody>
          <a:bodyPr/>
          <a:lstStyle>
            <a:lvl1pPr>
              <a:buNone/>
              <a:defRPr>
                <a:latin typeface="Arial"/>
                <a:ea typeface="Arial"/>
                <a:cs typeface="Arial"/>
              </a:defRPr>
            </a:lvl1pPr>
          </a:lstStyle>
          <a:p>
            <a:r>
              <a:t>单击此处编辑母版标题样式</a:t>
            </a:r>
          </a:p>
        </p:txBody>
      </p:sp>
      <p:sp>
        <p:nvSpPr>
          <p:cNvPr id="3" name="内容占位符 2">
            <a:extLst>
              <a:ext uri="{FF2B5EF4-FFF2-40B4-BE49-F238E27FC236}">
                <a16:creationId xmlns:a16="http://schemas.microsoft.com/office/drawing/2014/main" id="{1C033AFE-2793-443B-B0BD-E25BF5D3A675}"/>
              </a:ext>
            </a:extLst>
          </p:cNvPr>
          <p:cNvSpPr>
            <a:spLocks noGrp="1"/>
          </p:cNvSpPr>
          <p:nvPr>
            <p:ph idx="1" hasCustomPrompt="1"/>
          </p:nvPr>
        </p:nvSpPr>
        <p:spPr>
          <a:xfrm>
            <a:off x="1976465" y="1990670"/>
            <a:ext cx="5853786" cy="1641155"/>
          </a:xfrm>
        </p:spPr>
        <p:txBody>
          <a:bodyPr/>
          <a:lstStyle>
            <a:lvl1pPr>
              <a:buNone/>
              <a:defRPr>
                <a:latin typeface="Arial"/>
                <a:ea typeface="Arial"/>
                <a:cs typeface="Arial"/>
              </a:defRPr>
            </a:lvl1pPr>
            <a:lvl2pPr>
              <a:buNone/>
              <a:defRPr>
                <a:latin typeface="Arial"/>
                <a:ea typeface="Arial"/>
                <a:cs typeface="Arial"/>
              </a:defRPr>
            </a:lvl2pPr>
            <a:lvl3pPr>
              <a:buNone/>
              <a:defRPr>
                <a:latin typeface="Arial"/>
                <a:ea typeface="Arial"/>
                <a:cs typeface="Arial"/>
              </a:defRPr>
            </a:lvl3pPr>
            <a:lvl4pPr>
              <a:buNone/>
              <a:defRPr>
                <a:latin typeface="Arial"/>
                <a:ea typeface="Arial"/>
                <a:cs typeface="Arial"/>
              </a:defRPr>
            </a:lvl4pPr>
            <a:lvl5pPr>
              <a:buNone/>
              <a:defRPr>
                <a:latin typeface="Arial"/>
                <a:ea typeface="Arial"/>
                <a:cs typeface="Arial"/>
              </a:defRPr>
            </a:lvl5pPr>
          </a:lstStyle>
          <a:p>
            <a:pPr lvl="0">
              <a:buNone/>
            </a:pPr>
            <a:r>
              <a:t>编辑母版文本样式</a:t>
            </a:r>
          </a:p>
          <a:p>
            <a:pPr lvl="1">
              <a:buNone/>
            </a:pPr>
            <a:r>
              <a:t>第二级</a:t>
            </a:r>
          </a:p>
          <a:p>
            <a:pPr lvl="2">
              <a:buNone/>
            </a:pPr>
            <a:r>
              <a:t>第三级</a:t>
            </a:r>
          </a:p>
          <a:p>
            <a:pPr lvl="3">
              <a:buNone/>
            </a:pPr>
            <a:r>
              <a:t>第四级</a:t>
            </a:r>
          </a:p>
          <a:p>
            <a:pPr lvl="4">
              <a:buNone/>
            </a:pPr>
            <a:r>
              <a:t>第五级</a:t>
            </a:r>
          </a:p>
        </p:txBody>
      </p:sp>
      <p:pic>
        <p:nvPicPr>
          <p:cNvPr id="7" name="图片 13312"/>
          <p:cNvPicPr>
            <a:picLocks noChangeAspect="1"/>
          </p:cNvPicPr>
          <p:nvPr/>
        </p:nvPicPr>
        <p:blipFill>
          <a:blip r:embed="rId2"/>
          <a:stretch>
            <a:fillRect/>
          </a:stretch>
        </p:blipFill>
        <p:spPr>
          <a:xfrm>
            <a:off x="0" y="0"/>
            <a:ext cx="0" cy="0"/>
          </a:xfrm>
          <a:prstGeom prst="rect">
            <a:avLst/>
          </a:prstGeom>
          <a:ln w="9525">
            <a:noFill/>
          </a:ln>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1_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6955110-B0E1-4D2D-A623-32FF61F4868A}"/>
              </a:ext>
            </a:extLst>
          </p:cNvPr>
          <p:cNvSpPr>
            <a:spLocks noGrp="1"/>
          </p:cNvSpPr>
          <p:nvPr>
            <p:ph type="title"/>
          </p:nvPr>
        </p:nvSpPr>
        <p:spPr/>
        <p:txBody>
          <a:bodyPr/>
          <a:lstStyle/>
          <a:p>
            <a:r>
              <a:t>单击此处编辑母版标题样式</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FE23B-0B7A-4B15-8F2E-72A361312A04}"/>
              </a:ext>
            </a:extLst>
          </p:cNvPr>
          <p:cNvSpPr>
            <a:spLocks noGrp="1"/>
          </p:cNvSpPr>
          <p:nvPr>
            <p:ph type="title"/>
          </p:nvPr>
        </p:nvSpPr>
        <p:spPr/>
        <p:txBody>
          <a:bodyPr/>
          <a:lstStyle/>
          <a:p>
            <a:pPr>
              <a:buNone/>
            </a:pPr>
            <a:r>
              <a:t>Click to edit Master title style</a:t>
            </a:r>
          </a:p>
        </p:txBody>
      </p:sp>
      <p:sp>
        <p:nvSpPr>
          <p:cNvPr id="3" name="Slide Number">
            <a:extLst>
              <a:ext uri="{FF2B5EF4-FFF2-40B4-BE49-F238E27FC236}">
                <a16:creationId xmlns:a16="http://schemas.microsoft.com/office/drawing/2014/main" id="{21145C7F-E617-4AAF-AB4F-21B53C883D07}"/>
              </a:ext>
            </a:extLst>
          </p:cNvPr>
          <p:cNvSpPr>
            <a:spLocks noGrp="1"/>
          </p:cNvSpPr>
          <p:nvPr/>
        </p:nvSpPr>
        <p:spPr>
          <a:xfrm>
            <a:off x="11626047" y="6567252"/>
            <a:ext cx="221243" cy="153888"/>
          </a:xfrm>
          <a:prstGeom prst="rect">
            <a:avLst/>
          </a:prstGeom>
        </p:spPr>
        <p:txBody>
          <a:bodyPr vert="horz" wrap="none" lIns="0" tIns="0" rIns="0" bIns="0" anchor="ctr">
            <a:spAutoFit/>
          </a:bodyPr>
          <a:lstStyle>
            <a:lvl1pPr>
              <a:buNone/>
              <a:defRPr sz="1000" baseline="0">
                <a:latin typeface="+mn-lt"/>
                <a:ea typeface="+mn-lt"/>
                <a:cs typeface="+mn-lt"/>
              </a:defRPr>
            </a:lvl1pPr>
          </a:lstStyle>
          <a:p>
            <a:pPr lvl="0">
              <a:buNone/>
            </a:pPr>
            <a:fld id="{42C328C1-A84F-4A39-A664-DBA00541A8C6}" type="slidenum">
              <a:rPr sz="1000">
                <a:latin typeface="+mn-ea"/>
                <a:ea typeface="+mn-ea"/>
                <a:cs typeface="+mn-ea"/>
              </a:rPr>
              <a:t>‹#›</a:t>
            </a:fld>
            <a:endParaRPr sz="1000">
              <a:latin typeface="+mn-ea"/>
              <a:ea typeface="+mn-ea"/>
              <a:cs typeface="+mn-ea"/>
            </a:endParaRPr>
          </a:p>
        </p:txBody>
      </p:sp>
      <p:sp>
        <p:nvSpPr>
          <p:cNvPr id="4" name="内容占位符 8">
            <a:extLst>
              <a:ext uri="{FF2B5EF4-FFF2-40B4-BE49-F238E27FC236}">
                <a16:creationId xmlns:a16="http://schemas.microsoft.com/office/drawing/2014/main" id="{9AE0C74A-28E4-4824-B138-EC3AD0BE7FE9}"/>
              </a:ext>
            </a:extLst>
          </p:cNvPr>
          <p:cNvSpPr>
            <a:spLocks noGrp="1"/>
          </p:cNvSpPr>
          <p:nvPr>
            <p:ph idx="10" hasCustomPrompt="1"/>
          </p:nvPr>
        </p:nvSpPr>
        <p:spPr>
          <a:xfrm>
            <a:off x="623473" y="6562123"/>
            <a:ext cx="8137964" cy="184665"/>
          </a:xfrm>
        </p:spPr>
        <p:txBody>
          <a:bodyPr/>
          <a:lstStyle>
            <a:lvl1pPr>
              <a:buNone/>
              <a:defRPr sz="1200" b="0">
                <a:latin typeface="微软雅黑"/>
                <a:ea typeface="微软雅黑"/>
                <a:cs typeface="微软雅黑"/>
              </a:defRPr>
            </a:lvl1pPr>
            <a:lvl2pPr marL="1270" indent="0">
              <a:buNone/>
              <a:defRPr sz="800">
                <a:latin typeface="楷体"/>
                <a:ea typeface="楷体"/>
                <a:cs typeface="楷体"/>
              </a:defRPr>
            </a:lvl2pPr>
            <a:lvl3pPr marL="383540" indent="0">
              <a:buNone/>
              <a:defRPr sz="800">
                <a:latin typeface="楷体"/>
                <a:ea typeface="楷体"/>
                <a:cs typeface="楷体"/>
              </a:defRPr>
            </a:lvl3pPr>
            <a:lvl4pPr marL="762000" indent="0">
              <a:buNone/>
              <a:defRPr sz="800">
                <a:latin typeface="楷体"/>
                <a:ea typeface="楷体"/>
                <a:cs typeface="楷体"/>
              </a:defRPr>
            </a:lvl4pPr>
            <a:lvl5pPr marL="1094105" indent="0">
              <a:buNone/>
              <a:defRPr sz="800">
                <a:latin typeface="楷体"/>
                <a:ea typeface="楷体"/>
                <a:cs typeface="楷体"/>
              </a:defRPr>
            </a:lvl5pPr>
          </a:lstStyle>
          <a:p>
            <a:pPr lvl="0">
              <a:buNone/>
            </a:pPr>
            <a:r>
              <a:t>资料来源：</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B197D6D-6692-4821-AF08-3C83D6432AF0}"/>
              </a:ext>
            </a:extLst>
          </p:cNvPr>
          <p:cNvSpPr>
            <a:spLocks noGrp="1"/>
          </p:cNvSpPr>
          <p:nvPr>
            <p:ph type="ctrTitle"/>
          </p:nvPr>
        </p:nvSpPr>
        <p:spPr>
          <a:xfrm>
            <a:off x="1524199" y="1663304"/>
            <a:ext cx="9145191" cy="1846659"/>
          </a:xfrm>
        </p:spPr>
        <p:txBody>
          <a:bodyPr anchor="b"/>
          <a:lstStyle>
            <a:lvl1pPr algn="ctr">
              <a:buNone/>
              <a:defRPr sz="6000"/>
            </a:lvl1pPr>
          </a:lstStyle>
          <a:p>
            <a:r>
              <a:t>单击此处编辑母版标题样式</a:t>
            </a:r>
          </a:p>
        </p:txBody>
      </p:sp>
      <p:sp>
        <p:nvSpPr>
          <p:cNvPr id="3" name="副标题 2">
            <a:extLst>
              <a:ext uri="{FF2B5EF4-FFF2-40B4-BE49-F238E27FC236}">
                <a16:creationId xmlns:a16="http://schemas.microsoft.com/office/drawing/2014/main" id="{F4D3F11D-400E-43CA-BB8C-4B6299DDC6B7}"/>
              </a:ext>
            </a:extLst>
          </p:cNvPr>
          <p:cNvSpPr>
            <a:spLocks noGrp="1"/>
          </p:cNvSpPr>
          <p:nvPr>
            <p:ph type="subTitle" idx="1"/>
          </p:nvPr>
        </p:nvSpPr>
        <p:spPr>
          <a:xfrm>
            <a:off x="1524199" y="3602038"/>
            <a:ext cx="9145191" cy="36933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单击此处编辑母版副标题样式</a:t>
            </a:r>
          </a:p>
        </p:txBody>
      </p:sp>
      <p:sp>
        <p:nvSpPr>
          <p:cNvPr id="4" name="日期占位符 3">
            <a:extLst>
              <a:ext uri="{FF2B5EF4-FFF2-40B4-BE49-F238E27FC236}">
                <a16:creationId xmlns:a16="http://schemas.microsoft.com/office/drawing/2014/main" id="{3E751F67-9EDA-4E4B-BB0A-114331AE21BF}"/>
              </a:ext>
            </a:extLst>
          </p:cNvPr>
          <p:cNvSpPr>
            <a:spLocks noGrp="1"/>
          </p:cNvSpPr>
          <p:nvPr>
            <p:ph type="dt" idx="10"/>
          </p:nvPr>
        </p:nvSpPr>
        <p:spPr/>
        <p:txBody>
          <a:bodyPr/>
          <a:lstStyle>
            <a:lvl1pPr>
              <a:buNone/>
              <a:defRPr>
                <a:latin typeface="微软雅黑"/>
                <a:ea typeface="微软雅黑"/>
                <a:cs typeface="微软雅黑"/>
              </a:defRPr>
            </a:lvl1pPr>
          </a:lstStyle>
          <a:p>
            <a:fld id="{F6E8902C-EF19-4F72-BE48-612BEDA828EF}" type="datetimeFigureOut">
              <a:t>2026/8/24</a:t>
            </a:fld>
            <a:endParaRPr/>
          </a:p>
        </p:txBody>
      </p:sp>
      <p:sp>
        <p:nvSpPr>
          <p:cNvPr id="5" name="页脚占位符 4">
            <a:extLst>
              <a:ext uri="{FF2B5EF4-FFF2-40B4-BE49-F238E27FC236}">
                <a16:creationId xmlns:a16="http://schemas.microsoft.com/office/drawing/2014/main" id="{07CAACEC-2748-416C-AC5D-864F3F368B98}"/>
              </a:ext>
            </a:extLst>
          </p:cNvPr>
          <p:cNvSpPr>
            <a:spLocks noGrp="1"/>
          </p:cNvSpPr>
          <p:nvPr>
            <p:ph type="ftr" idx="11"/>
          </p:nvPr>
        </p:nvSpPr>
        <p:spPr/>
        <p:txBody>
          <a:bodyPr/>
          <a:lstStyle>
            <a:lvl1pPr>
              <a:buNone/>
              <a:defRPr>
                <a:latin typeface="微软雅黑"/>
                <a:ea typeface="微软雅黑"/>
                <a:cs typeface="微软雅黑"/>
              </a:defRPr>
            </a:lvl1pPr>
          </a:lstStyle>
          <a:p>
            <a:endParaRPr/>
          </a:p>
        </p:txBody>
      </p:sp>
      <p:sp>
        <p:nvSpPr>
          <p:cNvPr id="6" name="灯片编号占位符 5">
            <a:extLst>
              <a:ext uri="{FF2B5EF4-FFF2-40B4-BE49-F238E27FC236}">
                <a16:creationId xmlns:a16="http://schemas.microsoft.com/office/drawing/2014/main" id="{F3B92712-D5FF-4948-9BF7-39B90E4EE894}"/>
              </a:ext>
            </a:extLst>
          </p:cNvPr>
          <p:cNvSpPr>
            <a:spLocks noGrp="1"/>
          </p:cNvSpPr>
          <p:nvPr>
            <p:ph type="sldNum" idx="12"/>
          </p:nvPr>
        </p:nvSpPr>
        <p:spPr/>
        <p:txBody>
          <a:bodyPr/>
          <a:lstStyle>
            <a:lvl1pPr>
              <a:buNone/>
              <a:defRPr>
                <a:latin typeface="微软雅黑"/>
                <a:ea typeface="微软雅黑"/>
                <a:cs typeface="微软雅黑"/>
              </a:defRPr>
            </a:lvl1pPr>
          </a:lstStyle>
          <a:p>
            <a:fld id="{7B176230-155D-4EA3-9DE9-0D350CBACB96}" type="slidenum">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white-空白">
    <p:spTree>
      <p:nvGrpSpPr>
        <p:cNvPr id="1" name=""/>
        <p:cNvGrpSpPr/>
        <p:nvPr/>
      </p:nvGrpSpPr>
      <p:grpSpPr>
        <a:xfrm>
          <a:off x="0" y="0"/>
          <a:ext cx="0" cy="0"/>
          <a:chOff x="0" y="0"/>
          <a:chExt cx="0" cy="0"/>
        </a:xfrm>
      </p:grpSpPr>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126" name="矩形 125">
            <a:extLst>
              <a:ext uri="{FF2B5EF4-FFF2-40B4-BE49-F238E27FC236}">
                <a16:creationId xmlns:a16="http://schemas.microsoft.com/office/drawing/2014/main" id="{1373BB21-3891-4499-B300-157C244B233D}"/>
              </a:ext>
            </a:extLst>
          </p:cNvPr>
          <p:cNvSpPr>
            <a:spLocks noGrp="1"/>
          </p:cNvSpPr>
          <p:nvPr/>
        </p:nvSpPr>
        <p:spPr>
          <a:xfrm flipH="1">
            <a:off x="0" y="0"/>
            <a:ext cx="12193588" cy="6858000"/>
          </a:xfrm>
          <a:prstGeom prst="rect">
            <a:avLst/>
          </a:prstGeom>
          <a:gradFill rotWithShape="1">
            <a:gsLst>
              <a:gs pos="91000">
                <a:schemeClr val="bg1"/>
              </a:gs>
              <a:gs pos="80000">
                <a:srgbClr val="D1E2FA">
                  <a:alpha val="48000"/>
                </a:srgbClr>
              </a:gs>
              <a:gs pos="52500">
                <a:srgbClr val="E8F2FE"/>
              </a:gs>
              <a:gs pos="0">
                <a:srgbClr val="A5D1FF"/>
              </a:gs>
            </a:gsLst>
            <a:path path="circle">
              <a:fillToRect t="100000" r="100000"/>
            </a:path>
            <a:tileRect l="-100000" b="-100000"/>
          </a:gradFill>
          <a:ln w="19050"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sz="1200"/>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图文-单图1">
    <p:spTree>
      <p:nvGrpSpPr>
        <p:cNvPr id="1" name=""/>
        <p:cNvGrpSpPr/>
        <p:nvPr/>
      </p:nvGrpSpPr>
      <p:grpSpPr>
        <a:xfrm>
          <a:off x="0" y="0"/>
          <a:ext cx="0" cy="0"/>
          <a:chOff x="0" y="0"/>
          <a:chExt cx="0" cy="0"/>
        </a:xfrm>
      </p:grpSpPr>
      <p:sp>
        <p:nvSpPr>
          <p:cNvPr id="4" name="矩形">
            <a:extLst>
              <a:ext uri="{FF2B5EF4-FFF2-40B4-BE49-F238E27FC236}">
                <a16:creationId xmlns:a16="http://schemas.microsoft.com/office/drawing/2014/main" id="{C6463397-2802-4EED-BB21-F1A0D2A16726}"/>
              </a:ext>
            </a:extLst>
          </p:cNvPr>
          <p:cNvSpPr>
            <a:spLocks noGrp="1"/>
          </p:cNvSpPr>
          <p:nvPr/>
        </p:nvSpPr>
        <p:spPr>
          <a:xfrm>
            <a:off x="-2787" y="-4234"/>
            <a:ext cx="3807729" cy="6866468"/>
          </a:xfrm>
          <a:prstGeom prst="rect">
            <a:avLst/>
          </a:prstGeom>
          <a:solidFill>
            <a:schemeClr val="accent1"/>
          </a:solidFill>
          <a:ln w="12700"/>
        </p:spPr>
        <p:txBody>
          <a:bodyPr lIns="0" tIns="0" rIns="0" bIns="0" anchor="ctr"/>
          <a:lstStyle/>
          <a:p>
            <a:pPr>
              <a:buNone/>
              <a:defRPr sz="3200" b="0">
                <a:solidFill>
                  <a:srgbClr val="FFFFFF"/>
                </a:solidFill>
                <a:latin typeface="Helvetica Neue Medium"/>
                <a:ea typeface="Helvetica Neue Medium"/>
                <a:cs typeface="Helvetica Neue Medium"/>
              </a:defRPr>
            </a:pPr>
            <a:endParaRPr sz="1600">
              <a:solidFill>
                <a:srgbClr val="0060F0"/>
              </a:solidFill>
            </a:endParaRPr>
          </a:p>
        </p:txBody>
      </p:sp>
      <p:pic>
        <p:nvPicPr>
          <p:cNvPr id="30" name="图片 5"/>
          <p:cNvPicPr>
            <a:picLocks noChangeAspect="1"/>
          </p:cNvPicPr>
          <p:nvPr/>
        </p:nvPicPr>
        <p:blipFill>
          <a:blip r:embed="rId2"/>
          <a:stretch>
            <a:fillRect/>
          </a:stretch>
        </p:blipFill>
        <p:spPr>
          <a:xfrm>
            <a:off x="11091387" y="193030"/>
            <a:ext cx="827151" cy="368622"/>
          </a:xfrm>
          <a:prstGeom prst="rect">
            <a:avLst/>
          </a:prstGeom>
        </p:spPr>
      </p:pic>
      <p:sp>
        <p:nvSpPr>
          <p:cNvPr id="2" name="灯片编号占位符 1">
            <a:extLst>
              <a:ext uri="{FF2B5EF4-FFF2-40B4-BE49-F238E27FC236}">
                <a16:creationId xmlns:a16="http://schemas.microsoft.com/office/drawing/2014/main" id="{813EB5C7-B507-4671-99A4-B292C3F37DB2}"/>
              </a:ext>
            </a:extLst>
          </p:cNvPr>
          <p:cNvSpPr>
            <a:spLocks noGrp="1"/>
          </p:cNvSpPr>
          <p:nvPr>
            <p:ph type="sldNum" idx="10"/>
          </p:nvPr>
        </p:nvSpPr>
        <p:spPr>
          <a:xfrm>
            <a:off x="11682897" y="6540503"/>
            <a:ext cx="238848" cy="225703"/>
          </a:xfrm>
          <a:prstGeom prst="rect">
            <a:avLst/>
          </a:prstGeom>
        </p:spPr>
        <p:txBody>
          <a:bodyPr/>
          <a:lstStyle>
            <a:lvl1pPr>
              <a:buNone/>
              <a:defRPr sz="800">
                <a:latin typeface="FZLanTingHei-R-GBK"/>
                <a:ea typeface="FZLanTingHei-R-GBK"/>
                <a:cs typeface="FZLanTingHei-R-GBK"/>
              </a:defRPr>
            </a:lvl1pPr>
          </a:lstStyle>
          <a:p>
            <a:fld id="{86CB4B4D-7CA3-9044-876B-883B54F8677D}" type="slidenum">
              <a:t>‹#›</a:t>
            </a:fld>
            <a:endParaRPr/>
          </a:p>
        </p:txBody>
      </p:sp>
      <p:sp>
        <p:nvSpPr>
          <p:cNvPr id="7" name="图片占位符 6">
            <a:extLst>
              <a:ext uri="{FF2B5EF4-FFF2-40B4-BE49-F238E27FC236}">
                <a16:creationId xmlns:a16="http://schemas.microsoft.com/office/drawing/2014/main" id="{EE559DAE-BC6A-438E-89FF-A4EE5DF31454}"/>
              </a:ext>
            </a:extLst>
          </p:cNvPr>
          <p:cNvSpPr>
            <a:spLocks noGrp="1"/>
          </p:cNvSpPr>
          <p:nvPr>
            <p:ph type="pic" idx="11" hasCustomPrompt="1"/>
          </p:nvPr>
        </p:nvSpPr>
        <p:spPr>
          <a:xfrm>
            <a:off x="4953000" y="1231901"/>
            <a:ext cx="6299200" cy="382905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marL="0" indent="0">
              <a:buFontTx/>
              <a:buNone/>
              <a:defRPr sz="800">
                <a:solidFill>
                  <a:schemeClr val="bg1"/>
                </a:solidFill>
              </a:defRPr>
            </a:lvl1pPr>
          </a:lstStyle>
          <a:p>
            <a:pPr lvl="0" algn="ctr">
              <a:buNone/>
            </a:pPr>
            <a:r>
              <a:t>点击添加图片</a:t>
            </a:r>
          </a:p>
        </p:txBody>
      </p:sp>
      <p:sp>
        <p:nvSpPr>
          <p:cNvPr id="21" name="文本占位符 20">
            <a:extLst>
              <a:ext uri="{FF2B5EF4-FFF2-40B4-BE49-F238E27FC236}">
                <a16:creationId xmlns:a16="http://schemas.microsoft.com/office/drawing/2014/main" id="{5856BC92-5337-43D1-902A-9EFB96DBCAB1}"/>
              </a:ext>
            </a:extLst>
          </p:cNvPr>
          <p:cNvSpPr>
            <a:spLocks noGrp="1"/>
          </p:cNvSpPr>
          <p:nvPr>
            <p:ph type="body" idx="15" hasCustomPrompt="1"/>
          </p:nvPr>
        </p:nvSpPr>
        <p:spPr>
          <a:xfrm>
            <a:off x="457502" y="1301523"/>
            <a:ext cx="3100387" cy="766763"/>
          </a:xfrm>
          <a:prstGeom prst="rect">
            <a:avLst/>
          </a:prstGeom>
        </p:spPr>
        <p:txBody>
          <a:bodyPr/>
          <a:lstStyle>
            <a:lvl1pPr marL="0" indent="0">
              <a:buNone/>
              <a:defRPr sz="3000" b="1" i="0">
                <a:solidFill>
                  <a:schemeClr val="bg1"/>
                </a:solidFill>
                <a:latin typeface="腾讯体 W7"/>
                <a:ea typeface="腾讯体 W7"/>
                <a:cs typeface="腾讯体 W7"/>
              </a:defRPr>
            </a:lvl1pPr>
          </a:lstStyle>
          <a:p>
            <a:pPr lvl="0">
              <a:buNone/>
            </a:pPr>
            <a:r>
              <a:t>页面主标题 30磅</a:t>
            </a:r>
          </a:p>
        </p:txBody>
      </p:sp>
      <p:sp>
        <p:nvSpPr>
          <p:cNvPr id="11" name="文本占位符 3">
            <a:extLst>
              <a:ext uri="{FF2B5EF4-FFF2-40B4-BE49-F238E27FC236}">
                <a16:creationId xmlns:a16="http://schemas.microsoft.com/office/drawing/2014/main" id="{498D3210-F59F-4FDF-A03D-F208AA5FD7D0}"/>
              </a:ext>
            </a:extLst>
          </p:cNvPr>
          <p:cNvSpPr>
            <a:spLocks noGrp="1"/>
          </p:cNvSpPr>
          <p:nvPr>
            <p:ph type="body" idx="26" hasCustomPrompt="1"/>
          </p:nvPr>
        </p:nvSpPr>
        <p:spPr>
          <a:xfrm>
            <a:off x="5462436" y="5353138"/>
            <a:ext cx="5400000" cy="841848"/>
          </a:xfrm>
          <a:prstGeom prst="rect">
            <a:avLst/>
          </a:prstGeom>
        </p:spPr>
        <p:txBody>
          <a:bodyPr anchor="t"/>
          <a:lstStyle>
            <a:lvl1pPr marL="0" indent="0" algn="ctr">
              <a:lnSpc>
                <a:spcPct val="150000"/>
              </a:lnSpc>
              <a:buNone/>
              <a:defRPr sz="1200" b="0" i="0">
                <a:solidFill>
                  <a:schemeClr val="tx1"/>
                </a:solidFill>
                <a:latin typeface="FZLanTingHei-R-GBK"/>
                <a:ea typeface="FZLanTingHei-R-GBK"/>
                <a:cs typeface="FZLanTingHei-R-GBK"/>
              </a:defRPr>
            </a:lvl1pPr>
            <a:lvl3pPr marL="635000" indent="0">
              <a:buNone/>
              <a:defRPr/>
            </a:lvl3pPr>
          </a:lstStyle>
          <a:p>
            <a:pPr lvl="0">
              <a:buNone/>
            </a:pPr>
            <a:r>
              <a:t>此处为正文，字体方正兰亭黑，字号12磅，字重Regular，行距1.5倍，色值#000000。段落与图片居中对齐。</a:t>
            </a:r>
          </a:p>
        </p:txBody>
      </p:sp>
      <p:sp>
        <p:nvSpPr>
          <p:cNvPr id="24" name="文本占位符 20">
            <a:extLst>
              <a:ext uri="{FF2B5EF4-FFF2-40B4-BE49-F238E27FC236}">
                <a16:creationId xmlns:a16="http://schemas.microsoft.com/office/drawing/2014/main" id="{098A597A-5556-456C-B82E-9BB79E2D43F8}"/>
              </a:ext>
            </a:extLst>
          </p:cNvPr>
          <p:cNvSpPr>
            <a:spLocks noGrp="1"/>
          </p:cNvSpPr>
          <p:nvPr>
            <p:ph type="body" idx="32" hasCustomPrompt="1"/>
          </p:nvPr>
        </p:nvSpPr>
        <p:spPr>
          <a:xfrm>
            <a:off x="427022" y="2832540"/>
            <a:ext cx="2970000" cy="766763"/>
          </a:xfrm>
          <a:prstGeom prst="rect">
            <a:avLst/>
          </a:prstGeom>
        </p:spPr>
        <p:txBody>
          <a:bodyPr/>
          <a:lstStyle>
            <a:lvl1pPr marL="0" indent="0">
              <a:lnSpc>
                <a:spcPct val="150000"/>
              </a:lnSpc>
              <a:buNone/>
              <a:defRPr sz="1200" b="0" i="0">
                <a:solidFill>
                  <a:schemeClr val="bg1"/>
                </a:solidFill>
                <a:latin typeface="FZLanTingHei-R-GBK"/>
                <a:ea typeface="FZLanTingHei-R-GBK"/>
                <a:cs typeface="FZLanTingHei-R-GBK"/>
              </a:defRPr>
            </a:lvl1pPr>
          </a:lstStyle>
          <a:p>
            <a:pPr lvl="0">
              <a:buNone/>
            </a:pPr>
            <a:r>
              <a:t>此处为正文，字体方正兰亭黑，字号12磅，字重Regular，行距1.5倍，色值#FFFFFF。</a:t>
            </a:r>
          </a:p>
        </p:txBody>
      </p:sp>
      <p:sp>
        <p:nvSpPr>
          <p:cNvPr id="27" name="文本占位符 20">
            <a:extLst>
              <a:ext uri="{FF2B5EF4-FFF2-40B4-BE49-F238E27FC236}">
                <a16:creationId xmlns:a16="http://schemas.microsoft.com/office/drawing/2014/main" id="{E8DB38E2-1181-427E-ADFB-DB943A1973F6}"/>
              </a:ext>
            </a:extLst>
          </p:cNvPr>
          <p:cNvSpPr>
            <a:spLocks noGrp="1"/>
          </p:cNvSpPr>
          <p:nvPr>
            <p:ph type="body" idx="34" hasCustomPrompt="1"/>
          </p:nvPr>
        </p:nvSpPr>
        <p:spPr>
          <a:xfrm>
            <a:off x="427022" y="4475854"/>
            <a:ext cx="2970000" cy="766763"/>
          </a:xfrm>
          <a:prstGeom prst="rect">
            <a:avLst/>
          </a:prstGeom>
        </p:spPr>
        <p:txBody>
          <a:bodyPr/>
          <a:lstStyle>
            <a:lvl1pPr marL="0" indent="0">
              <a:lnSpc>
                <a:spcPct val="150000"/>
              </a:lnSpc>
              <a:buNone/>
              <a:defRPr sz="1200" b="0" i="0">
                <a:solidFill>
                  <a:schemeClr val="bg1"/>
                </a:solidFill>
                <a:latin typeface="FZLanTingHei-R-GBK"/>
                <a:ea typeface="FZLanTingHei-R-GBK"/>
                <a:cs typeface="FZLanTingHei-R-GBK"/>
              </a:defRPr>
            </a:lvl1pPr>
          </a:lstStyle>
          <a:p>
            <a:pPr lvl="0">
              <a:buNone/>
            </a:pPr>
            <a:r>
              <a:t>此处为正文，字体方正兰亭黑，字号12磅，字重Regular，行距1.5倍，色值#FFFFFF。</a:t>
            </a:r>
          </a:p>
        </p:txBody>
      </p:sp>
      <p:sp>
        <p:nvSpPr>
          <p:cNvPr id="13" name="文本占位符 20">
            <a:extLst>
              <a:ext uri="{FF2B5EF4-FFF2-40B4-BE49-F238E27FC236}">
                <a16:creationId xmlns:a16="http://schemas.microsoft.com/office/drawing/2014/main" id="{402341E3-BE25-4FAF-9D2A-77F4753CD746}"/>
              </a:ext>
            </a:extLst>
          </p:cNvPr>
          <p:cNvSpPr>
            <a:spLocks noGrp="1"/>
          </p:cNvSpPr>
          <p:nvPr>
            <p:ph type="body" idx="36" hasCustomPrompt="1"/>
          </p:nvPr>
        </p:nvSpPr>
        <p:spPr>
          <a:xfrm>
            <a:off x="427022" y="3968660"/>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rgbClr val="FFFFFF"/>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
        <p:nvSpPr>
          <p:cNvPr id="14" name="文本占位符 20">
            <a:extLst>
              <a:ext uri="{FF2B5EF4-FFF2-40B4-BE49-F238E27FC236}">
                <a16:creationId xmlns:a16="http://schemas.microsoft.com/office/drawing/2014/main" id="{F4CCA997-D15F-4980-8AB1-1ED44DC75FF7}"/>
              </a:ext>
            </a:extLst>
          </p:cNvPr>
          <p:cNvSpPr>
            <a:spLocks noGrp="1"/>
          </p:cNvSpPr>
          <p:nvPr>
            <p:ph type="body" idx="37" hasCustomPrompt="1"/>
          </p:nvPr>
        </p:nvSpPr>
        <p:spPr>
          <a:xfrm>
            <a:off x="427022" y="2327416"/>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rgbClr val="FFFFFF"/>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图文-单图2">
    <p:spTree>
      <p:nvGrpSpPr>
        <p:cNvPr id="1" name=""/>
        <p:cNvGrpSpPr/>
        <p:nvPr/>
      </p:nvGrpSpPr>
      <p:grpSpPr>
        <a:xfrm>
          <a:off x="0" y="0"/>
          <a:ext cx="0" cy="0"/>
          <a:chOff x="0" y="0"/>
          <a:chExt cx="0" cy="0"/>
        </a:xfrm>
      </p:grpSpPr>
      <p:pic>
        <p:nvPicPr>
          <p:cNvPr id="21" name="图片 5"/>
          <p:cNvPicPr>
            <a:picLocks noChangeAspect="1"/>
          </p:cNvPicPr>
          <p:nvPr/>
        </p:nvPicPr>
        <p:blipFill>
          <a:blip r:embed="rId2"/>
          <a:stretch>
            <a:fillRect/>
          </a:stretch>
        </p:blipFill>
        <p:spPr>
          <a:xfrm>
            <a:off x="11091387" y="193030"/>
            <a:ext cx="827151" cy="368622"/>
          </a:xfrm>
          <a:prstGeom prst="rect">
            <a:avLst/>
          </a:prstGeom>
        </p:spPr>
      </p:pic>
      <p:sp>
        <p:nvSpPr>
          <p:cNvPr id="2" name="灯片编号占位符 1">
            <a:extLst>
              <a:ext uri="{FF2B5EF4-FFF2-40B4-BE49-F238E27FC236}">
                <a16:creationId xmlns:a16="http://schemas.microsoft.com/office/drawing/2014/main" id="{8D4ACF19-213D-480D-BFEE-4055C61B2E1E}"/>
              </a:ext>
            </a:extLst>
          </p:cNvPr>
          <p:cNvSpPr>
            <a:spLocks noGrp="1"/>
          </p:cNvSpPr>
          <p:nvPr>
            <p:ph type="sldNum" idx="10"/>
          </p:nvPr>
        </p:nvSpPr>
        <p:spPr>
          <a:xfrm>
            <a:off x="11682897" y="6540503"/>
            <a:ext cx="238848" cy="225703"/>
          </a:xfrm>
          <a:prstGeom prst="rect">
            <a:avLst/>
          </a:prstGeom>
        </p:spPr>
        <p:txBody>
          <a:bodyPr/>
          <a:lstStyle>
            <a:lvl1pPr>
              <a:buNone/>
              <a:defRPr sz="800">
                <a:latin typeface="FZLanTingHei-R-GBK"/>
                <a:ea typeface="FZLanTingHei-R-GBK"/>
                <a:cs typeface="FZLanTingHei-R-GBK"/>
              </a:defRPr>
            </a:lvl1pPr>
          </a:lstStyle>
          <a:p>
            <a:fld id="{86CB4B4D-7CA3-9044-876B-883B54F8677D}" type="slidenum">
              <a:t>‹#›</a:t>
            </a:fld>
            <a:endParaRPr/>
          </a:p>
        </p:txBody>
      </p:sp>
      <p:sp>
        <p:nvSpPr>
          <p:cNvPr id="7" name="图片占位符 6">
            <a:extLst>
              <a:ext uri="{FF2B5EF4-FFF2-40B4-BE49-F238E27FC236}">
                <a16:creationId xmlns:a16="http://schemas.microsoft.com/office/drawing/2014/main" id="{64368092-9652-4CF6-8003-EAF71915A605}"/>
              </a:ext>
            </a:extLst>
          </p:cNvPr>
          <p:cNvSpPr>
            <a:spLocks noGrp="1"/>
          </p:cNvSpPr>
          <p:nvPr>
            <p:ph type="pic" idx="11" hasCustomPrompt="1"/>
          </p:nvPr>
        </p:nvSpPr>
        <p:spPr>
          <a:xfrm>
            <a:off x="5303845" y="1231901"/>
            <a:ext cx="6299200" cy="382905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8" name="矩形">
            <a:extLst>
              <a:ext uri="{FF2B5EF4-FFF2-40B4-BE49-F238E27FC236}">
                <a16:creationId xmlns:a16="http://schemas.microsoft.com/office/drawing/2014/main" id="{F9E0A841-53C5-43A9-A16D-4D1BA0B2705C}"/>
              </a:ext>
            </a:extLst>
          </p:cNvPr>
          <p:cNvSpPr>
            <a:spLocks noGrp="1"/>
          </p:cNvSpPr>
          <p:nvPr/>
        </p:nvSpPr>
        <p:spPr>
          <a:xfrm>
            <a:off x="-2788" y="-4234"/>
            <a:ext cx="4647046" cy="6866468"/>
          </a:xfrm>
          <a:prstGeom prst="rect">
            <a:avLst/>
          </a:prstGeom>
          <a:solidFill>
            <a:schemeClr val="accent1"/>
          </a:solidFill>
          <a:ln w="12700"/>
        </p:spPr>
        <p:txBody>
          <a:bodyPr lIns="0" tIns="0" rIns="0" bIns="0" anchor="ctr"/>
          <a:lstStyle/>
          <a:p>
            <a:pPr>
              <a:buNone/>
              <a:defRPr sz="3200" b="0">
                <a:solidFill>
                  <a:srgbClr val="FFFFFF"/>
                </a:solidFill>
                <a:latin typeface="Helvetica Neue Medium"/>
                <a:ea typeface="Helvetica Neue Medium"/>
                <a:cs typeface="Helvetica Neue Medium"/>
              </a:defRPr>
            </a:pPr>
            <a:endParaRPr sz="1600">
              <a:solidFill>
                <a:srgbClr val="0060F0"/>
              </a:solidFill>
            </a:endParaRPr>
          </a:p>
        </p:txBody>
      </p:sp>
      <p:sp>
        <p:nvSpPr>
          <p:cNvPr id="10" name="文本占位符 20">
            <a:extLst>
              <a:ext uri="{FF2B5EF4-FFF2-40B4-BE49-F238E27FC236}">
                <a16:creationId xmlns:a16="http://schemas.microsoft.com/office/drawing/2014/main" id="{483F4F68-7D03-459B-8B19-4EE6DC6013A3}"/>
              </a:ext>
            </a:extLst>
          </p:cNvPr>
          <p:cNvSpPr>
            <a:spLocks noGrp="1"/>
          </p:cNvSpPr>
          <p:nvPr>
            <p:ph type="body" idx="15" hasCustomPrompt="1"/>
          </p:nvPr>
        </p:nvSpPr>
        <p:spPr>
          <a:xfrm>
            <a:off x="457502" y="1301523"/>
            <a:ext cx="3100387" cy="766763"/>
          </a:xfrm>
          <a:prstGeom prst="rect">
            <a:avLst/>
          </a:prstGeom>
        </p:spPr>
        <p:txBody>
          <a:bodyPr/>
          <a:lstStyle>
            <a:lvl1pPr marL="0" indent="0">
              <a:buNone/>
              <a:defRPr sz="3000" b="1" i="0">
                <a:solidFill>
                  <a:schemeClr val="bg1"/>
                </a:solidFill>
                <a:latin typeface="腾讯体 W7"/>
                <a:ea typeface="腾讯体 W7"/>
                <a:cs typeface="腾讯体 W7"/>
              </a:defRPr>
            </a:lvl1pPr>
          </a:lstStyle>
          <a:p>
            <a:pPr lvl="0">
              <a:buNone/>
            </a:pPr>
            <a:r>
              <a:t>页面主标题 30磅</a:t>
            </a:r>
          </a:p>
        </p:txBody>
      </p:sp>
      <p:sp>
        <p:nvSpPr>
          <p:cNvPr id="11" name="文本占位符 3">
            <a:extLst>
              <a:ext uri="{FF2B5EF4-FFF2-40B4-BE49-F238E27FC236}">
                <a16:creationId xmlns:a16="http://schemas.microsoft.com/office/drawing/2014/main" id="{CF90C8A1-69E0-4BB2-99E2-0197162841B8}"/>
              </a:ext>
            </a:extLst>
          </p:cNvPr>
          <p:cNvSpPr>
            <a:spLocks noGrp="1"/>
          </p:cNvSpPr>
          <p:nvPr>
            <p:ph type="body" idx="26" hasCustomPrompt="1"/>
          </p:nvPr>
        </p:nvSpPr>
        <p:spPr>
          <a:xfrm>
            <a:off x="5753446" y="5353138"/>
            <a:ext cx="5400000" cy="841848"/>
          </a:xfrm>
          <a:prstGeom prst="rect">
            <a:avLst/>
          </a:prstGeom>
        </p:spPr>
        <p:txBody>
          <a:bodyPr anchor="t"/>
          <a:lstStyle>
            <a:lvl1pPr marL="0" indent="0" algn="ctr">
              <a:lnSpc>
                <a:spcPct val="150000"/>
              </a:lnSpc>
              <a:buNone/>
              <a:defRPr sz="1200" b="0" i="0">
                <a:solidFill>
                  <a:schemeClr val="tx1"/>
                </a:solidFill>
                <a:latin typeface="FZLanTingHei-R-GBK"/>
                <a:ea typeface="FZLanTingHei-R-GBK"/>
                <a:cs typeface="FZLanTingHei-R-GBK"/>
              </a:defRPr>
            </a:lvl1pPr>
            <a:lvl3pPr marL="635000" indent="0">
              <a:buNone/>
              <a:defRPr/>
            </a:lvl3pPr>
          </a:lstStyle>
          <a:p>
            <a:pPr lvl="0">
              <a:buNone/>
            </a:pPr>
            <a:r>
              <a:t>此处为正文，字体方正兰亭黑，字号12磅，字重Regular，行距1.5倍，色值#000000。段落与图片居中对齐。</a:t>
            </a:r>
          </a:p>
        </p:txBody>
      </p:sp>
      <p:sp>
        <p:nvSpPr>
          <p:cNvPr id="13" name="文本占位符 20">
            <a:extLst>
              <a:ext uri="{FF2B5EF4-FFF2-40B4-BE49-F238E27FC236}">
                <a16:creationId xmlns:a16="http://schemas.microsoft.com/office/drawing/2014/main" id="{B0247D39-51C1-4A6F-B6CD-6A9FD5F76F32}"/>
              </a:ext>
            </a:extLst>
          </p:cNvPr>
          <p:cNvSpPr>
            <a:spLocks noGrp="1"/>
          </p:cNvSpPr>
          <p:nvPr>
            <p:ph type="body" idx="32" hasCustomPrompt="1"/>
          </p:nvPr>
        </p:nvSpPr>
        <p:spPr>
          <a:xfrm>
            <a:off x="427022" y="2832540"/>
            <a:ext cx="3600000" cy="766763"/>
          </a:xfrm>
          <a:prstGeom prst="rect">
            <a:avLst/>
          </a:prstGeom>
        </p:spPr>
        <p:txBody>
          <a:bodyPr/>
          <a:lstStyle>
            <a:lvl1pPr marL="0" indent="0">
              <a:lnSpc>
                <a:spcPct val="150000"/>
              </a:lnSpc>
              <a:buNone/>
              <a:defRPr sz="1200" b="0" i="0">
                <a:solidFill>
                  <a:schemeClr val="bg1"/>
                </a:solidFill>
                <a:latin typeface="FZLanTingHei-R-GBK"/>
                <a:ea typeface="FZLanTingHei-R-GBK"/>
                <a:cs typeface="FZLanTingHei-R-GBK"/>
              </a:defRPr>
            </a:lvl1pPr>
          </a:lstStyle>
          <a:p>
            <a:pPr lvl="0">
              <a:buNone/>
            </a:pPr>
            <a:r>
              <a:t>此处为正文，字体方正兰亭黑，字号12磅，字重Regular，行距1.5倍，色值#FFFFFF。</a:t>
            </a:r>
          </a:p>
        </p:txBody>
      </p:sp>
      <p:sp>
        <p:nvSpPr>
          <p:cNvPr id="14" name="文本占位符 20">
            <a:extLst>
              <a:ext uri="{FF2B5EF4-FFF2-40B4-BE49-F238E27FC236}">
                <a16:creationId xmlns:a16="http://schemas.microsoft.com/office/drawing/2014/main" id="{911F3D03-4D7C-4BA6-A758-CB45206E360F}"/>
              </a:ext>
            </a:extLst>
          </p:cNvPr>
          <p:cNvSpPr>
            <a:spLocks noGrp="1"/>
          </p:cNvSpPr>
          <p:nvPr>
            <p:ph type="body" idx="33" hasCustomPrompt="1"/>
          </p:nvPr>
        </p:nvSpPr>
        <p:spPr>
          <a:xfrm>
            <a:off x="427022" y="3704029"/>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rgbClr val="FFFFFF"/>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
        <p:nvSpPr>
          <p:cNvPr id="15" name="文本占位符 20">
            <a:extLst>
              <a:ext uri="{FF2B5EF4-FFF2-40B4-BE49-F238E27FC236}">
                <a16:creationId xmlns:a16="http://schemas.microsoft.com/office/drawing/2014/main" id="{E28AB111-8626-4BAA-92EB-F217058232A6}"/>
              </a:ext>
            </a:extLst>
          </p:cNvPr>
          <p:cNvSpPr>
            <a:spLocks noGrp="1"/>
          </p:cNvSpPr>
          <p:nvPr>
            <p:ph type="body" idx="34" hasCustomPrompt="1"/>
          </p:nvPr>
        </p:nvSpPr>
        <p:spPr>
          <a:xfrm>
            <a:off x="427022" y="4209154"/>
            <a:ext cx="3600000" cy="766763"/>
          </a:xfrm>
          <a:prstGeom prst="rect">
            <a:avLst/>
          </a:prstGeom>
        </p:spPr>
        <p:txBody>
          <a:bodyPr/>
          <a:lstStyle>
            <a:lvl1pPr marL="0" indent="0">
              <a:lnSpc>
                <a:spcPct val="150000"/>
              </a:lnSpc>
              <a:buNone/>
              <a:defRPr sz="1200" b="0" i="0">
                <a:solidFill>
                  <a:schemeClr val="bg1"/>
                </a:solidFill>
                <a:latin typeface="FZLanTingHei-R-GBK"/>
                <a:ea typeface="FZLanTingHei-R-GBK"/>
                <a:cs typeface="FZLanTingHei-R-GBK"/>
              </a:defRPr>
            </a:lvl1pPr>
          </a:lstStyle>
          <a:p>
            <a:pPr lvl="0">
              <a:buNone/>
            </a:pPr>
            <a:r>
              <a:t>此处为正文，字体方正兰亭黑，字号12磅，字重Regular，行距1.5倍，色值#FFFFFF。</a:t>
            </a:r>
          </a:p>
        </p:txBody>
      </p:sp>
      <p:sp>
        <p:nvSpPr>
          <p:cNvPr id="19" name="文本占位符 20">
            <a:extLst>
              <a:ext uri="{FF2B5EF4-FFF2-40B4-BE49-F238E27FC236}">
                <a16:creationId xmlns:a16="http://schemas.microsoft.com/office/drawing/2014/main" id="{2E63A588-7F2D-407A-B566-2AD137FAD7E4}"/>
              </a:ext>
            </a:extLst>
          </p:cNvPr>
          <p:cNvSpPr>
            <a:spLocks noGrp="1"/>
          </p:cNvSpPr>
          <p:nvPr>
            <p:ph type="body" idx="37" hasCustomPrompt="1"/>
          </p:nvPr>
        </p:nvSpPr>
        <p:spPr>
          <a:xfrm>
            <a:off x="427022" y="2327416"/>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rgbClr val="FFFFFF"/>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图文-单图3">
    <p:spTree>
      <p:nvGrpSpPr>
        <p:cNvPr id="1" name=""/>
        <p:cNvGrpSpPr/>
        <p:nvPr/>
      </p:nvGrpSpPr>
      <p:grpSpPr>
        <a:xfrm>
          <a:off x="0" y="0"/>
          <a:ext cx="0" cy="0"/>
          <a:chOff x="0" y="0"/>
          <a:chExt cx="0" cy="0"/>
        </a:xfrm>
      </p:grpSpPr>
      <p:pic>
        <p:nvPicPr>
          <p:cNvPr id="23" name="图片 5"/>
          <p:cNvPicPr>
            <a:picLocks noChangeAspect="1"/>
          </p:cNvPicPr>
          <p:nvPr/>
        </p:nvPicPr>
        <p:blipFill>
          <a:blip r:embed="rId2"/>
          <a:stretch>
            <a:fillRect/>
          </a:stretch>
        </p:blipFill>
        <p:spPr>
          <a:xfrm>
            <a:off x="11091387" y="193030"/>
            <a:ext cx="827151" cy="368622"/>
          </a:xfrm>
          <a:prstGeom prst="rect">
            <a:avLst/>
          </a:prstGeom>
        </p:spPr>
      </p:pic>
      <p:sp>
        <p:nvSpPr>
          <p:cNvPr id="2" name="灯片编号占位符 1">
            <a:extLst>
              <a:ext uri="{FF2B5EF4-FFF2-40B4-BE49-F238E27FC236}">
                <a16:creationId xmlns:a16="http://schemas.microsoft.com/office/drawing/2014/main" id="{92222FA8-1CA7-474A-8E4D-7237AF4C8A55}"/>
              </a:ext>
            </a:extLst>
          </p:cNvPr>
          <p:cNvSpPr>
            <a:spLocks noGrp="1"/>
          </p:cNvSpPr>
          <p:nvPr>
            <p:ph type="sldNum" idx="10"/>
          </p:nvPr>
        </p:nvSpPr>
        <p:spPr>
          <a:xfrm>
            <a:off x="11682897" y="6540503"/>
            <a:ext cx="238848" cy="225703"/>
          </a:xfrm>
          <a:prstGeom prst="rect">
            <a:avLst/>
          </a:prstGeom>
        </p:spPr>
        <p:txBody>
          <a:bodyPr/>
          <a:lstStyle>
            <a:lvl1pPr>
              <a:buNone/>
              <a:defRPr sz="800">
                <a:latin typeface="FZLanTingHei-R-GBK"/>
                <a:ea typeface="FZLanTingHei-R-GBK"/>
                <a:cs typeface="FZLanTingHei-R-GBK"/>
              </a:defRPr>
            </a:lvl1pPr>
          </a:lstStyle>
          <a:p>
            <a:fld id="{86CB4B4D-7CA3-9044-876B-883B54F8677D}" type="slidenum">
              <a:t>‹#›</a:t>
            </a:fld>
            <a:endParaRPr/>
          </a:p>
        </p:txBody>
      </p:sp>
      <p:sp>
        <p:nvSpPr>
          <p:cNvPr id="7" name="图片占位符 6">
            <a:extLst>
              <a:ext uri="{FF2B5EF4-FFF2-40B4-BE49-F238E27FC236}">
                <a16:creationId xmlns:a16="http://schemas.microsoft.com/office/drawing/2014/main" id="{5EA175B0-41C3-4187-BA36-B242B352CCCA}"/>
              </a:ext>
            </a:extLst>
          </p:cNvPr>
          <p:cNvSpPr>
            <a:spLocks noGrp="1"/>
          </p:cNvSpPr>
          <p:nvPr>
            <p:ph type="pic" idx="11" hasCustomPrompt="1"/>
          </p:nvPr>
        </p:nvSpPr>
        <p:spPr>
          <a:xfrm>
            <a:off x="6573044" y="1631952"/>
            <a:ext cx="5220001" cy="3127383"/>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marL="0" indent="0" algn="ctr">
              <a:buFontTx/>
              <a:buNone/>
              <a:defRPr sz="800">
                <a:solidFill>
                  <a:schemeClr val="bg1"/>
                </a:solidFill>
              </a:defRPr>
            </a:lvl1pPr>
          </a:lstStyle>
          <a:p>
            <a:pPr marL="317500" lvl="0" indent="-317500" algn="ctr">
              <a:buNone/>
            </a:pPr>
            <a:r>
              <a:t>点击添加图片</a:t>
            </a:r>
          </a:p>
        </p:txBody>
      </p:sp>
      <p:sp>
        <p:nvSpPr>
          <p:cNvPr id="9" name="矩形">
            <a:extLst>
              <a:ext uri="{FF2B5EF4-FFF2-40B4-BE49-F238E27FC236}">
                <a16:creationId xmlns:a16="http://schemas.microsoft.com/office/drawing/2014/main" id="{27EF5904-8FDB-427B-B590-6C07E18A2596}"/>
              </a:ext>
            </a:extLst>
          </p:cNvPr>
          <p:cNvSpPr>
            <a:spLocks noGrp="1"/>
          </p:cNvSpPr>
          <p:nvPr/>
        </p:nvSpPr>
        <p:spPr>
          <a:xfrm>
            <a:off x="-2787" y="-4234"/>
            <a:ext cx="6042929" cy="6866468"/>
          </a:xfrm>
          <a:prstGeom prst="rect">
            <a:avLst/>
          </a:prstGeom>
          <a:solidFill>
            <a:schemeClr val="accent1"/>
          </a:solidFill>
          <a:ln w="12700"/>
        </p:spPr>
        <p:txBody>
          <a:bodyPr lIns="0" tIns="0" rIns="0" bIns="0" anchor="ctr"/>
          <a:lstStyle/>
          <a:p>
            <a:pPr>
              <a:buNone/>
              <a:defRPr sz="3200" b="0">
                <a:solidFill>
                  <a:srgbClr val="FFFFFF"/>
                </a:solidFill>
                <a:latin typeface="Helvetica Neue Medium"/>
                <a:ea typeface="Helvetica Neue Medium"/>
                <a:cs typeface="Helvetica Neue Medium"/>
              </a:defRPr>
            </a:pPr>
            <a:endParaRPr sz="1600">
              <a:solidFill>
                <a:srgbClr val="0060F0"/>
              </a:solidFill>
            </a:endParaRPr>
          </a:p>
        </p:txBody>
      </p:sp>
      <p:sp>
        <p:nvSpPr>
          <p:cNvPr id="10" name="文本占位符 20">
            <a:extLst>
              <a:ext uri="{FF2B5EF4-FFF2-40B4-BE49-F238E27FC236}">
                <a16:creationId xmlns:a16="http://schemas.microsoft.com/office/drawing/2014/main" id="{7A015986-45F6-4A44-9072-B386BE5CD746}"/>
              </a:ext>
            </a:extLst>
          </p:cNvPr>
          <p:cNvSpPr>
            <a:spLocks noGrp="1"/>
          </p:cNvSpPr>
          <p:nvPr>
            <p:ph type="body" idx="15" hasCustomPrompt="1"/>
          </p:nvPr>
        </p:nvSpPr>
        <p:spPr>
          <a:xfrm>
            <a:off x="457502" y="1301523"/>
            <a:ext cx="3100387" cy="766763"/>
          </a:xfrm>
          <a:prstGeom prst="rect">
            <a:avLst/>
          </a:prstGeom>
        </p:spPr>
        <p:txBody>
          <a:bodyPr/>
          <a:lstStyle>
            <a:lvl1pPr marL="0" indent="0">
              <a:buNone/>
              <a:defRPr sz="3000" b="1" i="0">
                <a:solidFill>
                  <a:schemeClr val="bg1"/>
                </a:solidFill>
                <a:latin typeface="腾讯体 W7"/>
                <a:ea typeface="腾讯体 W7"/>
                <a:cs typeface="腾讯体 W7"/>
              </a:defRPr>
            </a:lvl1pPr>
          </a:lstStyle>
          <a:p>
            <a:pPr lvl="0">
              <a:buNone/>
            </a:pPr>
            <a:r>
              <a:t>页面主标题 30磅</a:t>
            </a:r>
          </a:p>
        </p:txBody>
      </p:sp>
      <p:sp>
        <p:nvSpPr>
          <p:cNvPr id="11" name="文本占位符 3">
            <a:extLst>
              <a:ext uri="{FF2B5EF4-FFF2-40B4-BE49-F238E27FC236}">
                <a16:creationId xmlns:a16="http://schemas.microsoft.com/office/drawing/2014/main" id="{AEB0A9F5-D1E3-4D07-B305-F86B17CEFDE1}"/>
              </a:ext>
            </a:extLst>
          </p:cNvPr>
          <p:cNvSpPr>
            <a:spLocks noGrp="1"/>
          </p:cNvSpPr>
          <p:nvPr>
            <p:ph type="body" idx="26" hasCustomPrompt="1"/>
          </p:nvPr>
        </p:nvSpPr>
        <p:spPr>
          <a:xfrm>
            <a:off x="7113254" y="5097817"/>
            <a:ext cx="4572849" cy="841848"/>
          </a:xfrm>
          <a:prstGeom prst="rect">
            <a:avLst/>
          </a:prstGeom>
        </p:spPr>
        <p:txBody>
          <a:bodyPr anchor="t"/>
          <a:lstStyle>
            <a:lvl1pPr marL="0" indent="0" algn="ctr">
              <a:lnSpc>
                <a:spcPct val="150000"/>
              </a:lnSpc>
              <a:buNone/>
              <a:defRPr sz="1200" b="0" i="0">
                <a:solidFill>
                  <a:schemeClr val="tx1"/>
                </a:solidFill>
                <a:latin typeface="FZLanTingHei-R-GBK"/>
                <a:ea typeface="FZLanTingHei-R-GBK"/>
                <a:cs typeface="FZLanTingHei-R-GBK"/>
              </a:defRPr>
            </a:lvl1pPr>
            <a:lvl3pPr marL="635000" indent="0">
              <a:buNone/>
              <a:defRPr/>
            </a:lvl3pPr>
          </a:lstStyle>
          <a:p>
            <a:pPr lvl="0">
              <a:buNone/>
            </a:pPr>
            <a:r>
              <a:t>此处为正文，字体方正兰亭黑，字号12磅，字重Regular，行距1.5倍，色值#000000。段落与图片居中对齐。</a:t>
            </a:r>
          </a:p>
        </p:txBody>
      </p:sp>
      <p:sp>
        <p:nvSpPr>
          <p:cNvPr id="13" name="文本占位符 20">
            <a:extLst>
              <a:ext uri="{FF2B5EF4-FFF2-40B4-BE49-F238E27FC236}">
                <a16:creationId xmlns:a16="http://schemas.microsoft.com/office/drawing/2014/main" id="{2E87B798-A699-4DEC-B799-5A816173F519}"/>
              </a:ext>
            </a:extLst>
          </p:cNvPr>
          <p:cNvSpPr>
            <a:spLocks noGrp="1"/>
          </p:cNvSpPr>
          <p:nvPr>
            <p:ph type="body" idx="32" hasCustomPrompt="1"/>
          </p:nvPr>
        </p:nvSpPr>
        <p:spPr>
          <a:xfrm>
            <a:off x="427022" y="2832540"/>
            <a:ext cx="5219398" cy="766763"/>
          </a:xfrm>
          <a:prstGeom prst="rect">
            <a:avLst/>
          </a:prstGeom>
        </p:spPr>
        <p:txBody>
          <a:bodyPr/>
          <a:lstStyle>
            <a:lvl1pPr marL="0" indent="0">
              <a:lnSpc>
                <a:spcPct val="150000"/>
              </a:lnSpc>
              <a:buNone/>
              <a:defRPr sz="1200" b="0" i="0">
                <a:solidFill>
                  <a:schemeClr val="bg1"/>
                </a:solidFill>
                <a:latin typeface="FZLanTingHei-R-GBK"/>
                <a:ea typeface="FZLanTingHei-R-GBK"/>
                <a:cs typeface="FZLanTingHei-R-GBK"/>
              </a:defRPr>
            </a:lvl1pPr>
          </a:lstStyle>
          <a:p>
            <a:pPr lvl="0">
              <a:buNone/>
            </a:pPr>
            <a:r>
              <a:t>此处为正文，字体方正兰亭黑，字号12磅，字重Regular，行距1.5倍，色值#FFFFFF。</a:t>
            </a:r>
          </a:p>
        </p:txBody>
      </p:sp>
      <p:sp>
        <p:nvSpPr>
          <p:cNvPr id="15" name="文本占位符 20">
            <a:extLst>
              <a:ext uri="{FF2B5EF4-FFF2-40B4-BE49-F238E27FC236}">
                <a16:creationId xmlns:a16="http://schemas.microsoft.com/office/drawing/2014/main" id="{69715497-B082-4F30-96AA-0E6CCE027C62}"/>
              </a:ext>
            </a:extLst>
          </p:cNvPr>
          <p:cNvSpPr>
            <a:spLocks noGrp="1"/>
          </p:cNvSpPr>
          <p:nvPr>
            <p:ph type="body" idx="34" hasCustomPrompt="1"/>
          </p:nvPr>
        </p:nvSpPr>
        <p:spPr>
          <a:xfrm>
            <a:off x="427022" y="4209154"/>
            <a:ext cx="5219398" cy="766763"/>
          </a:xfrm>
          <a:prstGeom prst="rect">
            <a:avLst/>
          </a:prstGeom>
        </p:spPr>
        <p:txBody>
          <a:bodyPr/>
          <a:lstStyle>
            <a:lvl1pPr marL="0" indent="0">
              <a:lnSpc>
                <a:spcPct val="150000"/>
              </a:lnSpc>
              <a:buNone/>
              <a:defRPr sz="1200" b="0" i="0">
                <a:solidFill>
                  <a:schemeClr val="bg1"/>
                </a:solidFill>
                <a:latin typeface="FZLanTingHei-R-GBK"/>
                <a:ea typeface="FZLanTingHei-R-GBK"/>
                <a:cs typeface="FZLanTingHei-R-GBK"/>
              </a:defRPr>
            </a:lvl1pPr>
          </a:lstStyle>
          <a:p>
            <a:pPr lvl="0">
              <a:buNone/>
            </a:pPr>
            <a:r>
              <a:t>此处为正文，字体方正兰亭黑，字号12磅，字重Regular，行距1.5倍，色值#FFFFFF。</a:t>
            </a:r>
          </a:p>
        </p:txBody>
      </p:sp>
      <p:sp>
        <p:nvSpPr>
          <p:cNvPr id="17" name="文本占位符 20">
            <a:extLst>
              <a:ext uri="{FF2B5EF4-FFF2-40B4-BE49-F238E27FC236}">
                <a16:creationId xmlns:a16="http://schemas.microsoft.com/office/drawing/2014/main" id="{B793B7C4-13A4-4CF3-B24D-B210B9C7DFBB}"/>
              </a:ext>
            </a:extLst>
          </p:cNvPr>
          <p:cNvSpPr>
            <a:spLocks noGrp="1"/>
          </p:cNvSpPr>
          <p:nvPr>
            <p:ph type="body" idx="36" hasCustomPrompt="1"/>
          </p:nvPr>
        </p:nvSpPr>
        <p:spPr>
          <a:xfrm>
            <a:off x="427022" y="5580141"/>
            <a:ext cx="5219398" cy="766763"/>
          </a:xfrm>
          <a:prstGeom prst="rect">
            <a:avLst/>
          </a:prstGeom>
        </p:spPr>
        <p:txBody>
          <a:bodyPr/>
          <a:lstStyle>
            <a:lvl1pPr marL="0" indent="0">
              <a:lnSpc>
                <a:spcPct val="150000"/>
              </a:lnSpc>
              <a:buNone/>
              <a:defRPr sz="1200" b="0" i="0">
                <a:solidFill>
                  <a:schemeClr val="bg1"/>
                </a:solidFill>
                <a:latin typeface="FZLanTingHei-R-GBK"/>
                <a:ea typeface="FZLanTingHei-R-GBK"/>
                <a:cs typeface="FZLanTingHei-R-GBK"/>
              </a:defRPr>
            </a:lvl1pPr>
          </a:lstStyle>
          <a:p>
            <a:pPr lvl="0">
              <a:buNone/>
            </a:pPr>
            <a:r>
              <a:t>此处为正文，字体方正兰亭黑，字号12磅，字重Regular，行距1.5倍，色值#FFFFFF。</a:t>
            </a:r>
          </a:p>
        </p:txBody>
      </p:sp>
      <p:sp>
        <p:nvSpPr>
          <p:cNvPr id="18" name="文本占位符 20">
            <a:extLst>
              <a:ext uri="{FF2B5EF4-FFF2-40B4-BE49-F238E27FC236}">
                <a16:creationId xmlns:a16="http://schemas.microsoft.com/office/drawing/2014/main" id="{D786E2C6-04FA-4F14-888B-A03C613B7244}"/>
              </a:ext>
            </a:extLst>
          </p:cNvPr>
          <p:cNvSpPr>
            <a:spLocks noGrp="1"/>
          </p:cNvSpPr>
          <p:nvPr>
            <p:ph type="body" idx="37" hasCustomPrompt="1"/>
          </p:nvPr>
        </p:nvSpPr>
        <p:spPr>
          <a:xfrm>
            <a:off x="427022" y="2327416"/>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rgbClr val="FFFFFF"/>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
        <p:nvSpPr>
          <p:cNvPr id="20" name="文本占位符 20">
            <a:extLst>
              <a:ext uri="{FF2B5EF4-FFF2-40B4-BE49-F238E27FC236}">
                <a16:creationId xmlns:a16="http://schemas.microsoft.com/office/drawing/2014/main" id="{0EB7FB9C-EEC8-4864-AB93-6BA5B49B89F8}"/>
              </a:ext>
            </a:extLst>
          </p:cNvPr>
          <p:cNvSpPr>
            <a:spLocks noGrp="1"/>
          </p:cNvSpPr>
          <p:nvPr>
            <p:ph type="body" idx="33" hasCustomPrompt="1"/>
          </p:nvPr>
        </p:nvSpPr>
        <p:spPr>
          <a:xfrm>
            <a:off x="427022" y="3704029"/>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rgbClr val="FFFFFF"/>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
        <p:nvSpPr>
          <p:cNvPr id="21" name="文本占位符 20">
            <a:extLst>
              <a:ext uri="{FF2B5EF4-FFF2-40B4-BE49-F238E27FC236}">
                <a16:creationId xmlns:a16="http://schemas.microsoft.com/office/drawing/2014/main" id="{FB8C500E-65E7-409A-9CD0-203EEBD9E313}"/>
              </a:ext>
            </a:extLst>
          </p:cNvPr>
          <p:cNvSpPr>
            <a:spLocks noGrp="1"/>
          </p:cNvSpPr>
          <p:nvPr>
            <p:ph type="body" idx="38" hasCustomPrompt="1"/>
          </p:nvPr>
        </p:nvSpPr>
        <p:spPr>
          <a:xfrm>
            <a:off x="427022" y="5077009"/>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rgbClr val="FFFFFF"/>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图文-人物图片">
    <p:spTree>
      <p:nvGrpSpPr>
        <p:cNvPr id="1" name=""/>
        <p:cNvGrpSpPr/>
        <p:nvPr/>
      </p:nvGrpSpPr>
      <p:grpSpPr>
        <a:xfrm>
          <a:off x="0" y="0"/>
          <a:ext cx="0" cy="0"/>
          <a:chOff x="0" y="0"/>
          <a:chExt cx="0" cy="0"/>
        </a:xfrm>
      </p:grpSpPr>
      <p:sp>
        <p:nvSpPr>
          <p:cNvPr id="4" name="文本占位符 3">
            <a:extLst>
              <a:ext uri="{FF2B5EF4-FFF2-40B4-BE49-F238E27FC236}">
                <a16:creationId xmlns:a16="http://schemas.microsoft.com/office/drawing/2014/main" id="{FF7F2051-A272-47D8-8058-AAC2F18DA0EC}"/>
              </a:ext>
            </a:extLst>
          </p:cNvPr>
          <p:cNvSpPr>
            <a:spLocks noGrp="1"/>
          </p:cNvSpPr>
          <p:nvPr>
            <p:ph type="body" idx="15" hasCustomPrompt="1"/>
          </p:nvPr>
        </p:nvSpPr>
        <p:spPr>
          <a:xfrm>
            <a:off x="416907" y="325418"/>
            <a:ext cx="6353061" cy="722313"/>
          </a:xfrm>
          <a:prstGeom prst="rect">
            <a:avLst/>
          </a:prstGeom>
        </p:spPr>
        <p:txBody>
          <a:bodyPr/>
          <a:lstStyle>
            <a:lvl1pPr marL="0" indent="0">
              <a:buNone/>
              <a:defRPr sz="3000" b="0" i="0">
                <a:solidFill>
                  <a:schemeClr val="tx1"/>
                </a:solidFill>
                <a:latin typeface="腾讯体 W7"/>
                <a:ea typeface="腾讯体 W7"/>
                <a:cs typeface="腾讯体 W7"/>
              </a:defRPr>
            </a:lvl1pPr>
            <a:lvl3pPr marL="635000" indent="0">
              <a:buNone/>
              <a:defRPr/>
            </a:lvl3pPr>
          </a:lstStyle>
          <a:p>
            <a:pPr lvl="0">
              <a:buNone/>
            </a:pPr>
            <a:r>
              <a:t>页面主标题 30磅</a:t>
            </a:r>
          </a:p>
        </p:txBody>
      </p:sp>
      <p:sp>
        <p:nvSpPr>
          <p:cNvPr id="11" name="文本占位符 32">
            <a:extLst>
              <a:ext uri="{FF2B5EF4-FFF2-40B4-BE49-F238E27FC236}">
                <a16:creationId xmlns:a16="http://schemas.microsoft.com/office/drawing/2014/main" id="{88041B2E-6415-43E1-A30F-6EBC64146093}"/>
              </a:ext>
            </a:extLst>
          </p:cNvPr>
          <p:cNvSpPr>
            <a:spLocks noGrp="1"/>
          </p:cNvSpPr>
          <p:nvPr>
            <p:ph type="body" idx="12" hasCustomPrompt="1"/>
          </p:nvPr>
        </p:nvSpPr>
        <p:spPr>
          <a:xfrm>
            <a:off x="514982" y="1374558"/>
            <a:ext cx="6254987" cy="4472060"/>
          </a:xfrm>
          <a:prstGeom prst="rect">
            <a:avLst/>
          </a:prstGeom>
        </p:spPr>
        <p:txBody>
          <a:bodyPr anchor="ctr">
            <a:normAutofit/>
          </a:bodyPr>
          <a:lstStyle>
            <a:lvl1pPr marL="0" indent="0" algn="l">
              <a:lnSpc>
                <a:spcPct val="150000"/>
              </a:lnSpc>
              <a:buNone/>
              <a:defRPr sz="2000" b="1" i="0">
                <a:solidFill>
                  <a:srgbClr val="0060F0"/>
                </a:solidFill>
                <a:latin typeface="腾讯体 W7"/>
                <a:ea typeface="腾讯体 W7"/>
                <a:cs typeface="腾讯体 W7"/>
              </a:defRPr>
            </a:lvl1pPr>
            <a:lvl5pPr marL="1270000" indent="0">
              <a:buNone/>
              <a:defRPr/>
            </a:lvl5pPr>
          </a:lstStyle>
          <a:p>
            <a:pPr lvl="0">
              <a:buNone/>
            </a:pPr>
            <a:r>
              <a:t>内容</a:t>
            </a:r>
          </a:p>
        </p:txBody>
      </p:sp>
      <p:sp>
        <p:nvSpPr>
          <p:cNvPr id="3" name="图片占位符 2">
            <a:extLst>
              <a:ext uri="{FF2B5EF4-FFF2-40B4-BE49-F238E27FC236}">
                <a16:creationId xmlns:a16="http://schemas.microsoft.com/office/drawing/2014/main" id="{1D6BE633-630B-4866-82AF-3F35C3F1A512}"/>
              </a:ext>
            </a:extLst>
          </p:cNvPr>
          <p:cNvSpPr>
            <a:spLocks noGrp="1"/>
          </p:cNvSpPr>
          <p:nvPr>
            <p:ph type="pic" idx="13" hasCustomPrompt="1"/>
          </p:nvPr>
        </p:nvSpPr>
        <p:spPr>
          <a:xfrm>
            <a:off x="7763881" y="1374558"/>
            <a:ext cx="3914725" cy="447206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7" name="文本占位符 32">
            <a:extLst>
              <a:ext uri="{FF2B5EF4-FFF2-40B4-BE49-F238E27FC236}">
                <a16:creationId xmlns:a16="http://schemas.microsoft.com/office/drawing/2014/main" id="{479888C8-B115-4705-966F-32F931C78B6C}"/>
              </a:ext>
            </a:extLst>
          </p:cNvPr>
          <p:cNvSpPr>
            <a:spLocks noGrp="1"/>
          </p:cNvSpPr>
          <p:nvPr>
            <p:ph type="body" idx="14" hasCustomPrompt="1"/>
          </p:nvPr>
        </p:nvSpPr>
        <p:spPr>
          <a:xfrm>
            <a:off x="7763880" y="6008992"/>
            <a:ext cx="3914725" cy="576693"/>
          </a:xfrm>
          <a:prstGeom prst="rect">
            <a:avLst/>
          </a:prstGeom>
        </p:spPr>
        <p:txBody>
          <a:bodyPr>
            <a:normAutofit/>
          </a:bodyPr>
          <a:lstStyle>
            <a:lvl1pPr marL="0" indent="0" algn="r">
              <a:lnSpc>
                <a:spcPct val="120000"/>
              </a:lnSpc>
              <a:buNone/>
              <a:defRPr sz="1200" b="1" i="0">
                <a:solidFill>
                  <a:schemeClr val="tx2"/>
                </a:solidFill>
                <a:latin typeface="腾讯体 W7"/>
                <a:ea typeface="腾讯体 W7"/>
                <a:cs typeface="腾讯体 W7"/>
              </a:defRPr>
            </a:lvl1pPr>
            <a:lvl5pPr marL="1270000" indent="0">
              <a:buNone/>
              <a:defRPr/>
            </a:lvl5pPr>
          </a:lstStyle>
          <a:p>
            <a:pPr lvl="0">
              <a:buNone/>
            </a:pPr>
            <a:r>
              <a:t>人物名称</a:t>
            </a:r>
          </a:p>
        </p:txBody>
      </p:sp>
      <p:pic>
        <p:nvPicPr>
          <p:cNvPr id="17" name="图片 11"/>
          <p:cNvPicPr>
            <a:picLocks noChangeAspect="1"/>
          </p:cNvPicPr>
          <p:nvPr/>
        </p:nvPicPr>
        <p:blipFill>
          <a:blip r:embed="rId2"/>
          <a:stretch>
            <a:fillRect/>
          </a:stretch>
        </p:blipFill>
        <p:spPr>
          <a:xfrm>
            <a:off x="11091387" y="193030"/>
            <a:ext cx="827151" cy="368622"/>
          </a:xfrm>
          <a:prstGeom prst="rect">
            <a:avLst/>
          </a:prstGeom>
        </p:spPr>
      </p:pic>
      <p:sp>
        <p:nvSpPr>
          <p:cNvPr id="8" name="灯片编号占位符 1">
            <a:extLst>
              <a:ext uri="{FF2B5EF4-FFF2-40B4-BE49-F238E27FC236}">
                <a16:creationId xmlns:a16="http://schemas.microsoft.com/office/drawing/2014/main" id="{C90794BE-2320-4378-A320-E231628E85EE}"/>
              </a:ext>
            </a:extLst>
          </p:cNvPr>
          <p:cNvSpPr>
            <a:spLocks noGrp="1"/>
          </p:cNvSpPr>
          <p:nvPr>
            <p:ph type="sldNum" idx="10"/>
          </p:nvPr>
        </p:nvSpPr>
        <p:spPr>
          <a:xfrm>
            <a:off x="11682897" y="6540503"/>
            <a:ext cx="238848" cy="225703"/>
          </a:xfrm>
          <a:prstGeom prst="rect">
            <a:avLst/>
          </a:prstGeom>
        </p:spPr>
        <p:txBody>
          <a:bodyPr/>
          <a:lstStyle>
            <a:lvl1pPr>
              <a:buNone/>
              <a:defRPr sz="800">
                <a:latin typeface="FZLanTingHei-R-GBK"/>
                <a:ea typeface="FZLanTingHei-R-GBK"/>
                <a:cs typeface="FZLanTingHei-R-GBK"/>
              </a:defRPr>
            </a:lvl1pPr>
          </a:lstStyle>
          <a:p>
            <a:fld id="{86CB4B4D-7CA3-9044-876B-883B54F8677D}" type="slidenum">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图文-单图4">
    <p:spTree>
      <p:nvGrpSpPr>
        <p:cNvPr id="1" name=""/>
        <p:cNvGrpSpPr/>
        <p:nvPr/>
      </p:nvGrpSpPr>
      <p:grpSpPr>
        <a:xfrm>
          <a:off x="0" y="0"/>
          <a:ext cx="0" cy="0"/>
          <a:chOff x="0" y="0"/>
          <a:chExt cx="0" cy="0"/>
        </a:xfrm>
      </p:grpSpPr>
      <p:sp>
        <p:nvSpPr>
          <p:cNvPr id="7" name="图片占位符 6">
            <a:extLst>
              <a:ext uri="{FF2B5EF4-FFF2-40B4-BE49-F238E27FC236}">
                <a16:creationId xmlns:a16="http://schemas.microsoft.com/office/drawing/2014/main" id="{E5890AF1-A82B-49A2-9FDD-C9C3242976DA}"/>
              </a:ext>
            </a:extLst>
          </p:cNvPr>
          <p:cNvSpPr>
            <a:spLocks noGrp="1"/>
          </p:cNvSpPr>
          <p:nvPr>
            <p:ph type="pic" idx="11" hasCustomPrompt="1"/>
          </p:nvPr>
        </p:nvSpPr>
        <p:spPr>
          <a:xfrm>
            <a:off x="512862" y="2282829"/>
            <a:ext cx="11160000" cy="4063024"/>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pic>
        <p:nvPicPr>
          <p:cNvPr id="15" name="图片 5"/>
          <p:cNvPicPr>
            <a:picLocks noChangeAspect="1"/>
          </p:cNvPicPr>
          <p:nvPr/>
        </p:nvPicPr>
        <p:blipFill>
          <a:blip r:embed="rId2"/>
          <a:stretch>
            <a:fillRect/>
          </a:stretch>
        </p:blipFill>
        <p:spPr>
          <a:xfrm>
            <a:off x="11091387" y="193030"/>
            <a:ext cx="827151" cy="368622"/>
          </a:xfrm>
          <a:prstGeom prst="rect">
            <a:avLst/>
          </a:prstGeom>
        </p:spPr>
      </p:pic>
      <p:sp>
        <p:nvSpPr>
          <p:cNvPr id="2" name="灯片编号占位符 1">
            <a:extLst>
              <a:ext uri="{FF2B5EF4-FFF2-40B4-BE49-F238E27FC236}">
                <a16:creationId xmlns:a16="http://schemas.microsoft.com/office/drawing/2014/main" id="{10B968FC-0D33-46F9-A511-BC7DDA62292D}"/>
              </a:ext>
            </a:extLst>
          </p:cNvPr>
          <p:cNvSpPr>
            <a:spLocks noGrp="1"/>
          </p:cNvSpPr>
          <p:nvPr>
            <p:ph type="sldNum" idx="10"/>
          </p:nvPr>
        </p:nvSpPr>
        <p:spPr>
          <a:xfrm>
            <a:off x="11682897" y="6540503"/>
            <a:ext cx="238848" cy="225703"/>
          </a:xfrm>
          <a:prstGeom prst="rect">
            <a:avLst/>
          </a:prstGeom>
        </p:spPr>
        <p:txBody>
          <a:bodyPr/>
          <a:lstStyle>
            <a:lvl1pPr>
              <a:buNone/>
              <a:defRPr sz="800">
                <a:latin typeface="FZLanTingHei-R-GBK"/>
                <a:ea typeface="FZLanTingHei-R-GBK"/>
                <a:cs typeface="FZLanTingHei-R-GBK"/>
              </a:defRPr>
            </a:lvl1pPr>
          </a:lstStyle>
          <a:p>
            <a:fld id="{86CB4B4D-7CA3-9044-876B-883B54F8677D}" type="slidenum">
              <a:t>‹#›</a:t>
            </a:fld>
            <a:endParaRPr/>
          </a:p>
        </p:txBody>
      </p:sp>
      <p:sp>
        <p:nvSpPr>
          <p:cNvPr id="8" name="文本占位符 3">
            <a:extLst>
              <a:ext uri="{FF2B5EF4-FFF2-40B4-BE49-F238E27FC236}">
                <a16:creationId xmlns:a16="http://schemas.microsoft.com/office/drawing/2014/main" id="{57DA64A3-C540-4C70-BB03-D88A57850870}"/>
              </a:ext>
            </a:extLst>
          </p:cNvPr>
          <p:cNvSpPr>
            <a:spLocks noGrp="1"/>
          </p:cNvSpPr>
          <p:nvPr>
            <p:ph type="body" idx="15" hasCustomPrompt="1"/>
          </p:nvPr>
        </p:nvSpPr>
        <p:spPr>
          <a:xfrm>
            <a:off x="416907" y="325418"/>
            <a:ext cx="6353061" cy="722313"/>
          </a:xfrm>
          <a:prstGeom prst="rect">
            <a:avLst/>
          </a:prstGeom>
        </p:spPr>
        <p:txBody>
          <a:bodyPr/>
          <a:lstStyle>
            <a:lvl1pPr marL="0" indent="0">
              <a:buNone/>
              <a:defRPr sz="3000" b="0" i="0">
                <a:solidFill>
                  <a:schemeClr val="tx1"/>
                </a:solidFill>
                <a:latin typeface="腾讯体 W7"/>
                <a:ea typeface="腾讯体 W7"/>
                <a:cs typeface="腾讯体 W7"/>
              </a:defRPr>
            </a:lvl1pPr>
            <a:lvl3pPr marL="635000" indent="0">
              <a:buNone/>
              <a:defRPr/>
            </a:lvl3pPr>
          </a:lstStyle>
          <a:p>
            <a:pPr lvl="0">
              <a:buNone/>
            </a:pPr>
            <a:r>
              <a:t>页面主标题 30磅</a:t>
            </a:r>
          </a:p>
        </p:txBody>
      </p:sp>
      <p:sp>
        <p:nvSpPr>
          <p:cNvPr id="12" name="文本占位符 11">
            <a:extLst>
              <a:ext uri="{FF2B5EF4-FFF2-40B4-BE49-F238E27FC236}">
                <a16:creationId xmlns:a16="http://schemas.microsoft.com/office/drawing/2014/main" id="{84DE0207-CF82-4977-96A1-E50AE415986D}"/>
              </a:ext>
            </a:extLst>
          </p:cNvPr>
          <p:cNvSpPr>
            <a:spLocks noGrp="1"/>
          </p:cNvSpPr>
          <p:nvPr>
            <p:ph type="body" idx="16" hasCustomPrompt="1"/>
          </p:nvPr>
        </p:nvSpPr>
        <p:spPr>
          <a:xfrm>
            <a:off x="416404" y="1630274"/>
            <a:ext cx="7199312" cy="547687"/>
          </a:xfrm>
          <a:prstGeom prst="rect">
            <a:avLst/>
          </a:prstGeom>
        </p:spPr>
        <p:txBody>
          <a:bodyPr/>
          <a:lstStyle>
            <a:lvl1pPr marL="0" indent="0" algn="l">
              <a:lnSpc>
                <a:spcPct val="150000"/>
              </a:lnSpc>
              <a:buNone/>
              <a:defRPr sz="1000">
                <a:solidFill>
                  <a:schemeClr val="tx1"/>
                </a:solidFill>
                <a:latin typeface="FZLanTingHei-R-GBK"/>
                <a:ea typeface="FZLanTingHei-R-GBK"/>
                <a:cs typeface="FZLanTingHei-R-GBK"/>
              </a:defRPr>
            </a:lvl1pPr>
          </a:lstStyle>
          <a:p>
            <a:pPr lvl="0">
              <a:buNone/>
            </a:pPr>
            <a:r>
              <a:rPr sz="1000">
                <a:latin typeface="FZLanTingHei-R-GBK"/>
                <a:ea typeface="FZLanTingHei-R-GBK"/>
                <a:cs typeface="FZLanTingHei-R-GBK"/>
              </a:rPr>
              <a:t>此处为正文，字体方正兰亭黑，字号10磅，字重Regular，行距1.5倍，色值#000000。</a:t>
            </a:r>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图文-单图5">
    <p:spTree>
      <p:nvGrpSpPr>
        <p:cNvPr id="1" name=""/>
        <p:cNvGrpSpPr/>
        <p:nvPr/>
      </p:nvGrpSpPr>
      <p:grpSpPr>
        <a:xfrm>
          <a:off x="0" y="0"/>
          <a:ext cx="0" cy="0"/>
          <a:chOff x="0" y="0"/>
          <a:chExt cx="0" cy="0"/>
        </a:xfrm>
      </p:grpSpPr>
      <p:sp>
        <p:nvSpPr>
          <p:cNvPr id="7" name="图片占位符 6">
            <a:extLst>
              <a:ext uri="{FF2B5EF4-FFF2-40B4-BE49-F238E27FC236}">
                <a16:creationId xmlns:a16="http://schemas.microsoft.com/office/drawing/2014/main" id="{07446136-61D6-49C1-A6A4-36585A0826F5}"/>
              </a:ext>
            </a:extLst>
          </p:cNvPr>
          <p:cNvSpPr>
            <a:spLocks noGrp="1"/>
          </p:cNvSpPr>
          <p:nvPr>
            <p:ph type="pic" idx="11" hasCustomPrompt="1"/>
          </p:nvPr>
        </p:nvSpPr>
        <p:spPr>
          <a:xfrm>
            <a:off x="504912" y="1185038"/>
            <a:ext cx="11160000" cy="3726207"/>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pic>
        <p:nvPicPr>
          <p:cNvPr id="34" name="图片 5"/>
          <p:cNvPicPr>
            <a:picLocks noChangeAspect="1"/>
          </p:cNvPicPr>
          <p:nvPr/>
        </p:nvPicPr>
        <p:blipFill>
          <a:blip r:embed="rId2"/>
          <a:stretch>
            <a:fillRect/>
          </a:stretch>
        </p:blipFill>
        <p:spPr>
          <a:xfrm>
            <a:off x="11091387" y="193030"/>
            <a:ext cx="827151" cy="368622"/>
          </a:xfrm>
          <a:prstGeom prst="rect">
            <a:avLst/>
          </a:prstGeom>
        </p:spPr>
      </p:pic>
      <p:sp>
        <p:nvSpPr>
          <p:cNvPr id="2" name="灯片编号占位符 1">
            <a:extLst>
              <a:ext uri="{FF2B5EF4-FFF2-40B4-BE49-F238E27FC236}">
                <a16:creationId xmlns:a16="http://schemas.microsoft.com/office/drawing/2014/main" id="{F3C9BE6C-2850-4F7F-9A5B-227E564D997C}"/>
              </a:ext>
            </a:extLst>
          </p:cNvPr>
          <p:cNvSpPr>
            <a:spLocks noGrp="1"/>
          </p:cNvSpPr>
          <p:nvPr>
            <p:ph type="sldNum" idx="10"/>
          </p:nvPr>
        </p:nvSpPr>
        <p:spPr>
          <a:xfrm>
            <a:off x="11682897" y="6540503"/>
            <a:ext cx="238848" cy="225703"/>
          </a:xfrm>
          <a:prstGeom prst="rect">
            <a:avLst/>
          </a:prstGeom>
        </p:spPr>
        <p:txBody>
          <a:bodyPr/>
          <a:lstStyle>
            <a:lvl1pPr>
              <a:buNone/>
              <a:defRPr sz="800">
                <a:latin typeface="FZLanTingHei-R-GBK"/>
                <a:ea typeface="FZLanTingHei-R-GBK"/>
                <a:cs typeface="FZLanTingHei-R-GBK"/>
              </a:defRPr>
            </a:lvl1pPr>
          </a:lstStyle>
          <a:p>
            <a:fld id="{86CB4B4D-7CA3-9044-876B-883B54F8677D}" type="slidenum">
              <a:t>‹#›</a:t>
            </a:fld>
            <a:endParaRPr/>
          </a:p>
        </p:txBody>
      </p:sp>
      <p:sp>
        <p:nvSpPr>
          <p:cNvPr id="8" name="文本占位符 3">
            <a:extLst>
              <a:ext uri="{FF2B5EF4-FFF2-40B4-BE49-F238E27FC236}">
                <a16:creationId xmlns:a16="http://schemas.microsoft.com/office/drawing/2014/main" id="{D567F878-CB61-40F0-960B-40133A514A3D}"/>
              </a:ext>
            </a:extLst>
          </p:cNvPr>
          <p:cNvSpPr>
            <a:spLocks noGrp="1"/>
          </p:cNvSpPr>
          <p:nvPr>
            <p:ph type="body" idx="15" hasCustomPrompt="1"/>
          </p:nvPr>
        </p:nvSpPr>
        <p:spPr>
          <a:xfrm>
            <a:off x="416907" y="325418"/>
            <a:ext cx="6353061" cy="722313"/>
          </a:xfrm>
          <a:prstGeom prst="rect">
            <a:avLst/>
          </a:prstGeom>
        </p:spPr>
        <p:txBody>
          <a:bodyPr/>
          <a:lstStyle>
            <a:lvl1pPr marL="0" indent="0">
              <a:buNone/>
              <a:defRPr sz="3000" b="0" i="0">
                <a:solidFill>
                  <a:schemeClr val="tx1"/>
                </a:solidFill>
                <a:latin typeface="腾讯体 W7"/>
                <a:ea typeface="腾讯体 W7"/>
                <a:cs typeface="腾讯体 W7"/>
              </a:defRPr>
            </a:lvl1pPr>
            <a:lvl3pPr marL="635000" indent="0">
              <a:buNone/>
              <a:defRPr/>
            </a:lvl3pPr>
          </a:lstStyle>
          <a:p>
            <a:pPr lvl="0">
              <a:buNone/>
            </a:pPr>
            <a:r>
              <a:t>页面主标题 30磅</a:t>
            </a:r>
          </a:p>
        </p:txBody>
      </p:sp>
      <p:sp>
        <p:nvSpPr>
          <p:cNvPr id="23" name="文本占位符 3">
            <a:extLst>
              <a:ext uri="{FF2B5EF4-FFF2-40B4-BE49-F238E27FC236}">
                <a16:creationId xmlns:a16="http://schemas.microsoft.com/office/drawing/2014/main" id="{3712D61D-2887-428E-9D92-11BD66F3D1D2}"/>
              </a:ext>
            </a:extLst>
          </p:cNvPr>
          <p:cNvSpPr>
            <a:spLocks noGrp="1"/>
          </p:cNvSpPr>
          <p:nvPr>
            <p:ph type="body" idx="23" hasCustomPrompt="1"/>
          </p:nvPr>
        </p:nvSpPr>
        <p:spPr>
          <a:xfrm>
            <a:off x="416701" y="5173429"/>
            <a:ext cx="2525814" cy="362807"/>
          </a:xfrm>
          <a:prstGeom prst="rect">
            <a:avLst/>
          </a:prstGeom>
        </p:spPr>
        <p:txBody>
          <a:bodyPr anchor="ctr"/>
          <a:lstStyle>
            <a:lvl1pPr marL="0" indent="0" algn="l">
              <a:buNone/>
              <a:defRPr sz="1600" b="0" i="0">
                <a:solidFill>
                  <a:schemeClr val="tx2"/>
                </a:solidFill>
                <a:latin typeface="腾讯体 W7"/>
                <a:ea typeface="腾讯体 W7"/>
                <a:cs typeface="腾讯体 W7"/>
              </a:defRPr>
            </a:lvl1pPr>
            <a:lvl3pPr marL="635000" indent="0">
              <a:buNone/>
              <a:defRPr/>
            </a:lvl3pPr>
          </a:lstStyle>
          <a:p>
            <a:pPr lvl="0">
              <a:buNone/>
            </a:pPr>
            <a:r>
              <a:t>段落标题 16磅</a:t>
            </a:r>
          </a:p>
        </p:txBody>
      </p:sp>
      <p:sp>
        <p:nvSpPr>
          <p:cNvPr id="25" name="文本占位符 3">
            <a:extLst>
              <a:ext uri="{FF2B5EF4-FFF2-40B4-BE49-F238E27FC236}">
                <a16:creationId xmlns:a16="http://schemas.microsoft.com/office/drawing/2014/main" id="{CE566D5F-0A27-4336-ACA7-6775ECF16B19}"/>
              </a:ext>
            </a:extLst>
          </p:cNvPr>
          <p:cNvSpPr>
            <a:spLocks noGrp="1"/>
          </p:cNvSpPr>
          <p:nvPr>
            <p:ph type="body" idx="24" hasCustomPrompt="1"/>
          </p:nvPr>
        </p:nvSpPr>
        <p:spPr>
          <a:xfrm>
            <a:off x="416699" y="5530554"/>
            <a:ext cx="2525813" cy="841848"/>
          </a:xfrm>
          <a:prstGeom prst="rect">
            <a:avLst/>
          </a:prstGeom>
        </p:spPr>
        <p:txBody>
          <a:bodyPr anchor="t"/>
          <a:lstStyle>
            <a:lvl1pPr marL="0" indent="0" algn="l">
              <a:lnSpc>
                <a:spcPct val="150000"/>
              </a:lnSpc>
              <a:buNone/>
              <a:defRPr sz="1000" b="0" i="0">
                <a:solidFill>
                  <a:schemeClr val="tx1"/>
                </a:solidFill>
                <a:latin typeface="FZLanTingHei-R-GBK"/>
                <a:ea typeface="FZLanTingHei-R-GBK"/>
                <a:cs typeface="FZLanTingHei-R-GBK"/>
              </a:defRPr>
            </a:lvl1pPr>
            <a:lvl3pPr marL="635000" indent="0">
              <a:buNone/>
              <a:defRPr/>
            </a:lvl3pPr>
          </a:lstStyle>
          <a:p>
            <a:pPr lvl="0">
              <a:buNone/>
            </a:pPr>
            <a:r>
              <a:t>此处为正文，字体方正兰亭黑，字号10磅，字重Regular，行距1.5倍，色值#000000。</a:t>
            </a:r>
          </a:p>
        </p:txBody>
      </p:sp>
      <p:sp>
        <p:nvSpPr>
          <p:cNvPr id="28" name="文本占位符 3">
            <a:extLst>
              <a:ext uri="{FF2B5EF4-FFF2-40B4-BE49-F238E27FC236}">
                <a16:creationId xmlns:a16="http://schemas.microsoft.com/office/drawing/2014/main" id="{9B83C005-8AFA-4074-BAAF-BA43A0DBA590}"/>
              </a:ext>
            </a:extLst>
          </p:cNvPr>
          <p:cNvSpPr>
            <a:spLocks noGrp="1"/>
          </p:cNvSpPr>
          <p:nvPr>
            <p:ph type="body" idx="25" hasCustomPrompt="1"/>
          </p:nvPr>
        </p:nvSpPr>
        <p:spPr>
          <a:xfrm>
            <a:off x="4789452" y="5173429"/>
            <a:ext cx="2525813" cy="362807"/>
          </a:xfrm>
          <a:prstGeom prst="rect">
            <a:avLst/>
          </a:prstGeom>
        </p:spPr>
        <p:txBody>
          <a:bodyPr anchor="ctr"/>
          <a:lstStyle>
            <a:lvl1pPr marL="0" indent="0" algn="l">
              <a:buNone/>
              <a:defRPr sz="1600" b="0" i="0">
                <a:solidFill>
                  <a:schemeClr val="tx2"/>
                </a:solidFill>
                <a:latin typeface="腾讯体 W7"/>
                <a:ea typeface="腾讯体 W7"/>
                <a:cs typeface="腾讯体 W7"/>
              </a:defRPr>
            </a:lvl1pPr>
            <a:lvl3pPr marL="635000" indent="0">
              <a:buNone/>
              <a:defRPr/>
            </a:lvl3pPr>
          </a:lstStyle>
          <a:p>
            <a:pPr lvl="0">
              <a:buNone/>
            </a:pPr>
            <a:r>
              <a:t>段落标题 16磅</a:t>
            </a:r>
          </a:p>
        </p:txBody>
      </p:sp>
      <p:sp>
        <p:nvSpPr>
          <p:cNvPr id="29" name="文本占位符 3">
            <a:extLst>
              <a:ext uri="{FF2B5EF4-FFF2-40B4-BE49-F238E27FC236}">
                <a16:creationId xmlns:a16="http://schemas.microsoft.com/office/drawing/2014/main" id="{3F48C13F-8A6B-4153-A7C8-C94617DCC05D}"/>
              </a:ext>
            </a:extLst>
          </p:cNvPr>
          <p:cNvSpPr>
            <a:spLocks noGrp="1"/>
          </p:cNvSpPr>
          <p:nvPr>
            <p:ph type="body" idx="26" hasCustomPrompt="1"/>
          </p:nvPr>
        </p:nvSpPr>
        <p:spPr>
          <a:xfrm>
            <a:off x="4789452" y="5530554"/>
            <a:ext cx="2525813" cy="841848"/>
          </a:xfrm>
          <a:prstGeom prst="rect">
            <a:avLst/>
          </a:prstGeom>
        </p:spPr>
        <p:txBody>
          <a:bodyPr anchor="t"/>
          <a:lstStyle>
            <a:lvl1pPr marL="0" indent="0" algn="l">
              <a:lnSpc>
                <a:spcPct val="150000"/>
              </a:lnSpc>
              <a:buNone/>
              <a:defRPr sz="1000" b="0" i="0">
                <a:solidFill>
                  <a:schemeClr val="tx1"/>
                </a:solidFill>
                <a:latin typeface="FZLanTingHei-R-GBK"/>
                <a:ea typeface="FZLanTingHei-R-GBK"/>
                <a:cs typeface="FZLanTingHei-R-GBK"/>
              </a:defRPr>
            </a:lvl1pPr>
            <a:lvl3pPr marL="635000" indent="0">
              <a:buNone/>
              <a:defRPr/>
            </a:lvl3pPr>
          </a:lstStyle>
          <a:p>
            <a:pPr lvl="0">
              <a:buNone/>
            </a:pPr>
            <a:r>
              <a:t>此处为正文，字体方正兰亭黑，字号10磅，字重Regular，行距1.5倍，色值#000000。</a:t>
            </a:r>
          </a:p>
        </p:txBody>
      </p:sp>
      <p:sp>
        <p:nvSpPr>
          <p:cNvPr id="31" name="文本占位符 3">
            <a:extLst>
              <a:ext uri="{FF2B5EF4-FFF2-40B4-BE49-F238E27FC236}">
                <a16:creationId xmlns:a16="http://schemas.microsoft.com/office/drawing/2014/main" id="{BB6FC7BC-944E-4EF8-8C83-B8F1F3A8E502}"/>
              </a:ext>
            </a:extLst>
          </p:cNvPr>
          <p:cNvSpPr>
            <a:spLocks noGrp="1"/>
          </p:cNvSpPr>
          <p:nvPr>
            <p:ph type="body" idx="28" hasCustomPrompt="1"/>
          </p:nvPr>
        </p:nvSpPr>
        <p:spPr>
          <a:xfrm>
            <a:off x="9160290" y="5530554"/>
            <a:ext cx="2525813" cy="841848"/>
          </a:xfrm>
          <a:prstGeom prst="rect">
            <a:avLst/>
          </a:prstGeom>
        </p:spPr>
        <p:txBody>
          <a:bodyPr anchor="t"/>
          <a:lstStyle>
            <a:lvl1pPr marL="0" indent="0" algn="l">
              <a:lnSpc>
                <a:spcPct val="150000"/>
              </a:lnSpc>
              <a:buNone/>
              <a:defRPr sz="1000" b="0" i="0">
                <a:solidFill>
                  <a:schemeClr val="tx1"/>
                </a:solidFill>
                <a:latin typeface="FZLanTingHei-R-GBK"/>
                <a:ea typeface="FZLanTingHei-R-GBK"/>
                <a:cs typeface="FZLanTingHei-R-GBK"/>
              </a:defRPr>
            </a:lvl1pPr>
            <a:lvl3pPr marL="635000" indent="0">
              <a:buNone/>
              <a:defRPr/>
            </a:lvl3pPr>
          </a:lstStyle>
          <a:p>
            <a:pPr lvl="0">
              <a:buNone/>
            </a:pPr>
            <a:r>
              <a:t>此处为正文，字体方正兰亭黑，字号10磅，字重Regular，行距1.5倍，色值#000000。</a:t>
            </a:r>
          </a:p>
        </p:txBody>
      </p:sp>
      <p:sp>
        <p:nvSpPr>
          <p:cNvPr id="12" name="文本占位符 3">
            <a:extLst>
              <a:ext uri="{FF2B5EF4-FFF2-40B4-BE49-F238E27FC236}">
                <a16:creationId xmlns:a16="http://schemas.microsoft.com/office/drawing/2014/main" id="{30004CEF-1A35-4462-9FB5-4B38B798793B}"/>
              </a:ext>
            </a:extLst>
          </p:cNvPr>
          <p:cNvSpPr>
            <a:spLocks noGrp="1"/>
          </p:cNvSpPr>
          <p:nvPr>
            <p:ph type="body" idx="29" hasCustomPrompt="1"/>
          </p:nvPr>
        </p:nvSpPr>
        <p:spPr>
          <a:xfrm>
            <a:off x="9160290" y="5173429"/>
            <a:ext cx="2525813" cy="362807"/>
          </a:xfrm>
          <a:prstGeom prst="rect">
            <a:avLst/>
          </a:prstGeom>
        </p:spPr>
        <p:txBody>
          <a:bodyPr anchor="ctr"/>
          <a:lstStyle>
            <a:lvl1pPr marL="0" indent="0" algn="l">
              <a:buNone/>
              <a:defRPr sz="1600" b="0" i="0">
                <a:solidFill>
                  <a:schemeClr val="tx2"/>
                </a:solidFill>
                <a:latin typeface="腾讯体 W7"/>
                <a:ea typeface="腾讯体 W7"/>
                <a:cs typeface="腾讯体 W7"/>
              </a:defRPr>
            </a:lvl1pPr>
            <a:lvl3pPr marL="635000" indent="0">
              <a:buNone/>
              <a:defRPr/>
            </a:lvl3pPr>
          </a:lstStyle>
          <a:p>
            <a:pPr lvl="0">
              <a:buNone/>
            </a:pPr>
            <a:r>
              <a:t>段落标题 16磅</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图文-双图1">
    <p:spTree>
      <p:nvGrpSpPr>
        <p:cNvPr id="1" name=""/>
        <p:cNvGrpSpPr/>
        <p:nvPr/>
      </p:nvGrpSpPr>
      <p:grpSpPr>
        <a:xfrm>
          <a:off x="0" y="0"/>
          <a:ext cx="0" cy="0"/>
          <a:chOff x="0" y="0"/>
          <a:chExt cx="0" cy="0"/>
        </a:xfrm>
      </p:grpSpPr>
      <p:sp>
        <p:nvSpPr>
          <p:cNvPr id="7" name="图片占位符 6">
            <a:extLst>
              <a:ext uri="{FF2B5EF4-FFF2-40B4-BE49-F238E27FC236}">
                <a16:creationId xmlns:a16="http://schemas.microsoft.com/office/drawing/2014/main" id="{623DC36B-78C9-48DC-A75C-1E54A849BC8C}"/>
              </a:ext>
            </a:extLst>
          </p:cNvPr>
          <p:cNvSpPr>
            <a:spLocks noGrp="1"/>
          </p:cNvSpPr>
          <p:nvPr>
            <p:ph type="pic" idx="11" hasCustomPrompt="1"/>
          </p:nvPr>
        </p:nvSpPr>
        <p:spPr>
          <a:xfrm>
            <a:off x="-11847" y="-19249"/>
            <a:ext cx="6083999" cy="6886875"/>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marL="0" indent="0" algn="ctr">
              <a:buFontTx/>
              <a:buNone/>
              <a:defRPr sz="800">
                <a:solidFill>
                  <a:schemeClr val="bg1"/>
                </a:solidFill>
              </a:defRPr>
            </a:lvl1pPr>
          </a:lstStyle>
          <a:p>
            <a:pPr marL="317500" lvl="0" indent="-317500" algn="ctr">
              <a:buNone/>
            </a:pPr>
            <a:r>
              <a:t>点击添加图片</a:t>
            </a:r>
          </a:p>
        </p:txBody>
      </p:sp>
      <p:sp>
        <p:nvSpPr>
          <p:cNvPr id="9" name="图片占位符 6">
            <a:extLst>
              <a:ext uri="{FF2B5EF4-FFF2-40B4-BE49-F238E27FC236}">
                <a16:creationId xmlns:a16="http://schemas.microsoft.com/office/drawing/2014/main" id="{CF476F88-6AA5-4B3C-BCE2-06FC8D16C4B7}"/>
              </a:ext>
            </a:extLst>
          </p:cNvPr>
          <p:cNvSpPr>
            <a:spLocks noGrp="1"/>
          </p:cNvSpPr>
          <p:nvPr>
            <p:ph type="pic" idx="12" hasCustomPrompt="1"/>
          </p:nvPr>
        </p:nvSpPr>
        <p:spPr>
          <a:xfrm>
            <a:off x="6117480" y="-19249"/>
            <a:ext cx="6083999" cy="6886875"/>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marL="0" indent="0" algn="ctr">
              <a:buFontTx/>
              <a:buNone/>
              <a:defRPr sz="800">
                <a:solidFill>
                  <a:schemeClr val="bg1"/>
                </a:solidFill>
              </a:defRPr>
            </a:lvl1pPr>
          </a:lstStyle>
          <a:p>
            <a:pPr marL="317500" lvl="0" indent="-317500" algn="ctr">
              <a:buNone/>
            </a:pPr>
            <a:r>
              <a:t>点击添加图片</a:t>
            </a:r>
          </a:p>
        </p:txBody>
      </p:sp>
      <p:sp>
        <p:nvSpPr>
          <p:cNvPr id="10" name="矩形">
            <a:extLst>
              <a:ext uri="{FF2B5EF4-FFF2-40B4-BE49-F238E27FC236}">
                <a16:creationId xmlns:a16="http://schemas.microsoft.com/office/drawing/2014/main" id="{921390B9-777F-463E-AFA9-9709BD341900}"/>
              </a:ext>
            </a:extLst>
          </p:cNvPr>
          <p:cNvSpPr>
            <a:spLocks noGrp="1"/>
          </p:cNvSpPr>
          <p:nvPr/>
        </p:nvSpPr>
        <p:spPr>
          <a:xfrm>
            <a:off x="6128839" y="3983784"/>
            <a:ext cx="6067081" cy="2874219"/>
          </a:xfrm>
          <a:prstGeom prst="rect">
            <a:avLst/>
          </a:prstGeom>
          <a:gradFill>
            <a:gsLst>
              <a:gs pos="0">
                <a:srgbClr val="000000">
                  <a:alpha val="0"/>
                </a:srgbClr>
              </a:gs>
              <a:gs pos="100000">
                <a:srgbClr val="000000"/>
              </a:gs>
            </a:gsLst>
            <a:lin ang="5400000"/>
          </a:gradFill>
          <a:ln w="12700"/>
        </p:spPr>
        <p:txBody>
          <a:bodyPr lIns="25397" tIns="25397" rIns="25397" bIns="25397" anchor="ctr"/>
          <a:lstStyle/>
          <a:p>
            <a:pPr>
              <a:buNone/>
              <a:defRPr sz="3200">
                <a:solidFill>
                  <a:srgbClr val="000000"/>
                </a:solidFill>
                <a:latin typeface="Helvetica Neue Medium"/>
                <a:ea typeface="Helvetica Neue Medium"/>
                <a:cs typeface="Helvetica Neue Medium"/>
              </a:defRPr>
            </a:pPr>
            <a:endParaRPr sz="1600" b="0">
              <a:latin typeface="Helvetica Neue Medium"/>
              <a:ea typeface="Helvetica Neue Medium"/>
              <a:cs typeface="Helvetica Neue Medium"/>
            </a:endParaRPr>
          </a:p>
        </p:txBody>
      </p:sp>
      <p:sp>
        <p:nvSpPr>
          <p:cNvPr id="11" name="矩形">
            <a:extLst>
              <a:ext uri="{FF2B5EF4-FFF2-40B4-BE49-F238E27FC236}">
                <a16:creationId xmlns:a16="http://schemas.microsoft.com/office/drawing/2014/main" id="{7DEBD183-BF19-4E70-A878-5B85606FC6AF}"/>
              </a:ext>
            </a:extLst>
          </p:cNvPr>
          <p:cNvSpPr>
            <a:spLocks noGrp="1"/>
          </p:cNvSpPr>
          <p:nvPr/>
        </p:nvSpPr>
        <p:spPr>
          <a:xfrm>
            <a:off x="726" y="3983784"/>
            <a:ext cx="6060065" cy="2874219"/>
          </a:xfrm>
          <a:prstGeom prst="rect">
            <a:avLst/>
          </a:prstGeom>
          <a:gradFill>
            <a:gsLst>
              <a:gs pos="0">
                <a:srgbClr val="000000">
                  <a:alpha val="0"/>
                </a:srgbClr>
              </a:gs>
              <a:gs pos="100000">
                <a:srgbClr val="000000"/>
              </a:gs>
            </a:gsLst>
            <a:lin ang="5400000"/>
          </a:gradFill>
          <a:ln w="12700"/>
        </p:spPr>
        <p:txBody>
          <a:bodyPr lIns="25397" tIns="25397" rIns="25397" bIns="25397" anchor="ctr"/>
          <a:lstStyle/>
          <a:p>
            <a:pPr>
              <a:buNone/>
              <a:defRPr sz="3200">
                <a:solidFill>
                  <a:srgbClr val="000000"/>
                </a:solidFill>
                <a:latin typeface="Helvetica Neue Medium"/>
                <a:ea typeface="Helvetica Neue Medium"/>
                <a:cs typeface="Helvetica Neue Medium"/>
              </a:defRPr>
            </a:pPr>
            <a:endParaRPr sz="1600" b="0">
              <a:latin typeface="Helvetica Neue Medium"/>
              <a:ea typeface="Helvetica Neue Medium"/>
              <a:cs typeface="Helvetica Neue Medium"/>
            </a:endParaRPr>
          </a:p>
        </p:txBody>
      </p:sp>
      <p:sp>
        <p:nvSpPr>
          <p:cNvPr id="13" name="文本占位符 3">
            <a:extLst>
              <a:ext uri="{FF2B5EF4-FFF2-40B4-BE49-F238E27FC236}">
                <a16:creationId xmlns:a16="http://schemas.microsoft.com/office/drawing/2014/main" id="{78EA23F8-654E-4CAA-B757-62C8C7133681}"/>
              </a:ext>
            </a:extLst>
          </p:cNvPr>
          <p:cNvSpPr>
            <a:spLocks noGrp="1"/>
          </p:cNvSpPr>
          <p:nvPr>
            <p:ph type="body" idx="17" hasCustomPrompt="1"/>
          </p:nvPr>
        </p:nvSpPr>
        <p:spPr>
          <a:xfrm>
            <a:off x="7129352" y="4634244"/>
            <a:ext cx="4040293" cy="722313"/>
          </a:xfrm>
          <a:prstGeom prst="rect">
            <a:avLst/>
          </a:prstGeom>
        </p:spPr>
        <p:txBody>
          <a:bodyPr anchor="ctr"/>
          <a:lstStyle>
            <a:lvl1pPr marL="0" indent="0" algn="ctr">
              <a:buNone/>
              <a:defRPr sz="2400" b="0" i="0">
                <a:solidFill>
                  <a:schemeClr val="bg1"/>
                </a:solidFill>
                <a:latin typeface="腾讯体 W7"/>
                <a:ea typeface="腾讯体 W7"/>
                <a:cs typeface="腾讯体 W7"/>
              </a:defRPr>
            </a:lvl1pPr>
            <a:lvl3pPr marL="635000" indent="0">
              <a:buNone/>
              <a:defRPr/>
            </a:lvl3pPr>
          </a:lstStyle>
          <a:p>
            <a:pPr lvl="0">
              <a:buNone/>
            </a:pPr>
            <a:r>
              <a:t>段落标题 24磅</a:t>
            </a:r>
          </a:p>
        </p:txBody>
      </p:sp>
      <p:sp>
        <p:nvSpPr>
          <p:cNvPr id="2" name="灯片编号占位符 1">
            <a:extLst>
              <a:ext uri="{FF2B5EF4-FFF2-40B4-BE49-F238E27FC236}">
                <a16:creationId xmlns:a16="http://schemas.microsoft.com/office/drawing/2014/main" id="{DD6976F4-D512-455E-A1AF-EAA42DBF8A4E}"/>
              </a:ext>
            </a:extLst>
          </p:cNvPr>
          <p:cNvSpPr>
            <a:spLocks noGrp="1"/>
          </p:cNvSpPr>
          <p:nvPr>
            <p:ph type="sldNum" idx="10"/>
          </p:nvPr>
        </p:nvSpPr>
        <p:spPr>
          <a:xfrm>
            <a:off x="11682897" y="6540503"/>
            <a:ext cx="238848" cy="225703"/>
          </a:xfrm>
          <a:prstGeom prst="rect">
            <a:avLst/>
          </a:prstGeom>
        </p:spPr>
        <p:txBody>
          <a:bodyPr/>
          <a:lstStyle>
            <a:lvl1pPr>
              <a:buNone/>
              <a:defRPr sz="800">
                <a:latin typeface="FZLanTingHei-R-GBK"/>
                <a:ea typeface="FZLanTingHei-R-GBK"/>
                <a:cs typeface="FZLanTingHei-R-GBK"/>
              </a:defRPr>
            </a:lvl1pPr>
          </a:lstStyle>
          <a:p>
            <a:fld id="{86CB4B4D-7CA3-9044-876B-883B54F8677D}" type="slidenum">
              <a:t>‹#›</a:t>
            </a:fld>
            <a:endParaRPr/>
          </a:p>
        </p:txBody>
      </p:sp>
      <p:sp>
        <p:nvSpPr>
          <p:cNvPr id="12" name="文本占位符 3">
            <a:extLst>
              <a:ext uri="{FF2B5EF4-FFF2-40B4-BE49-F238E27FC236}">
                <a16:creationId xmlns:a16="http://schemas.microsoft.com/office/drawing/2014/main" id="{752730DA-5E41-4825-8297-1CDE2AB1E17A}"/>
              </a:ext>
            </a:extLst>
          </p:cNvPr>
          <p:cNvSpPr>
            <a:spLocks noGrp="1"/>
          </p:cNvSpPr>
          <p:nvPr>
            <p:ph type="body" idx="15" hasCustomPrompt="1"/>
          </p:nvPr>
        </p:nvSpPr>
        <p:spPr>
          <a:xfrm>
            <a:off x="416908" y="325418"/>
            <a:ext cx="5387545" cy="722313"/>
          </a:xfrm>
          <a:prstGeom prst="rect">
            <a:avLst/>
          </a:prstGeom>
        </p:spPr>
        <p:txBody>
          <a:bodyPr/>
          <a:lstStyle>
            <a:lvl1pPr marL="0" indent="0">
              <a:buNone/>
              <a:defRPr sz="3000" b="0" i="0">
                <a:solidFill>
                  <a:schemeClr val="bg1"/>
                </a:solidFill>
                <a:latin typeface="腾讯体 W7"/>
                <a:ea typeface="腾讯体 W7"/>
                <a:cs typeface="腾讯体 W7"/>
              </a:defRPr>
            </a:lvl1pPr>
            <a:lvl3pPr marL="635000" indent="0">
              <a:buNone/>
              <a:defRPr/>
            </a:lvl3pPr>
          </a:lstStyle>
          <a:p>
            <a:pPr lvl="0">
              <a:buNone/>
            </a:pPr>
            <a:r>
              <a:t>页面主标题 30磅</a:t>
            </a:r>
          </a:p>
        </p:txBody>
      </p:sp>
      <p:sp>
        <p:nvSpPr>
          <p:cNvPr id="14" name="文本占位符 3">
            <a:extLst>
              <a:ext uri="{FF2B5EF4-FFF2-40B4-BE49-F238E27FC236}">
                <a16:creationId xmlns:a16="http://schemas.microsoft.com/office/drawing/2014/main" id="{D07F9D55-AA81-43A6-A1F2-2C863284AC60}"/>
              </a:ext>
            </a:extLst>
          </p:cNvPr>
          <p:cNvSpPr>
            <a:spLocks noGrp="1"/>
          </p:cNvSpPr>
          <p:nvPr>
            <p:ph type="body" idx="18" hasCustomPrompt="1"/>
          </p:nvPr>
        </p:nvSpPr>
        <p:spPr>
          <a:xfrm>
            <a:off x="1010005" y="4634244"/>
            <a:ext cx="4040293" cy="722313"/>
          </a:xfrm>
          <a:prstGeom prst="rect">
            <a:avLst/>
          </a:prstGeom>
        </p:spPr>
        <p:txBody>
          <a:bodyPr anchor="ctr"/>
          <a:lstStyle>
            <a:lvl1pPr marL="0" indent="0" algn="ctr">
              <a:buNone/>
              <a:defRPr sz="2400" b="0" i="0">
                <a:solidFill>
                  <a:schemeClr val="bg1"/>
                </a:solidFill>
                <a:latin typeface="腾讯体 W7"/>
                <a:ea typeface="腾讯体 W7"/>
                <a:cs typeface="腾讯体 W7"/>
              </a:defRPr>
            </a:lvl1pPr>
            <a:lvl3pPr marL="635000" indent="0">
              <a:buNone/>
              <a:defRPr/>
            </a:lvl3pPr>
          </a:lstStyle>
          <a:p>
            <a:pPr lvl="0">
              <a:buNone/>
            </a:pPr>
            <a:r>
              <a:t>段落标题 24磅</a:t>
            </a:r>
          </a:p>
        </p:txBody>
      </p:sp>
      <p:sp>
        <p:nvSpPr>
          <p:cNvPr id="15" name="文本占位符 3">
            <a:extLst>
              <a:ext uri="{FF2B5EF4-FFF2-40B4-BE49-F238E27FC236}">
                <a16:creationId xmlns:a16="http://schemas.microsoft.com/office/drawing/2014/main" id="{CB6C4BB1-D99C-46CB-BBF4-71A4120AD7B5}"/>
              </a:ext>
            </a:extLst>
          </p:cNvPr>
          <p:cNvSpPr>
            <a:spLocks noGrp="1"/>
          </p:cNvSpPr>
          <p:nvPr>
            <p:ph type="body" idx="19" hasCustomPrompt="1"/>
          </p:nvPr>
        </p:nvSpPr>
        <p:spPr>
          <a:xfrm>
            <a:off x="867746" y="5523972"/>
            <a:ext cx="4324807" cy="932620"/>
          </a:xfrm>
          <a:prstGeom prst="rect">
            <a:avLst/>
          </a:prstGeom>
        </p:spPr>
        <p:txBody>
          <a:bodyPr anchor="ctr"/>
          <a:lstStyle>
            <a:lvl1pPr marL="0" marR="0" indent="0" algn="ctr" defTabSz="228600">
              <a:lnSpc>
                <a:spcPct val="150000"/>
              </a:lnSpc>
              <a:spcBef>
                <a:spcPts val="0"/>
              </a:spcBef>
              <a:spcAft>
                <a:spcPts val="0"/>
              </a:spcAft>
              <a:buClrTx/>
              <a:buSzPct val="125000"/>
              <a:buFontTx/>
              <a:buNone/>
              <a:defRPr sz="1600" b="0" i="0">
                <a:solidFill>
                  <a:schemeClr val="bg1"/>
                </a:solidFill>
                <a:latin typeface="FZLanTingHei-R-GBK"/>
                <a:ea typeface="FZLanTingHei-R-GBK"/>
                <a:cs typeface="FZLanTingHei-R-GBK"/>
              </a:defRPr>
            </a:lvl1pPr>
            <a:lvl3pPr marL="635000" indent="0">
              <a:buNone/>
              <a:defRPr/>
            </a:lvl3pPr>
          </a:lstStyle>
          <a:p>
            <a:pPr marL="0" marR="0" lvl="0" indent="0" algn="ctr" defTabSz="228600">
              <a:lnSpc>
                <a:spcPct val="150000"/>
              </a:lnSpc>
              <a:spcBef>
                <a:spcPts val="0"/>
              </a:spcBef>
              <a:spcAft>
                <a:spcPts val="0"/>
              </a:spcAft>
              <a:buClrTx/>
              <a:buSzPct val="125000"/>
              <a:buFontTx/>
              <a:buNone/>
            </a:pPr>
            <a:r>
              <a:rPr sz="1600">
                <a:solidFill>
                  <a:schemeClr val="bg1"/>
                </a:solidFill>
                <a:latin typeface="FZLanTingHei-R-GBK"/>
                <a:ea typeface="FZLanTingHei-R-GBK"/>
                <a:cs typeface="FZLanTingHei-R-GBK"/>
              </a:rPr>
              <a:t>此处为正文，字体方正兰亭黑，字号16磅，字重Regular，行距1.5倍，色值#FFFFFF。</a:t>
            </a:r>
          </a:p>
          <a:p>
            <a:pPr lvl="0">
              <a:buNone/>
            </a:pPr>
            <a:endParaRPr/>
          </a:p>
        </p:txBody>
      </p:sp>
      <p:sp>
        <p:nvSpPr>
          <p:cNvPr id="16" name="文本占位符 3">
            <a:extLst>
              <a:ext uri="{FF2B5EF4-FFF2-40B4-BE49-F238E27FC236}">
                <a16:creationId xmlns:a16="http://schemas.microsoft.com/office/drawing/2014/main" id="{3F265AE0-D6FB-4348-A05B-941C04A268D5}"/>
              </a:ext>
            </a:extLst>
          </p:cNvPr>
          <p:cNvSpPr>
            <a:spLocks noGrp="1"/>
          </p:cNvSpPr>
          <p:nvPr>
            <p:ph type="body" idx="20" hasCustomPrompt="1"/>
          </p:nvPr>
        </p:nvSpPr>
        <p:spPr>
          <a:xfrm>
            <a:off x="7001036" y="5523972"/>
            <a:ext cx="4324807" cy="932620"/>
          </a:xfrm>
          <a:prstGeom prst="rect">
            <a:avLst/>
          </a:prstGeom>
        </p:spPr>
        <p:txBody>
          <a:bodyPr anchor="ctr"/>
          <a:lstStyle>
            <a:lvl1pPr marL="0" marR="0" indent="0" algn="ctr" defTabSz="228600">
              <a:lnSpc>
                <a:spcPct val="150000"/>
              </a:lnSpc>
              <a:spcBef>
                <a:spcPts val="0"/>
              </a:spcBef>
              <a:spcAft>
                <a:spcPts val="0"/>
              </a:spcAft>
              <a:buClrTx/>
              <a:buSzPct val="125000"/>
              <a:buFontTx/>
              <a:buNone/>
              <a:defRPr sz="1600" b="0" i="0">
                <a:solidFill>
                  <a:schemeClr val="bg1"/>
                </a:solidFill>
                <a:latin typeface="FZLanTingHei-R-GBK"/>
                <a:ea typeface="FZLanTingHei-R-GBK"/>
                <a:cs typeface="FZLanTingHei-R-GBK"/>
              </a:defRPr>
            </a:lvl1pPr>
            <a:lvl3pPr marL="635000" indent="0">
              <a:buNone/>
              <a:defRPr/>
            </a:lvl3pPr>
          </a:lstStyle>
          <a:p>
            <a:pPr marL="0" marR="0" lvl="0" indent="0" algn="ctr" defTabSz="228600">
              <a:lnSpc>
                <a:spcPct val="150000"/>
              </a:lnSpc>
              <a:spcBef>
                <a:spcPts val="0"/>
              </a:spcBef>
              <a:spcAft>
                <a:spcPts val="0"/>
              </a:spcAft>
              <a:buClrTx/>
              <a:buSzPct val="125000"/>
              <a:buFontTx/>
              <a:buNone/>
            </a:pPr>
            <a:r>
              <a:rPr sz="1600">
                <a:solidFill>
                  <a:schemeClr val="bg1"/>
                </a:solidFill>
                <a:latin typeface="FZLanTingHei-R-GBK"/>
                <a:ea typeface="FZLanTingHei-R-GBK"/>
                <a:cs typeface="FZLanTingHei-R-GBK"/>
              </a:rPr>
              <a:t>此处为正文，字体方正兰亭黑，字号16磅，字重Regular，行距1.5倍，色值#FFFFFF。</a:t>
            </a:r>
          </a:p>
          <a:p>
            <a:pPr lvl="0">
              <a:buNone/>
            </a:pPr>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图文-双图2">
    <p:spTree>
      <p:nvGrpSpPr>
        <p:cNvPr id="1" name=""/>
        <p:cNvGrpSpPr/>
        <p:nvPr/>
      </p:nvGrpSpPr>
      <p:grpSpPr>
        <a:xfrm>
          <a:off x="0" y="0"/>
          <a:ext cx="0" cy="0"/>
          <a:chOff x="0" y="0"/>
          <a:chExt cx="0" cy="0"/>
        </a:xfrm>
      </p:grpSpPr>
      <p:sp>
        <p:nvSpPr>
          <p:cNvPr id="17" name="文本占位符 3">
            <a:extLst>
              <a:ext uri="{FF2B5EF4-FFF2-40B4-BE49-F238E27FC236}">
                <a16:creationId xmlns:a16="http://schemas.microsoft.com/office/drawing/2014/main" id="{3C836800-5FFC-4506-A05D-1DD8DD4D298C}"/>
              </a:ext>
            </a:extLst>
          </p:cNvPr>
          <p:cNvSpPr>
            <a:spLocks noGrp="1"/>
          </p:cNvSpPr>
          <p:nvPr>
            <p:ph type="body" idx="26" hasCustomPrompt="1"/>
          </p:nvPr>
        </p:nvSpPr>
        <p:spPr>
          <a:xfrm>
            <a:off x="6755645" y="4996033"/>
            <a:ext cx="4458409" cy="552822"/>
          </a:xfrm>
          <a:prstGeom prst="rect">
            <a:avLst/>
          </a:prstGeom>
        </p:spPr>
        <p:txBody>
          <a:bodyPr anchor="t"/>
          <a:lstStyle>
            <a:lvl1pPr marL="0" indent="0" algn="l">
              <a:lnSpc>
                <a:spcPct val="150000"/>
              </a:lnSpc>
              <a:buNone/>
              <a:defRPr sz="1000" b="0" i="0">
                <a:solidFill>
                  <a:schemeClr val="tx1"/>
                </a:solidFill>
                <a:latin typeface="FZLanTingHei-R-GBK"/>
                <a:ea typeface="FZLanTingHei-R-GBK"/>
                <a:cs typeface="FZLanTingHei-R-GBK"/>
              </a:defRPr>
            </a:lvl1pPr>
            <a:lvl3pPr marL="635000" indent="0">
              <a:buNone/>
              <a:defRPr/>
            </a:lvl3pPr>
          </a:lstStyle>
          <a:p>
            <a:pPr lvl="0">
              <a:buNone/>
            </a:pPr>
            <a:r>
              <a:t>此处为正文，字体方正兰亭黑，字号10磅，字重Regular，行距1.5倍，色值#000000。</a:t>
            </a:r>
          </a:p>
        </p:txBody>
      </p:sp>
      <p:sp>
        <p:nvSpPr>
          <p:cNvPr id="15" name="文本占位符 3">
            <a:extLst>
              <a:ext uri="{FF2B5EF4-FFF2-40B4-BE49-F238E27FC236}">
                <a16:creationId xmlns:a16="http://schemas.microsoft.com/office/drawing/2014/main" id="{5660A26C-C28B-4816-8762-E607A28D7987}"/>
              </a:ext>
            </a:extLst>
          </p:cNvPr>
          <p:cNvSpPr>
            <a:spLocks noGrp="1"/>
          </p:cNvSpPr>
          <p:nvPr>
            <p:ph type="body" idx="24" hasCustomPrompt="1"/>
          </p:nvPr>
        </p:nvSpPr>
        <p:spPr>
          <a:xfrm>
            <a:off x="1204056" y="4996033"/>
            <a:ext cx="4458409" cy="552822"/>
          </a:xfrm>
          <a:prstGeom prst="rect">
            <a:avLst/>
          </a:prstGeom>
        </p:spPr>
        <p:txBody>
          <a:bodyPr anchor="t"/>
          <a:lstStyle>
            <a:lvl1pPr marL="0" indent="0" algn="l">
              <a:lnSpc>
                <a:spcPct val="150000"/>
              </a:lnSpc>
              <a:buNone/>
              <a:defRPr sz="1000" b="0" i="0">
                <a:solidFill>
                  <a:schemeClr val="tx1"/>
                </a:solidFill>
                <a:latin typeface="FZLanTingHei-R-GBK"/>
                <a:ea typeface="FZLanTingHei-R-GBK"/>
                <a:cs typeface="FZLanTingHei-R-GBK"/>
              </a:defRPr>
            </a:lvl1pPr>
            <a:lvl3pPr marL="635000" indent="0">
              <a:buNone/>
              <a:defRPr/>
            </a:lvl3pPr>
          </a:lstStyle>
          <a:p>
            <a:pPr lvl="0">
              <a:buNone/>
            </a:pPr>
            <a:r>
              <a:t>此处为正文，字体方正兰亭黑，字号10磅，字重Regular，行距1.5倍，色值#000000。</a:t>
            </a:r>
          </a:p>
        </p:txBody>
      </p:sp>
      <p:sp>
        <p:nvSpPr>
          <p:cNvPr id="16" name="文本占位符 3">
            <a:extLst>
              <a:ext uri="{FF2B5EF4-FFF2-40B4-BE49-F238E27FC236}">
                <a16:creationId xmlns:a16="http://schemas.microsoft.com/office/drawing/2014/main" id="{7FC86DCE-E170-4678-8E36-15ED8B88B1F6}"/>
              </a:ext>
            </a:extLst>
          </p:cNvPr>
          <p:cNvSpPr>
            <a:spLocks noGrp="1"/>
          </p:cNvSpPr>
          <p:nvPr>
            <p:ph type="body" idx="25" hasCustomPrompt="1"/>
          </p:nvPr>
        </p:nvSpPr>
        <p:spPr>
          <a:xfrm>
            <a:off x="7260375" y="1309147"/>
            <a:ext cx="3496477" cy="722313"/>
          </a:xfrm>
          <a:prstGeom prst="rect">
            <a:avLst/>
          </a:prstGeom>
        </p:spPr>
        <p:txBody>
          <a:bodyPr anchor="ctr"/>
          <a:lstStyle>
            <a:lvl1pPr marL="0" indent="0" algn="ctr">
              <a:buNone/>
              <a:defRPr sz="1600" b="0" i="0">
                <a:solidFill>
                  <a:schemeClr val="tx2"/>
                </a:solidFill>
                <a:latin typeface="腾讯体 W7"/>
                <a:ea typeface="腾讯体 W7"/>
                <a:cs typeface="腾讯体 W7"/>
              </a:defRPr>
            </a:lvl1pPr>
            <a:lvl3pPr marL="635000" indent="0">
              <a:buNone/>
              <a:defRPr/>
            </a:lvl3pPr>
          </a:lstStyle>
          <a:p>
            <a:pPr lvl="0">
              <a:buNone/>
            </a:pPr>
            <a:r>
              <a:t>段落标题 16磅</a:t>
            </a:r>
          </a:p>
        </p:txBody>
      </p:sp>
      <p:sp>
        <p:nvSpPr>
          <p:cNvPr id="14" name="文本占位符 3">
            <a:extLst>
              <a:ext uri="{FF2B5EF4-FFF2-40B4-BE49-F238E27FC236}">
                <a16:creationId xmlns:a16="http://schemas.microsoft.com/office/drawing/2014/main" id="{731003F4-D25C-4D7C-8A28-C3DBBDC71B07}"/>
              </a:ext>
            </a:extLst>
          </p:cNvPr>
          <p:cNvSpPr>
            <a:spLocks noGrp="1"/>
          </p:cNvSpPr>
          <p:nvPr>
            <p:ph type="body" idx="23" hasCustomPrompt="1"/>
          </p:nvPr>
        </p:nvSpPr>
        <p:spPr>
          <a:xfrm>
            <a:off x="1704901" y="1309147"/>
            <a:ext cx="3496477" cy="722313"/>
          </a:xfrm>
          <a:prstGeom prst="rect">
            <a:avLst/>
          </a:prstGeom>
        </p:spPr>
        <p:txBody>
          <a:bodyPr anchor="ctr"/>
          <a:lstStyle>
            <a:lvl1pPr marL="0" indent="0" algn="ctr">
              <a:buNone/>
              <a:defRPr sz="1600" b="0" i="0">
                <a:solidFill>
                  <a:schemeClr val="tx2"/>
                </a:solidFill>
                <a:latin typeface="腾讯体 W7"/>
                <a:ea typeface="腾讯体 W7"/>
                <a:cs typeface="腾讯体 W7"/>
              </a:defRPr>
            </a:lvl1pPr>
            <a:lvl3pPr marL="635000" indent="0">
              <a:buNone/>
              <a:defRPr/>
            </a:lvl3pPr>
          </a:lstStyle>
          <a:p>
            <a:pPr lvl="0">
              <a:buNone/>
            </a:pPr>
            <a:r>
              <a:t>段落标题 16磅</a:t>
            </a:r>
          </a:p>
        </p:txBody>
      </p:sp>
      <p:pic>
        <p:nvPicPr>
          <p:cNvPr id="23" name="图片 5"/>
          <p:cNvPicPr>
            <a:picLocks noChangeAspect="1"/>
          </p:cNvPicPr>
          <p:nvPr/>
        </p:nvPicPr>
        <p:blipFill>
          <a:blip r:embed="rId2"/>
          <a:stretch>
            <a:fillRect/>
          </a:stretch>
        </p:blipFill>
        <p:spPr>
          <a:xfrm>
            <a:off x="11091387" y="193030"/>
            <a:ext cx="827151" cy="368622"/>
          </a:xfrm>
          <a:prstGeom prst="rect">
            <a:avLst/>
          </a:prstGeom>
        </p:spPr>
      </p:pic>
      <p:sp>
        <p:nvSpPr>
          <p:cNvPr id="2" name="灯片编号占位符 1">
            <a:extLst>
              <a:ext uri="{FF2B5EF4-FFF2-40B4-BE49-F238E27FC236}">
                <a16:creationId xmlns:a16="http://schemas.microsoft.com/office/drawing/2014/main" id="{B93E2747-EA8E-4B67-B834-A71C021ADB96}"/>
              </a:ext>
            </a:extLst>
          </p:cNvPr>
          <p:cNvSpPr>
            <a:spLocks noGrp="1"/>
          </p:cNvSpPr>
          <p:nvPr>
            <p:ph type="sldNum" idx="10"/>
          </p:nvPr>
        </p:nvSpPr>
        <p:spPr>
          <a:xfrm>
            <a:off x="11682897" y="6540503"/>
            <a:ext cx="238848" cy="225703"/>
          </a:xfrm>
          <a:prstGeom prst="rect">
            <a:avLst/>
          </a:prstGeom>
        </p:spPr>
        <p:txBody>
          <a:bodyPr/>
          <a:lstStyle>
            <a:lvl1pPr>
              <a:buNone/>
              <a:defRPr sz="800">
                <a:latin typeface="FZLanTingHei-R-GBK"/>
                <a:ea typeface="FZLanTingHei-R-GBK"/>
                <a:cs typeface="FZLanTingHei-R-GBK"/>
              </a:defRPr>
            </a:lvl1pPr>
          </a:lstStyle>
          <a:p>
            <a:fld id="{86CB4B4D-7CA3-9044-876B-883B54F8677D}" type="slidenum">
              <a:t>‹#›</a:t>
            </a:fld>
            <a:endParaRPr/>
          </a:p>
        </p:txBody>
      </p:sp>
      <p:sp>
        <p:nvSpPr>
          <p:cNvPr id="7" name="图片占位符 6">
            <a:extLst>
              <a:ext uri="{FF2B5EF4-FFF2-40B4-BE49-F238E27FC236}">
                <a16:creationId xmlns:a16="http://schemas.microsoft.com/office/drawing/2014/main" id="{856A367E-6908-44A0-95C3-944B23DBB60C}"/>
              </a:ext>
            </a:extLst>
          </p:cNvPr>
          <p:cNvSpPr>
            <a:spLocks noGrp="1"/>
          </p:cNvSpPr>
          <p:nvPr>
            <p:ph type="pic" idx="11" hasCustomPrompt="1"/>
          </p:nvPr>
        </p:nvSpPr>
        <p:spPr>
          <a:xfrm>
            <a:off x="1293660" y="2008738"/>
            <a:ext cx="4319480" cy="2821048"/>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9" name="图片占位符 6">
            <a:extLst>
              <a:ext uri="{FF2B5EF4-FFF2-40B4-BE49-F238E27FC236}">
                <a16:creationId xmlns:a16="http://schemas.microsoft.com/office/drawing/2014/main" id="{BE674A53-92A8-47F3-BD8E-1292E0E15C11}"/>
              </a:ext>
            </a:extLst>
          </p:cNvPr>
          <p:cNvSpPr>
            <a:spLocks noGrp="1"/>
          </p:cNvSpPr>
          <p:nvPr>
            <p:ph type="pic" idx="12" hasCustomPrompt="1"/>
          </p:nvPr>
        </p:nvSpPr>
        <p:spPr>
          <a:xfrm>
            <a:off x="6849133" y="2008738"/>
            <a:ext cx="4319480" cy="2821048"/>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10" name="文本占位符 3">
            <a:extLst>
              <a:ext uri="{FF2B5EF4-FFF2-40B4-BE49-F238E27FC236}">
                <a16:creationId xmlns:a16="http://schemas.microsoft.com/office/drawing/2014/main" id="{C90C20FB-7946-4579-9E40-E48D6B9A549E}"/>
              </a:ext>
            </a:extLst>
          </p:cNvPr>
          <p:cNvSpPr>
            <a:spLocks noGrp="1"/>
          </p:cNvSpPr>
          <p:nvPr>
            <p:ph type="body" idx="15" hasCustomPrompt="1"/>
          </p:nvPr>
        </p:nvSpPr>
        <p:spPr>
          <a:xfrm>
            <a:off x="416907" y="325418"/>
            <a:ext cx="6353061" cy="722313"/>
          </a:xfrm>
          <a:prstGeom prst="rect">
            <a:avLst/>
          </a:prstGeom>
        </p:spPr>
        <p:txBody>
          <a:bodyPr/>
          <a:lstStyle>
            <a:lvl1pPr marL="0" indent="0">
              <a:buNone/>
              <a:defRPr sz="3000" b="0" i="0">
                <a:solidFill>
                  <a:schemeClr val="tx1"/>
                </a:solidFill>
                <a:latin typeface="腾讯体 W7"/>
                <a:ea typeface="腾讯体 W7"/>
                <a:cs typeface="腾讯体 W7"/>
              </a:defRPr>
            </a:lvl1pPr>
            <a:lvl3pPr marL="635000" indent="0">
              <a:buNone/>
              <a:defRPr/>
            </a:lvl3pPr>
          </a:lstStyle>
          <a:p>
            <a:pPr lvl="0">
              <a:buNone/>
            </a:pPr>
            <a:r>
              <a:t>页面主标题 30磅</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图文-双图3">
    <p:spTree>
      <p:nvGrpSpPr>
        <p:cNvPr id="1" name=""/>
        <p:cNvGrpSpPr/>
        <p:nvPr/>
      </p:nvGrpSpPr>
      <p:grpSpPr>
        <a:xfrm>
          <a:off x="0" y="0"/>
          <a:ext cx="0" cy="0"/>
          <a:chOff x="0" y="0"/>
          <a:chExt cx="0" cy="0"/>
        </a:xfrm>
      </p:grpSpPr>
      <p:sp>
        <p:nvSpPr>
          <p:cNvPr id="13" name="文本占位符 3">
            <a:extLst>
              <a:ext uri="{FF2B5EF4-FFF2-40B4-BE49-F238E27FC236}">
                <a16:creationId xmlns:a16="http://schemas.microsoft.com/office/drawing/2014/main" id="{D4D039A8-6BFF-44CE-9F8F-0433F072DA97}"/>
              </a:ext>
            </a:extLst>
          </p:cNvPr>
          <p:cNvSpPr>
            <a:spLocks noGrp="1"/>
          </p:cNvSpPr>
          <p:nvPr>
            <p:ph type="body" idx="16" hasCustomPrompt="1"/>
          </p:nvPr>
        </p:nvSpPr>
        <p:spPr>
          <a:xfrm>
            <a:off x="5552256" y="1492258"/>
            <a:ext cx="3608768" cy="368622"/>
          </a:xfrm>
          <a:prstGeom prst="rect">
            <a:avLst/>
          </a:prstGeom>
        </p:spPr>
        <p:txBody>
          <a:bodyPr/>
          <a:lstStyle>
            <a:lvl1pPr marL="0" indent="0">
              <a:buNone/>
              <a:defRPr sz="1600" b="0" i="0">
                <a:solidFill>
                  <a:schemeClr val="tx2"/>
                </a:solidFill>
                <a:latin typeface="腾讯体 W7"/>
                <a:ea typeface="腾讯体 W7"/>
                <a:cs typeface="腾讯体 W7"/>
              </a:defRPr>
            </a:lvl1pPr>
            <a:lvl3pPr marL="635000" indent="0">
              <a:buNone/>
              <a:defRPr/>
            </a:lvl3pPr>
          </a:lstStyle>
          <a:p>
            <a:pPr lvl="0">
              <a:buNone/>
            </a:pPr>
            <a:r>
              <a:t>段落标题 16磅</a:t>
            </a:r>
          </a:p>
        </p:txBody>
      </p:sp>
      <p:sp>
        <p:nvSpPr>
          <p:cNvPr id="14" name="文本占位符 3">
            <a:extLst>
              <a:ext uri="{FF2B5EF4-FFF2-40B4-BE49-F238E27FC236}">
                <a16:creationId xmlns:a16="http://schemas.microsoft.com/office/drawing/2014/main" id="{C0DC34B6-BCEC-41CA-A8DA-05A85A7FE2DA}"/>
              </a:ext>
            </a:extLst>
          </p:cNvPr>
          <p:cNvSpPr>
            <a:spLocks noGrp="1"/>
          </p:cNvSpPr>
          <p:nvPr>
            <p:ph type="body" idx="17" hasCustomPrompt="1"/>
          </p:nvPr>
        </p:nvSpPr>
        <p:spPr>
          <a:xfrm>
            <a:off x="5552256" y="4260936"/>
            <a:ext cx="3608768" cy="368622"/>
          </a:xfrm>
          <a:prstGeom prst="rect">
            <a:avLst/>
          </a:prstGeom>
        </p:spPr>
        <p:txBody>
          <a:bodyPr/>
          <a:lstStyle>
            <a:lvl1pPr marL="0" indent="0">
              <a:buNone/>
              <a:defRPr sz="1600" b="0" i="0">
                <a:solidFill>
                  <a:schemeClr val="tx2"/>
                </a:solidFill>
                <a:latin typeface="腾讯体 W7"/>
                <a:ea typeface="腾讯体 W7"/>
                <a:cs typeface="腾讯体 W7"/>
              </a:defRPr>
            </a:lvl1pPr>
            <a:lvl3pPr marL="635000" indent="0">
              <a:buNone/>
              <a:defRPr/>
            </a:lvl3pPr>
          </a:lstStyle>
          <a:p>
            <a:pPr lvl="0">
              <a:buNone/>
            </a:pPr>
            <a:r>
              <a:t>段落标题 16磅</a:t>
            </a:r>
          </a:p>
        </p:txBody>
      </p:sp>
      <p:sp>
        <p:nvSpPr>
          <p:cNvPr id="16" name="Picture Placeholder 8">
            <a:extLst>
              <a:ext uri="{FF2B5EF4-FFF2-40B4-BE49-F238E27FC236}">
                <a16:creationId xmlns:a16="http://schemas.microsoft.com/office/drawing/2014/main" id="{00980F0D-FB56-429A-827D-C7B810188667}"/>
              </a:ext>
            </a:extLst>
          </p:cNvPr>
          <p:cNvSpPr>
            <a:spLocks noGrp="1"/>
          </p:cNvSpPr>
          <p:nvPr>
            <p:ph type="pic" idx="18" hasCustomPrompt="1"/>
          </p:nvPr>
        </p:nvSpPr>
        <p:spPr>
          <a:xfrm>
            <a:off x="1394461" y="1243013"/>
            <a:ext cx="3419475" cy="2233612"/>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marL="0" indent="0" algn="ctr">
              <a:buFontTx/>
              <a:buNone/>
              <a:defRPr sz="800">
                <a:solidFill>
                  <a:schemeClr val="bg1"/>
                </a:solidFill>
              </a:defRPr>
            </a:lvl1pPr>
          </a:lstStyle>
          <a:p>
            <a:pPr marL="317500" lvl="0" indent="-317500" algn="ctr">
              <a:buNone/>
            </a:pPr>
            <a:r>
              <a:t>点击添加图片</a:t>
            </a:r>
          </a:p>
        </p:txBody>
      </p:sp>
      <p:sp>
        <p:nvSpPr>
          <p:cNvPr id="17" name="Picture Placeholder 8">
            <a:extLst>
              <a:ext uri="{FF2B5EF4-FFF2-40B4-BE49-F238E27FC236}">
                <a16:creationId xmlns:a16="http://schemas.microsoft.com/office/drawing/2014/main" id="{3298D11F-CD50-4A7F-96F3-E2AD8BB87EDA}"/>
              </a:ext>
            </a:extLst>
          </p:cNvPr>
          <p:cNvSpPr>
            <a:spLocks noGrp="1"/>
          </p:cNvSpPr>
          <p:nvPr>
            <p:ph type="pic" idx="19" hasCustomPrompt="1"/>
          </p:nvPr>
        </p:nvSpPr>
        <p:spPr>
          <a:xfrm>
            <a:off x="1394461" y="4008438"/>
            <a:ext cx="3419475" cy="2233612"/>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marL="0" indent="0" algn="ctr">
              <a:buFontTx/>
              <a:buNone/>
              <a:defRPr sz="800" b="0" i="0" u="none" cap="none" spc="0" baseline="0">
                <a:solidFill>
                  <a:schemeClr val="bg1"/>
                </a:solidFill>
                <a:latin typeface="FZLanTingHei-R-GBK"/>
                <a:ea typeface="FZLanTingHei-R-GBK"/>
                <a:cs typeface="FZLanTingHei-R-GBK"/>
              </a:defRPr>
            </a:lvl1pPr>
          </a:lstStyle>
          <a:p>
            <a:pPr lvl="0" algn="ctr">
              <a:buNone/>
            </a:pPr>
            <a:r>
              <a:t>点击添加图片</a:t>
            </a:r>
          </a:p>
        </p:txBody>
      </p:sp>
      <p:pic>
        <p:nvPicPr>
          <p:cNvPr id="25" name="图片 5"/>
          <p:cNvPicPr>
            <a:picLocks noChangeAspect="1"/>
          </p:cNvPicPr>
          <p:nvPr/>
        </p:nvPicPr>
        <p:blipFill>
          <a:blip r:embed="rId2"/>
          <a:stretch>
            <a:fillRect/>
          </a:stretch>
        </p:blipFill>
        <p:spPr>
          <a:xfrm>
            <a:off x="11091387" y="193030"/>
            <a:ext cx="827151" cy="368622"/>
          </a:xfrm>
          <a:prstGeom prst="rect">
            <a:avLst/>
          </a:prstGeom>
        </p:spPr>
      </p:pic>
      <p:sp>
        <p:nvSpPr>
          <p:cNvPr id="2" name="灯片编号占位符 1">
            <a:extLst>
              <a:ext uri="{FF2B5EF4-FFF2-40B4-BE49-F238E27FC236}">
                <a16:creationId xmlns:a16="http://schemas.microsoft.com/office/drawing/2014/main" id="{F3BF3DA0-192F-4421-B306-6A83F6A8D9E6}"/>
              </a:ext>
            </a:extLst>
          </p:cNvPr>
          <p:cNvSpPr>
            <a:spLocks noGrp="1"/>
          </p:cNvSpPr>
          <p:nvPr>
            <p:ph type="sldNum" idx="10"/>
          </p:nvPr>
        </p:nvSpPr>
        <p:spPr>
          <a:xfrm>
            <a:off x="11682897" y="6540503"/>
            <a:ext cx="238848" cy="225703"/>
          </a:xfrm>
          <a:prstGeom prst="rect">
            <a:avLst/>
          </a:prstGeom>
        </p:spPr>
        <p:txBody>
          <a:bodyPr/>
          <a:lstStyle>
            <a:lvl1pPr>
              <a:buNone/>
              <a:defRPr sz="800">
                <a:latin typeface="FZLanTingHei-R-GBK"/>
                <a:ea typeface="FZLanTingHei-R-GBK"/>
                <a:cs typeface="FZLanTingHei-R-GBK"/>
              </a:defRPr>
            </a:lvl1pPr>
          </a:lstStyle>
          <a:p>
            <a:fld id="{86CB4B4D-7CA3-9044-876B-883B54F8677D}" type="slidenum">
              <a:t>‹#›</a:t>
            </a:fld>
            <a:endParaRPr/>
          </a:p>
        </p:txBody>
      </p:sp>
      <p:sp>
        <p:nvSpPr>
          <p:cNvPr id="12" name="文本占位符 3">
            <a:extLst>
              <a:ext uri="{FF2B5EF4-FFF2-40B4-BE49-F238E27FC236}">
                <a16:creationId xmlns:a16="http://schemas.microsoft.com/office/drawing/2014/main" id="{44A958F1-8386-4C23-9283-B3AEE83AC9AF}"/>
              </a:ext>
            </a:extLst>
          </p:cNvPr>
          <p:cNvSpPr>
            <a:spLocks noGrp="1"/>
          </p:cNvSpPr>
          <p:nvPr>
            <p:ph type="body" idx="15" hasCustomPrompt="1"/>
          </p:nvPr>
        </p:nvSpPr>
        <p:spPr>
          <a:xfrm>
            <a:off x="416907" y="325418"/>
            <a:ext cx="6353061" cy="722313"/>
          </a:xfrm>
          <a:prstGeom prst="rect">
            <a:avLst/>
          </a:prstGeom>
        </p:spPr>
        <p:txBody>
          <a:bodyPr/>
          <a:lstStyle>
            <a:lvl1pPr marL="0" indent="0">
              <a:buNone/>
              <a:defRPr sz="3000" b="0" i="0">
                <a:solidFill>
                  <a:schemeClr val="tx1"/>
                </a:solidFill>
                <a:latin typeface="腾讯体 W7"/>
                <a:ea typeface="腾讯体 W7"/>
                <a:cs typeface="腾讯体 W7"/>
              </a:defRPr>
            </a:lvl1pPr>
            <a:lvl3pPr marL="635000" indent="0">
              <a:buNone/>
              <a:defRPr/>
            </a:lvl3pPr>
          </a:lstStyle>
          <a:p>
            <a:pPr lvl="0">
              <a:buNone/>
            </a:pPr>
            <a:r>
              <a:t>页面主标题 30磅</a:t>
            </a:r>
          </a:p>
        </p:txBody>
      </p:sp>
      <p:sp>
        <p:nvSpPr>
          <p:cNvPr id="18" name="文本占位符 3">
            <a:extLst>
              <a:ext uri="{FF2B5EF4-FFF2-40B4-BE49-F238E27FC236}">
                <a16:creationId xmlns:a16="http://schemas.microsoft.com/office/drawing/2014/main" id="{393CC311-8021-4674-99E7-6D4CDC9E4AA2}"/>
              </a:ext>
            </a:extLst>
          </p:cNvPr>
          <p:cNvSpPr>
            <a:spLocks noGrp="1"/>
          </p:cNvSpPr>
          <p:nvPr>
            <p:ph type="body" idx="20" hasCustomPrompt="1"/>
          </p:nvPr>
        </p:nvSpPr>
        <p:spPr>
          <a:xfrm>
            <a:off x="5552257" y="1877163"/>
            <a:ext cx="5369428" cy="368622"/>
          </a:xfrm>
          <a:prstGeom prst="rect">
            <a:avLst/>
          </a:prstGeom>
        </p:spPr>
        <p:txBody>
          <a:bodyPr/>
          <a:lstStyle>
            <a:lvl1pPr marL="0" indent="0">
              <a:lnSpc>
                <a:spcPct val="150000"/>
              </a:lnSpc>
              <a:buSzPct val="100000"/>
              <a:buFont typeface="Arial"/>
              <a:buChar char="•"/>
              <a:defRPr sz="1000" b="0" i="0">
                <a:solidFill>
                  <a:schemeClr val="tx1"/>
                </a:solidFill>
                <a:latin typeface="FZLanTingHei-R-GBK"/>
                <a:ea typeface="FZLanTingHei-R-GBK"/>
                <a:cs typeface="FZLanTingHei-R-GBK"/>
              </a:defRPr>
            </a:lvl1pPr>
            <a:lvl3pPr marL="635000" indent="0">
              <a:buNone/>
              <a:defRPr/>
            </a:lvl3pPr>
          </a:lstStyle>
          <a:p>
            <a:pPr lvl="0">
              <a:buNone/>
            </a:pPr>
            <a:r>
              <a:t>  此处为正文，字体方兰亭黑，字号10磅，字重Regular，行距1.5倍，色值#000000；</a:t>
            </a:r>
          </a:p>
        </p:txBody>
      </p:sp>
      <p:sp>
        <p:nvSpPr>
          <p:cNvPr id="19" name="文本占位符 3">
            <a:extLst>
              <a:ext uri="{FF2B5EF4-FFF2-40B4-BE49-F238E27FC236}">
                <a16:creationId xmlns:a16="http://schemas.microsoft.com/office/drawing/2014/main" id="{34105CE6-87FD-4FE6-A340-DFBFDB8A7760}"/>
              </a:ext>
            </a:extLst>
          </p:cNvPr>
          <p:cNvSpPr>
            <a:spLocks noGrp="1"/>
          </p:cNvSpPr>
          <p:nvPr>
            <p:ph type="body" idx="21" hasCustomPrompt="1"/>
          </p:nvPr>
        </p:nvSpPr>
        <p:spPr>
          <a:xfrm>
            <a:off x="5552257" y="4645841"/>
            <a:ext cx="5369428" cy="368622"/>
          </a:xfrm>
          <a:prstGeom prst="rect">
            <a:avLst/>
          </a:prstGeom>
        </p:spPr>
        <p:txBody>
          <a:bodyPr/>
          <a:lstStyle>
            <a:lvl1pPr marL="0" indent="0">
              <a:lnSpc>
                <a:spcPct val="150000"/>
              </a:lnSpc>
              <a:buSzPct val="100000"/>
              <a:buFont typeface="Arial"/>
              <a:buChar char="•"/>
              <a:defRPr sz="1000" b="0" i="0">
                <a:solidFill>
                  <a:schemeClr val="tx1"/>
                </a:solidFill>
                <a:latin typeface="FZLanTingHei-R-GBK"/>
                <a:ea typeface="FZLanTingHei-R-GBK"/>
                <a:cs typeface="FZLanTingHei-R-GBK"/>
              </a:defRPr>
            </a:lvl1pPr>
            <a:lvl3pPr marL="635000" indent="0">
              <a:buNone/>
              <a:defRPr/>
            </a:lvl3pPr>
          </a:lstStyle>
          <a:p>
            <a:pPr lvl="0">
              <a:buNone/>
            </a:pPr>
            <a:r>
              <a:t>  此处为正文，字体方兰亭黑，字号10磅，字重Regular，行距1.5倍，色值#000000；</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图文-三图1">
    <p:spTree>
      <p:nvGrpSpPr>
        <p:cNvPr id="1" name=""/>
        <p:cNvGrpSpPr/>
        <p:nvPr/>
      </p:nvGrpSpPr>
      <p:grpSpPr>
        <a:xfrm>
          <a:off x="0" y="0"/>
          <a:ext cx="0" cy="0"/>
          <a:chOff x="0" y="0"/>
          <a:chExt cx="0" cy="0"/>
        </a:xfrm>
      </p:grpSpPr>
      <p:sp>
        <p:nvSpPr>
          <p:cNvPr id="12" name="文本占位符 3">
            <a:extLst>
              <a:ext uri="{FF2B5EF4-FFF2-40B4-BE49-F238E27FC236}">
                <a16:creationId xmlns:a16="http://schemas.microsoft.com/office/drawing/2014/main" id="{55DD0E32-4E40-47E7-AA6D-CBF215805259}"/>
              </a:ext>
            </a:extLst>
          </p:cNvPr>
          <p:cNvSpPr>
            <a:spLocks noGrp="1"/>
          </p:cNvSpPr>
          <p:nvPr>
            <p:ph type="body" idx="24" hasCustomPrompt="1"/>
          </p:nvPr>
        </p:nvSpPr>
        <p:spPr>
          <a:xfrm>
            <a:off x="539169" y="4755323"/>
            <a:ext cx="3473760" cy="645884"/>
          </a:xfrm>
          <a:prstGeom prst="rect">
            <a:avLst/>
          </a:prstGeom>
        </p:spPr>
        <p:txBody>
          <a:bodyPr anchor="t"/>
          <a:lstStyle>
            <a:lvl1pPr marL="0" indent="0" algn="l">
              <a:lnSpc>
                <a:spcPct val="150000"/>
              </a:lnSpc>
              <a:buNone/>
              <a:defRPr sz="1000" b="0" i="0">
                <a:solidFill>
                  <a:schemeClr val="tx1"/>
                </a:solidFill>
                <a:latin typeface="FZLanTingHei-R-GBK"/>
                <a:ea typeface="FZLanTingHei-R-GBK"/>
                <a:cs typeface="FZLanTingHei-R-GBK"/>
              </a:defRPr>
            </a:lvl1pPr>
            <a:lvl3pPr marL="635000" indent="0">
              <a:buNone/>
              <a:defRPr/>
            </a:lvl3pPr>
          </a:lstStyle>
          <a:p>
            <a:pPr lvl="0">
              <a:buNone/>
            </a:pPr>
            <a:r>
              <a:t>此处为正文，字体方正兰亭黑，字号10磅，字重Regular，行距1.5倍，色值#000000。</a:t>
            </a:r>
          </a:p>
        </p:txBody>
      </p:sp>
      <p:sp>
        <p:nvSpPr>
          <p:cNvPr id="8" name="文本占位符 3">
            <a:extLst>
              <a:ext uri="{FF2B5EF4-FFF2-40B4-BE49-F238E27FC236}">
                <a16:creationId xmlns:a16="http://schemas.microsoft.com/office/drawing/2014/main" id="{F822C135-C4F3-4522-A3A5-C44C01548A6A}"/>
              </a:ext>
            </a:extLst>
          </p:cNvPr>
          <p:cNvSpPr>
            <a:spLocks noGrp="1"/>
          </p:cNvSpPr>
          <p:nvPr>
            <p:ph type="body" idx="23" hasCustomPrompt="1"/>
          </p:nvPr>
        </p:nvSpPr>
        <p:spPr>
          <a:xfrm>
            <a:off x="1024503" y="1685052"/>
            <a:ext cx="2525814" cy="722313"/>
          </a:xfrm>
          <a:prstGeom prst="rect">
            <a:avLst/>
          </a:prstGeom>
        </p:spPr>
        <p:txBody>
          <a:bodyPr anchor="ctr"/>
          <a:lstStyle>
            <a:lvl1pPr marL="0" indent="0" algn="ctr">
              <a:buNone/>
              <a:defRPr sz="1600" b="0" i="0">
                <a:solidFill>
                  <a:schemeClr val="tx2"/>
                </a:solidFill>
                <a:latin typeface="腾讯体 W7"/>
                <a:ea typeface="腾讯体 W7"/>
                <a:cs typeface="腾讯体 W7"/>
              </a:defRPr>
            </a:lvl1pPr>
            <a:lvl3pPr marL="635000" indent="0">
              <a:buNone/>
              <a:defRPr/>
            </a:lvl3pPr>
          </a:lstStyle>
          <a:p>
            <a:pPr lvl="0">
              <a:buNone/>
            </a:pPr>
            <a:r>
              <a:t>段落标题 16磅</a:t>
            </a:r>
          </a:p>
        </p:txBody>
      </p:sp>
      <p:pic>
        <p:nvPicPr>
          <p:cNvPr id="22" name="图片 5"/>
          <p:cNvPicPr>
            <a:picLocks noChangeAspect="1"/>
          </p:cNvPicPr>
          <p:nvPr/>
        </p:nvPicPr>
        <p:blipFill>
          <a:blip r:embed="rId2"/>
          <a:stretch>
            <a:fillRect/>
          </a:stretch>
        </p:blipFill>
        <p:spPr>
          <a:xfrm>
            <a:off x="11091387" y="193030"/>
            <a:ext cx="827151" cy="368622"/>
          </a:xfrm>
          <a:prstGeom prst="rect">
            <a:avLst/>
          </a:prstGeom>
        </p:spPr>
      </p:pic>
      <p:sp>
        <p:nvSpPr>
          <p:cNvPr id="2" name="灯片编号占位符 1">
            <a:extLst>
              <a:ext uri="{FF2B5EF4-FFF2-40B4-BE49-F238E27FC236}">
                <a16:creationId xmlns:a16="http://schemas.microsoft.com/office/drawing/2014/main" id="{FC93F0A4-A2AE-4531-B12F-1A56229524A2}"/>
              </a:ext>
            </a:extLst>
          </p:cNvPr>
          <p:cNvSpPr>
            <a:spLocks noGrp="1"/>
          </p:cNvSpPr>
          <p:nvPr>
            <p:ph type="sldNum" idx="10"/>
          </p:nvPr>
        </p:nvSpPr>
        <p:spPr>
          <a:xfrm>
            <a:off x="11682897" y="6540503"/>
            <a:ext cx="238848" cy="225703"/>
          </a:xfrm>
          <a:prstGeom prst="rect">
            <a:avLst/>
          </a:prstGeom>
        </p:spPr>
        <p:txBody>
          <a:bodyPr/>
          <a:lstStyle>
            <a:lvl1pPr>
              <a:buNone/>
              <a:defRPr sz="800">
                <a:latin typeface="FZLanTingHei-R-GBK"/>
                <a:ea typeface="FZLanTingHei-R-GBK"/>
                <a:cs typeface="FZLanTingHei-R-GBK"/>
              </a:defRPr>
            </a:lvl1pPr>
          </a:lstStyle>
          <a:p>
            <a:fld id="{86CB4B4D-7CA3-9044-876B-883B54F8677D}" type="slidenum">
              <a:t>‹#›</a:t>
            </a:fld>
            <a:endParaRPr/>
          </a:p>
        </p:txBody>
      </p:sp>
      <p:sp>
        <p:nvSpPr>
          <p:cNvPr id="7" name="图片占位符 6">
            <a:extLst>
              <a:ext uri="{FF2B5EF4-FFF2-40B4-BE49-F238E27FC236}">
                <a16:creationId xmlns:a16="http://schemas.microsoft.com/office/drawing/2014/main" id="{0D6A95B2-DAB4-4E2E-8DA9-4F52F16D0E5C}"/>
              </a:ext>
            </a:extLst>
          </p:cNvPr>
          <p:cNvSpPr>
            <a:spLocks noGrp="1"/>
          </p:cNvSpPr>
          <p:nvPr>
            <p:ph type="pic" idx="11" hasCustomPrompt="1"/>
          </p:nvPr>
        </p:nvSpPr>
        <p:spPr>
          <a:xfrm>
            <a:off x="666875" y="2457409"/>
            <a:ext cx="3241163" cy="211680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10" name="图片占位符 6">
            <a:extLst>
              <a:ext uri="{FF2B5EF4-FFF2-40B4-BE49-F238E27FC236}">
                <a16:creationId xmlns:a16="http://schemas.microsoft.com/office/drawing/2014/main" id="{359F6664-AC9B-4F7A-AC6E-0BBF2BBEB08E}"/>
              </a:ext>
            </a:extLst>
          </p:cNvPr>
          <p:cNvSpPr>
            <a:spLocks noGrp="1"/>
          </p:cNvSpPr>
          <p:nvPr>
            <p:ph type="pic" idx="12" hasCustomPrompt="1"/>
          </p:nvPr>
        </p:nvSpPr>
        <p:spPr>
          <a:xfrm>
            <a:off x="4456505" y="2457409"/>
            <a:ext cx="3241163" cy="211680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11" name="图片占位符 6">
            <a:extLst>
              <a:ext uri="{FF2B5EF4-FFF2-40B4-BE49-F238E27FC236}">
                <a16:creationId xmlns:a16="http://schemas.microsoft.com/office/drawing/2014/main" id="{EA26CD1C-09D5-4487-8085-998892033BB1}"/>
              </a:ext>
            </a:extLst>
          </p:cNvPr>
          <p:cNvSpPr>
            <a:spLocks noGrp="1"/>
          </p:cNvSpPr>
          <p:nvPr>
            <p:ph type="pic" idx="13" hasCustomPrompt="1"/>
          </p:nvPr>
        </p:nvSpPr>
        <p:spPr>
          <a:xfrm>
            <a:off x="8285551" y="2457409"/>
            <a:ext cx="3241163" cy="211680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9" name="文本占位符 3">
            <a:extLst>
              <a:ext uri="{FF2B5EF4-FFF2-40B4-BE49-F238E27FC236}">
                <a16:creationId xmlns:a16="http://schemas.microsoft.com/office/drawing/2014/main" id="{4C86E15F-1CB0-4191-ABF4-8C5ACDA00A3F}"/>
              </a:ext>
            </a:extLst>
          </p:cNvPr>
          <p:cNvSpPr>
            <a:spLocks noGrp="1"/>
          </p:cNvSpPr>
          <p:nvPr>
            <p:ph type="body" idx="15" hasCustomPrompt="1"/>
          </p:nvPr>
        </p:nvSpPr>
        <p:spPr>
          <a:xfrm>
            <a:off x="416907" y="325418"/>
            <a:ext cx="6353061" cy="722313"/>
          </a:xfrm>
          <a:prstGeom prst="rect">
            <a:avLst/>
          </a:prstGeom>
        </p:spPr>
        <p:txBody>
          <a:bodyPr/>
          <a:lstStyle>
            <a:lvl1pPr marL="0" indent="0">
              <a:buNone/>
              <a:defRPr sz="3000" b="0" i="0">
                <a:solidFill>
                  <a:schemeClr val="tx1"/>
                </a:solidFill>
                <a:latin typeface="腾讯体 W7"/>
                <a:ea typeface="腾讯体 W7"/>
                <a:cs typeface="腾讯体 W7"/>
              </a:defRPr>
            </a:lvl1pPr>
            <a:lvl3pPr marL="635000" indent="0">
              <a:buNone/>
              <a:defRPr/>
            </a:lvl3pPr>
          </a:lstStyle>
          <a:p>
            <a:pPr lvl="0">
              <a:buNone/>
            </a:pPr>
            <a:r>
              <a:t>页面主标题 30磅</a:t>
            </a:r>
          </a:p>
        </p:txBody>
      </p:sp>
      <p:sp>
        <p:nvSpPr>
          <p:cNvPr id="15" name="文本占位符 3">
            <a:extLst>
              <a:ext uri="{FF2B5EF4-FFF2-40B4-BE49-F238E27FC236}">
                <a16:creationId xmlns:a16="http://schemas.microsoft.com/office/drawing/2014/main" id="{3F5541B5-6E81-422D-9672-081AA6C5EACA}"/>
              </a:ext>
            </a:extLst>
          </p:cNvPr>
          <p:cNvSpPr>
            <a:spLocks noGrp="1"/>
          </p:cNvSpPr>
          <p:nvPr>
            <p:ph type="body" idx="25" hasCustomPrompt="1"/>
          </p:nvPr>
        </p:nvSpPr>
        <p:spPr>
          <a:xfrm>
            <a:off x="4340205" y="4755323"/>
            <a:ext cx="3473760" cy="645884"/>
          </a:xfrm>
          <a:prstGeom prst="rect">
            <a:avLst/>
          </a:prstGeom>
        </p:spPr>
        <p:txBody>
          <a:bodyPr anchor="t"/>
          <a:lstStyle>
            <a:lvl1pPr marL="0" indent="0" algn="l">
              <a:lnSpc>
                <a:spcPct val="150000"/>
              </a:lnSpc>
              <a:buNone/>
              <a:defRPr sz="1000" b="0" i="0">
                <a:solidFill>
                  <a:schemeClr val="tx1"/>
                </a:solidFill>
                <a:latin typeface="FZLanTingHei-R-GBK"/>
                <a:ea typeface="FZLanTingHei-R-GBK"/>
                <a:cs typeface="FZLanTingHei-R-GBK"/>
              </a:defRPr>
            </a:lvl1pPr>
            <a:lvl3pPr marL="635000" indent="0">
              <a:buNone/>
              <a:defRPr/>
            </a:lvl3pPr>
          </a:lstStyle>
          <a:p>
            <a:pPr lvl="0">
              <a:buNone/>
            </a:pPr>
            <a:r>
              <a:t>此处为正文，字体方正兰亭黑，字号10磅，字重Regular，行距1.5倍，色值#000000。</a:t>
            </a:r>
          </a:p>
        </p:txBody>
      </p:sp>
      <p:sp>
        <p:nvSpPr>
          <p:cNvPr id="16" name="文本占位符 3">
            <a:extLst>
              <a:ext uri="{FF2B5EF4-FFF2-40B4-BE49-F238E27FC236}">
                <a16:creationId xmlns:a16="http://schemas.microsoft.com/office/drawing/2014/main" id="{82B64E41-6812-4DCE-8624-28BCE37D5F7B}"/>
              </a:ext>
            </a:extLst>
          </p:cNvPr>
          <p:cNvSpPr>
            <a:spLocks noGrp="1"/>
          </p:cNvSpPr>
          <p:nvPr>
            <p:ph type="body" idx="26" hasCustomPrompt="1"/>
          </p:nvPr>
        </p:nvSpPr>
        <p:spPr>
          <a:xfrm>
            <a:off x="4814178" y="1685052"/>
            <a:ext cx="2525814" cy="722313"/>
          </a:xfrm>
          <a:prstGeom prst="rect">
            <a:avLst/>
          </a:prstGeom>
        </p:spPr>
        <p:txBody>
          <a:bodyPr anchor="ctr"/>
          <a:lstStyle>
            <a:lvl1pPr marL="0" indent="0" algn="ctr">
              <a:buNone/>
              <a:defRPr sz="1600" b="0" i="0">
                <a:solidFill>
                  <a:schemeClr val="tx2"/>
                </a:solidFill>
                <a:latin typeface="腾讯体 W7"/>
                <a:ea typeface="腾讯体 W7"/>
                <a:cs typeface="腾讯体 W7"/>
              </a:defRPr>
            </a:lvl1pPr>
            <a:lvl3pPr marL="635000" indent="0">
              <a:buNone/>
              <a:defRPr/>
            </a:lvl3pPr>
          </a:lstStyle>
          <a:p>
            <a:pPr lvl="0">
              <a:buNone/>
            </a:pPr>
            <a:r>
              <a:t>段落标题 16磅</a:t>
            </a:r>
          </a:p>
        </p:txBody>
      </p:sp>
      <p:sp>
        <p:nvSpPr>
          <p:cNvPr id="17" name="文本占位符 3">
            <a:extLst>
              <a:ext uri="{FF2B5EF4-FFF2-40B4-BE49-F238E27FC236}">
                <a16:creationId xmlns:a16="http://schemas.microsoft.com/office/drawing/2014/main" id="{756625AB-0475-49DA-8E72-E5F5A1F9CF40}"/>
              </a:ext>
            </a:extLst>
          </p:cNvPr>
          <p:cNvSpPr>
            <a:spLocks noGrp="1"/>
          </p:cNvSpPr>
          <p:nvPr>
            <p:ph type="body" idx="27" hasCustomPrompt="1"/>
          </p:nvPr>
        </p:nvSpPr>
        <p:spPr>
          <a:xfrm>
            <a:off x="8169251" y="4755323"/>
            <a:ext cx="3473760" cy="645884"/>
          </a:xfrm>
          <a:prstGeom prst="rect">
            <a:avLst/>
          </a:prstGeom>
        </p:spPr>
        <p:txBody>
          <a:bodyPr anchor="t"/>
          <a:lstStyle>
            <a:lvl1pPr marL="0" indent="0" algn="l">
              <a:lnSpc>
                <a:spcPct val="150000"/>
              </a:lnSpc>
              <a:buNone/>
              <a:defRPr sz="1000" b="0" i="0">
                <a:solidFill>
                  <a:schemeClr val="tx1"/>
                </a:solidFill>
                <a:latin typeface="FZLanTingHei-R-GBK"/>
                <a:ea typeface="FZLanTingHei-R-GBK"/>
                <a:cs typeface="FZLanTingHei-R-GBK"/>
              </a:defRPr>
            </a:lvl1pPr>
            <a:lvl3pPr marL="635000" indent="0">
              <a:buNone/>
              <a:defRPr/>
            </a:lvl3pPr>
          </a:lstStyle>
          <a:p>
            <a:pPr lvl="0">
              <a:buNone/>
            </a:pPr>
            <a:r>
              <a:t>此处为正文，字体方正兰亭黑，字号10磅，字重Regular，行距1.5倍，色值#000000。</a:t>
            </a:r>
          </a:p>
        </p:txBody>
      </p:sp>
      <p:sp>
        <p:nvSpPr>
          <p:cNvPr id="18" name="文本占位符 3">
            <a:extLst>
              <a:ext uri="{FF2B5EF4-FFF2-40B4-BE49-F238E27FC236}">
                <a16:creationId xmlns:a16="http://schemas.microsoft.com/office/drawing/2014/main" id="{45AD882B-BD15-4052-B147-7E71CA350848}"/>
              </a:ext>
            </a:extLst>
          </p:cNvPr>
          <p:cNvSpPr>
            <a:spLocks noGrp="1"/>
          </p:cNvSpPr>
          <p:nvPr>
            <p:ph type="body" idx="28" hasCustomPrompt="1"/>
          </p:nvPr>
        </p:nvSpPr>
        <p:spPr>
          <a:xfrm>
            <a:off x="8643272" y="1685052"/>
            <a:ext cx="2525814" cy="722313"/>
          </a:xfrm>
          <a:prstGeom prst="rect">
            <a:avLst/>
          </a:prstGeom>
        </p:spPr>
        <p:txBody>
          <a:bodyPr anchor="ctr"/>
          <a:lstStyle>
            <a:lvl1pPr marL="0" indent="0" algn="ctr">
              <a:buNone/>
              <a:defRPr sz="1600" b="0" i="0">
                <a:solidFill>
                  <a:schemeClr val="tx2"/>
                </a:solidFill>
                <a:latin typeface="腾讯体 W7"/>
                <a:ea typeface="腾讯体 W7"/>
                <a:cs typeface="腾讯体 W7"/>
              </a:defRPr>
            </a:lvl1pPr>
            <a:lvl3pPr marL="635000" indent="0">
              <a:buNone/>
              <a:defRPr/>
            </a:lvl3pPr>
          </a:lstStyle>
          <a:p>
            <a:pPr lvl="0">
              <a:buNone/>
            </a:pPr>
            <a:r>
              <a:t>段落标题 16磅</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图文-三图2">
    <p:spTree>
      <p:nvGrpSpPr>
        <p:cNvPr id="1" name=""/>
        <p:cNvGrpSpPr/>
        <p:nvPr/>
      </p:nvGrpSpPr>
      <p:grpSpPr>
        <a:xfrm>
          <a:off x="0" y="0"/>
          <a:ext cx="0" cy="0"/>
          <a:chOff x="0" y="0"/>
          <a:chExt cx="0" cy="0"/>
        </a:xfrm>
      </p:grpSpPr>
      <p:sp>
        <p:nvSpPr>
          <p:cNvPr id="15" name="文本占位符 14">
            <a:extLst>
              <a:ext uri="{FF2B5EF4-FFF2-40B4-BE49-F238E27FC236}">
                <a16:creationId xmlns:a16="http://schemas.microsoft.com/office/drawing/2014/main" id="{250AD998-7584-4B9C-96F6-14D534F993A2}"/>
              </a:ext>
            </a:extLst>
          </p:cNvPr>
          <p:cNvSpPr>
            <a:spLocks noGrp="1"/>
          </p:cNvSpPr>
          <p:nvPr>
            <p:ph type="body" idx="19" hasCustomPrompt="1"/>
          </p:nvPr>
        </p:nvSpPr>
        <p:spPr>
          <a:xfrm>
            <a:off x="414112" y="3103918"/>
            <a:ext cx="4341812" cy="722313"/>
          </a:xfrm>
          <a:prstGeom prst="rect">
            <a:avLst/>
          </a:prstGeom>
        </p:spPr>
        <p:txBody>
          <a:bodyPr/>
          <a:lstStyle>
            <a:lvl1pPr marL="0" indent="0" algn="l">
              <a:lnSpc>
                <a:spcPct val="150000"/>
              </a:lnSpc>
              <a:buNone/>
              <a:defRPr sz="1200">
                <a:solidFill>
                  <a:schemeClr val="tx1"/>
                </a:solidFill>
                <a:latin typeface="FZLanTingHei-R-GBK"/>
                <a:ea typeface="FZLanTingHei-R-GBK"/>
                <a:cs typeface="FZLanTingHei-R-GBK"/>
              </a:defRPr>
            </a:lvl1pPr>
            <a:lvl2pPr marL="317500" indent="0">
              <a:buNone/>
              <a:defRPr sz="1200"/>
            </a:lvl2pPr>
            <a:lvl3pPr marL="635000" indent="0">
              <a:buNone/>
              <a:defRPr sz="1200"/>
            </a:lvl3pPr>
            <a:lvl4pPr marL="952500" indent="0">
              <a:buNone/>
              <a:defRPr sz="1200"/>
            </a:lvl4pPr>
            <a:lvl5pPr marL="1270000" indent="0">
              <a:buNone/>
              <a:defRPr sz="1200"/>
            </a:lvl5pPr>
          </a:lstStyle>
          <a:p>
            <a:pPr algn="l">
              <a:lnSpc>
                <a:spcPct val="150000"/>
              </a:lnSpc>
              <a:buNone/>
            </a:pPr>
            <a:r>
              <a:rPr sz="1200">
                <a:solidFill>
                  <a:schemeClr val="bg2">
                    <a:lumMod val="10000"/>
                  </a:schemeClr>
                </a:solidFill>
                <a:latin typeface="FZLanTingHei-R-GBK"/>
                <a:ea typeface="FZLanTingHei-R-GBK"/>
                <a:cs typeface="FZLanTingHei-R-GBK"/>
              </a:rPr>
              <a:t>此处为正文，字体方正兰亭黑，字号12磅，字重Regular，行距1.5倍，色值#000000</a:t>
            </a:r>
            <a:r>
              <a:rPr sz="1200">
                <a:latin typeface="FZLanTingHei-R-GBK"/>
                <a:ea typeface="FZLanTingHei-R-GBK"/>
                <a:cs typeface="FZLanTingHei-R-GBK"/>
              </a:rPr>
              <a:t>。</a:t>
            </a:r>
          </a:p>
        </p:txBody>
      </p:sp>
      <p:sp>
        <p:nvSpPr>
          <p:cNvPr id="11" name="文本占位符 10">
            <a:extLst>
              <a:ext uri="{FF2B5EF4-FFF2-40B4-BE49-F238E27FC236}">
                <a16:creationId xmlns:a16="http://schemas.microsoft.com/office/drawing/2014/main" id="{D97F9C5E-52C0-4C54-98D7-49EE546B49C3}"/>
              </a:ext>
            </a:extLst>
          </p:cNvPr>
          <p:cNvSpPr>
            <a:spLocks noGrp="1"/>
          </p:cNvSpPr>
          <p:nvPr>
            <p:ph type="body" idx="18" hasCustomPrompt="1"/>
          </p:nvPr>
        </p:nvSpPr>
        <p:spPr>
          <a:xfrm>
            <a:off x="416909" y="2533643"/>
            <a:ext cx="2522305" cy="434975"/>
          </a:xfrm>
          <a:prstGeom prst="rect">
            <a:avLst/>
          </a:prstGeom>
        </p:spPr>
        <p:txBody>
          <a:bodyPr/>
          <a:lstStyle>
            <a:lvl1pPr marL="0" indent="0">
              <a:buNone/>
              <a:defRPr sz="2400" b="1" i="0">
                <a:solidFill>
                  <a:schemeClr val="tx2"/>
                </a:solidFill>
                <a:latin typeface="腾讯体 W7"/>
                <a:ea typeface="腾讯体 W7"/>
                <a:cs typeface="腾讯体 W7"/>
              </a:defRPr>
            </a:lvl1pPr>
          </a:lstStyle>
          <a:p>
            <a:pPr lvl="0">
              <a:buNone/>
            </a:pPr>
            <a:r>
              <a:t>段落标题 24磅</a:t>
            </a:r>
          </a:p>
        </p:txBody>
      </p:sp>
      <p:sp>
        <p:nvSpPr>
          <p:cNvPr id="2" name="灯片编号占位符 1">
            <a:extLst>
              <a:ext uri="{FF2B5EF4-FFF2-40B4-BE49-F238E27FC236}">
                <a16:creationId xmlns:a16="http://schemas.microsoft.com/office/drawing/2014/main" id="{ABE8979D-3B26-43AE-9C80-CAE73559CD27}"/>
              </a:ext>
            </a:extLst>
          </p:cNvPr>
          <p:cNvSpPr>
            <a:spLocks noGrp="1"/>
          </p:cNvSpPr>
          <p:nvPr>
            <p:ph type="sldNum" idx="10"/>
          </p:nvPr>
        </p:nvSpPr>
        <p:spPr>
          <a:xfrm>
            <a:off x="11682897" y="6540503"/>
            <a:ext cx="238848" cy="225703"/>
          </a:xfrm>
          <a:prstGeom prst="rect">
            <a:avLst/>
          </a:prstGeom>
        </p:spPr>
        <p:txBody>
          <a:bodyPr/>
          <a:lstStyle>
            <a:lvl1pPr>
              <a:buNone/>
              <a:defRPr sz="800">
                <a:latin typeface="FZLanTingHei-R-GBK"/>
                <a:ea typeface="FZLanTingHei-R-GBK"/>
                <a:cs typeface="FZLanTingHei-R-GBK"/>
              </a:defRPr>
            </a:lvl1pPr>
          </a:lstStyle>
          <a:p>
            <a:fld id="{86CB4B4D-7CA3-9044-876B-883B54F8677D}" type="slidenum">
              <a:t>‹#›</a:t>
            </a:fld>
            <a:endParaRPr/>
          </a:p>
        </p:txBody>
      </p:sp>
      <p:sp>
        <p:nvSpPr>
          <p:cNvPr id="4" name="Picture Placeholder 8">
            <a:extLst>
              <a:ext uri="{FF2B5EF4-FFF2-40B4-BE49-F238E27FC236}">
                <a16:creationId xmlns:a16="http://schemas.microsoft.com/office/drawing/2014/main" id="{494EDDC4-8ED6-47AA-B22D-508C879D0372}"/>
              </a:ext>
            </a:extLst>
          </p:cNvPr>
          <p:cNvSpPr>
            <a:spLocks noGrp="1"/>
          </p:cNvSpPr>
          <p:nvPr>
            <p:ph type="pic" idx="14" hasCustomPrompt="1"/>
          </p:nvPr>
        </p:nvSpPr>
        <p:spPr>
          <a:xfrm>
            <a:off x="9135030" y="176067"/>
            <a:ext cx="2910422" cy="3141913"/>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5" name="Picture Placeholder 8">
            <a:extLst>
              <a:ext uri="{FF2B5EF4-FFF2-40B4-BE49-F238E27FC236}">
                <a16:creationId xmlns:a16="http://schemas.microsoft.com/office/drawing/2014/main" id="{648EB914-42D3-4E13-B531-F8A3EB0B8D83}"/>
              </a:ext>
            </a:extLst>
          </p:cNvPr>
          <p:cNvSpPr>
            <a:spLocks noGrp="1"/>
          </p:cNvSpPr>
          <p:nvPr>
            <p:ph type="pic" idx="15" hasCustomPrompt="1"/>
          </p:nvPr>
        </p:nvSpPr>
        <p:spPr>
          <a:xfrm>
            <a:off x="6057514" y="176065"/>
            <a:ext cx="2910422" cy="6508712"/>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7" name="Picture Placeholder 8">
            <a:extLst>
              <a:ext uri="{FF2B5EF4-FFF2-40B4-BE49-F238E27FC236}">
                <a16:creationId xmlns:a16="http://schemas.microsoft.com/office/drawing/2014/main" id="{193ADBBE-312D-408D-B405-560A06B21BAB}"/>
              </a:ext>
            </a:extLst>
          </p:cNvPr>
          <p:cNvSpPr>
            <a:spLocks noGrp="1"/>
          </p:cNvSpPr>
          <p:nvPr>
            <p:ph type="pic" idx="16" hasCustomPrompt="1"/>
          </p:nvPr>
        </p:nvSpPr>
        <p:spPr>
          <a:xfrm>
            <a:off x="9135030" y="3488363"/>
            <a:ext cx="2910422" cy="3196414"/>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8" name="文本占位符 3">
            <a:extLst>
              <a:ext uri="{FF2B5EF4-FFF2-40B4-BE49-F238E27FC236}">
                <a16:creationId xmlns:a16="http://schemas.microsoft.com/office/drawing/2014/main" id="{FFD4CB01-82E9-4B99-BBAA-3A333E48A222}"/>
              </a:ext>
            </a:extLst>
          </p:cNvPr>
          <p:cNvSpPr>
            <a:spLocks noGrp="1"/>
          </p:cNvSpPr>
          <p:nvPr>
            <p:ph type="body" idx="17" hasCustomPrompt="1"/>
          </p:nvPr>
        </p:nvSpPr>
        <p:spPr>
          <a:xfrm>
            <a:off x="416909" y="325418"/>
            <a:ext cx="5168504" cy="722313"/>
          </a:xfrm>
          <a:prstGeom prst="rect">
            <a:avLst/>
          </a:prstGeom>
        </p:spPr>
        <p:txBody>
          <a:bodyPr/>
          <a:lstStyle>
            <a:lvl1pPr marL="0" indent="0">
              <a:buNone/>
              <a:defRPr sz="3000" b="0" i="0">
                <a:solidFill>
                  <a:schemeClr val="tx1"/>
                </a:solidFill>
                <a:latin typeface="腾讯体 W7"/>
                <a:ea typeface="腾讯体 W7"/>
                <a:cs typeface="腾讯体 W7"/>
              </a:defRPr>
            </a:lvl1pPr>
            <a:lvl3pPr marL="635000" indent="0">
              <a:buNone/>
              <a:defRPr/>
            </a:lvl3pPr>
          </a:lstStyle>
          <a:p>
            <a:pPr lvl="0">
              <a:buNone/>
            </a:pPr>
            <a:r>
              <a:t>页面主标题 30磅</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图文-三图3">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45A486D7-3CA7-4000-AA7C-8B093414BBDD}"/>
              </a:ext>
            </a:extLst>
          </p:cNvPr>
          <p:cNvSpPr>
            <a:spLocks noGrp="1"/>
          </p:cNvSpPr>
          <p:nvPr>
            <p:ph type="pic" idx="14" hasCustomPrompt="1"/>
          </p:nvPr>
        </p:nvSpPr>
        <p:spPr>
          <a:xfrm>
            <a:off x="6063338" y="3488366"/>
            <a:ext cx="5959866" cy="3193571"/>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5" name="Picture Placeholder 8">
            <a:extLst>
              <a:ext uri="{FF2B5EF4-FFF2-40B4-BE49-F238E27FC236}">
                <a16:creationId xmlns:a16="http://schemas.microsoft.com/office/drawing/2014/main" id="{2AAFA4F1-438E-487D-8242-174AEA7267F2}"/>
              </a:ext>
            </a:extLst>
          </p:cNvPr>
          <p:cNvSpPr>
            <a:spLocks noGrp="1"/>
          </p:cNvSpPr>
          <p:nvPr>
            <p:ph type="pic" idx="15" hasCustomPrompt="1"/>
          </p:nvPr>
        </p:nvSpPr>
        <p:spPr>
          <a:xfrm>
            <a:off x="6063338" y="176064"/>
            <a:ext cx="2986499" cy="3141913"/>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7" name="Picture Placeholder 8">
            <a:extLst>
              <a:ext uri="{FF2B5EF4-FFF2-40B4-BE49-F238E27FC236}">
                <a16:creationId xmlns:a16="http://schemas.microsoft.com/office/drawing/2014/main" id="{1B55714F-30B1-431B-8AE4-079B812D4CCE}"/>
              </a:ext>
            </a:extLst>
          </p:cNvPr>
          <p:cNvSpPr>
            <a:spLocks noGrp="1"/>
          </p:cNvSpPr>
          <p:nvPr>
            <p:ph type="pic" idx="16" hasCustomPrompt="1"/>
          </p:nvPr>
        </p:nvSpPr>
        <p:spPr>
          <a:xfrm>
            <a:off x="9220223" y="176063"/>
            <a:ext cx="2802981" cy="3141914"/>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6" name="文本占位符 3">
            <a:extLst>
              <a:ext uri="{FF2B5EF4-FFF2-40B4-BE49-F238E27FC236}">
                <a16:creationId xmlns:a16="http://schemas.microsoft.com/office/drawing/2014/main" id="{CFE3A6E5-0A3D-4509-B1A8-0AD2E835874E}"/>
              </a:ext>
            </a:extLst>
          </p:cNvPr>
          <p:cNvSpPr>
            <a:spLocks noGrp="1"/>
          </p:cNvSpPr>
          <p:nvPr>
            <p:ph type="body" idx="17" hasCustomPrompt="1"/>
          </p:nvPr>
        </p:nvSpPr>
        <p:spPr>
          <a:xfrm>
            <a:off x="416909" y="325418"/>
            <a:ext cx="5168504" cy="722313"/>
          </a:xfrm>
          <a:prstGeom prst="rect">
            <a:avLst/>
          </a:prstGeom>
        </p:spPr>
        <p:txBody>
          <a:bodyPr/>
          <a:lstStyle>
            <a:lvl1pPr marL="0" indent="0">
              <a:buNone/>
              <a:defRPr sz="3000" b="0" i="0">
                <a:solidFill>
                  <a:schemeClr val="tx1"/>
                </a:solidFill>
                <a:latin typeface="腾讯体 W7"/>
                <a:ea typeface="腾讯体 W7"/>
                <a:cs typeface="腾讯体 W7"/>
              </a:defRPr>
            </a:lvl1pPr>
            <a:lvl3pPr marL="635000" indent="0">
              <a:buNone/>
              <a:defRPr/>
            </a:lvl3pPr>
          </a:lstStyle>
          <a:p>
            <a:pPr lvl="0">
              <a:buNone/>
            </a:pPr>
            <a:r>
              <a:t>页面主标题 30磅</a:t>
            </a:r>
          </a:p>
        </p:txBody>
      </p:sp>
      <p:sp>
        <p:nvSpPr>
          <p:cNvPr id="12" name="文本占位符 14">
            <a:extLst>
              <a:ext uri="{FF2B5EF4-FFF2-40B4-BE49-F238E27FC236}">
                <a16:creationId xmlns:a16="http://schemas.microsoft.com/office/drawing/2014/main" id="{411717A0-FD43-4D5A-8CF8-BC2DD2DA9ACB}"/>
              </a:ext>
            </a:extLst>
          </p:cNvPr>
          <p:cNvSpPr>
            <a:spLocks noGrp="1"/>
          </p:cNvSpPr>
          <p:nvPr>
            <p:ph type="body" idx="19" hasCustomPrompt="1"/>
          </p:nvPr>
        </p:nvSpPr>
        <p:spPr>
          <a:xfrm>
            <a:off x="414112" y="3103918"/>
            <a:ext cx="4341812" cy="722313"/>
          </a:xfrm>
          <a:prstGeom prst="rect">
            <a:avLst/>
          </a:prstGeom>
        </p:spPr>
        <p:txBody>
          <a:bodyPr/>
          <a:lstStyle>
            <a:lvl1pPr marL="0" indent="0" algn="l">
              <a:lnSpc>
                <a:spcPct val="150000"/>
              </a:lnSpc>
              <a:buNone/>
              <a:defRPr sz="1200">
                <a:solidFill>
                  <a:schemeClr val="tx1"/>
                </a:solidFill>
                <a:latin typeface="FZLanTingHei-R-GBK"/>
                <a:ea typeface="FZLanTingHei-R-GBK"/>
                <a:cs typeface="FZLanTingHei-R-GBK"/>
              </a:defRPr>
            </a:lvl1pPr>
            <a:lvl2pPr marL="317500" indent="0">
              <a:buNone/>
              <a:defRPr sz="1200"/>
            </a:lvl2pPr>
            <a:lvl3pPr marL="635000" indent="0">
              <a:buNone/>
              <a:defRPr sz="1200"/>
            </a:lvl3pPr>
            <a:lvl4pPr marL="952500" indent="0">
              <a:buNone/>
              <a:defRPr sz="1200"/>
            </a:lvl4pPr>
            <a:lvl5pPr marL="1270000" indent="0">
              <a:buNone/>
              <a:defRPr sz="1200"/>
            </a:lvl5pPr>
          </a:lstStyle>
          <a:p>
            <a:pPr algn="l">
              <a:lnSpc>
                <a:spcPct val="150000"/>
              </a:lnSpc>
              <a:buNone/>
            </a:pPr>
            <a:r>
              <a:rPr sz="1200">
                <a:solidFill>
                  <a:schemeClr val="bg2">
                    <a:lumMod val="10000"/>
                  </a:schemeClr>
                </a:solidFill>
                <a:latin typeface="FZLanTingHei-R-GBK"/>
                <a:ea typeface="FZLanTingHei-R-GBK"/>
                <a:cs typeface="FZLanTingHei-R-GBK"/>
              </a:rPr>
              <a:t>此处为正文，字体方正兰亭黑，字号12磅，字重Regular，行距1.5倍，色值#000000</a:t>
            </a:r>
            <a:r>
              <a:rPr sz="1200">
                <a:latin typeface="FZLanTingHei-R-GBK"/>
                <a:ea typeface="FZLanTingHei-R-GBK"/>
                <a:cs typeface="FZLanTingHei-R-GBK"/>
              </a:rPr>
              <a:t>。</a:t>
            </a:r>
          </a:p>
        </p:txBody>
      </p:sp>
      <p:sp>
        <p:nvSpPr>
          <p:cNvPr id="13" name="文本占位符 10">
            <a:extLst>
              <a:ext uri="{FF2B5EF4-FFF2-40B4-BE49-F238E27FC236}">
                <a16:creationId xmlns:a16="http://schemas.microsoft.com/office/drawing/2014/main" id="{AA0D2225-AEC5-4BEE-BD53-44658A0D8B20}"/>
              </a:ext>
            </a:extLst>
          </p:cNvPr>
          <p:cNvSpPr>
            <a:spLocks noGrp="1"/>
          </p:cNvSpPr>
          <p:nvPr>
            <p:ph type="body" idx="18" hasCustomPrompt="1"/>
          </p:nvPr>
        </p:nvSpPr>
        <p:spPr>
          <a:xfrm>
            <a:off x="416909" y="2533643"/>
            <a:ext cx="2522305" cy="434975"/>
          </a:xfrm>
          <a:prstGeom prst="rect">
            <a:avLst/>
          </a:prstGeom>
        </p:spPr>
        <p:txBody>
          <a:bodyPr/>
          <a:lstStyle>
            <a:lvl1pPr marL="0" indent="0">
              <a:buNone/>
              <a:defRPr sz="2400" b="1" i="0">
                <a:solidFill>
                  <a:schemeClr val="tx2"/>
                </a:solidFill>
                <a:latin typeface="腾讯体 W7"/>
                <a:ea typeface="腾讯体 W7"/>
                <a:cs typeface="腾讯体 W7"/>
              </a:defRPr>
            </a:lvl1pPr>
          </a:lstStyle>
          <a:p>
            <a:pPr lvl="0">
              <a:buNone/>
            </a:pPr>
            <a:r>
              <a:t>段落标题 24磅</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图文-四图1">
    <p:spTree>
      <p:nvGrpSpPr>
        <p:cNvPr id="1" name=""/>
        <p:cNvGrpSpPr/>
        <p:nvPr/>
      </p:nvGrpSpPr>
      <p:grpSpPr>
        <a:xfrm>
          <a:off x="0" y="0"/>
          <a:ext cx="0" cy="0"/>
          <a:chOff x="0" y="0"/>
          <a:chExt cx="0" cy="0"/>
        </a:xfrm>
      </p:grpSpPr>
      <p:sp>
        <p:nvSpPr>
          <p:cNvPr id="18" name="文本占位符 3">
            <a:extLst>
              <a:ext uri="{FF2B5EF4-FFF2-40B4-BE49-F238E27FC236}">
                <a16:creationId xmlns:a16="http://schemas.microsoft.com/office/drawing/2014/main" id="{2F8D1F6F-02B1-4F46-8543-222E7250396C}"/>
              </a:ext>
            </a:extLst>
          </p:cNvPr>
          <p:cNvSpPr>
            <a:spLocks noGrp="1"/>
          </p:cNvSpPr>
          <p:nvPr>
            <p:ph type="body" idx="25" hasCustomPrompt="1"/>
          </p:nvPr>
        </p:nvSpPr>
        <p:spPr>
          <a:xfrm>
            <a:off x="935843" y="4323174"/>
            <a:ext cx="2525813" cy="368622"/>
          </a:xfrm>
          <a:prstGeom prst="rect">
            <a:avLst/>
          </a:prstGeom>
        </p:spPr>
        <p:txBody>
          <a:bodyPr anchor="ctr"/>
          <a:lstStyle>
            <a:lvl1pPr marL="0" indent="0" algn="ctr">
              <a:buNone/>
              <a:defRPr sz="1600" b="0" i="0">
                <a:solidFill>
                  <a:schemeClr val="tx2"/>
                </a:solidFill>
                <a:latin typeface="腾讯体 W7"/>
                <a:ea typeface="腾讯体 W7"/>
                <a:cs typeface="腾讯体 W7"/>
              </a:defRPr>
            </a:lvl1pPr>
            <a:lvl3pPr marL="635000" indent="0">
              <a:buNone/>
              <a:defRPr/>
            </a:lvl3pPr>
          </a:lstStyle>
          <a:p>
            <a:pPr lvl="0">
              <a:buNone/>
            </a:pPr>
            <a:r>
              <a:t>段落标题 16磅</a:t>
            </a:r>
          </a:p>
        </p:txBody>
      </p:sp>
      <p:sp>
        <p:nvSpPr>
          <p:cNvPr id="19" name="文本占位符 3">
            <a:extLst>
              <a:ext uri="{FF2B5EF4-FFF2-40B4-BE49-F238E27FC236}">
                <a16:creationId xmlns:a16="http://schemas.microsoft.com/office/drawing/2014/main" id="{D12587A9-35C6-490E-91F7-4EE080ABCABC}"/>
              </a:ext>
            </a:extLst>
          </p:cNvPr>
          <p:cNvSpPr>
            <a:spLocks noGrp="1"/>
          </p:cNvSpPr>
          <p:nvPr>
            <p:ph type="body" idx="26" hasCustomPrompt="1"/>
          </p:nvPr>
        </p:nvSpPr>
        <p:spPr>
          <a:xfrm>
            <a:off x="1074948" y="4680436"/>
            <a:ext cx="2244680" cy="841848"/>
          </a:xfrm>
          <a:prstGeom prst="rect">
            <a:avLst/>
          </a:prstGeom>
        </p:spPr>
        <p:txBody>
          <a:bodyPr anchor="t"/>
          <a:lstStyle>
            <a:lvl1pPr marL="0" indent="0" algn="ctr">
              <a:lnSpc>
                <a:spcPct val="150000"/>
              </a:lnSpc>
              <a:buNone/>
              <a:defRPr sz="1000" b="0" i="0">
                <a:solidFill>
                  <a:schemeClr val="tx1"/>
                </a:solidFill>
                <a:latin typeface="FZLanTingHei-R-GBK"/>
                <a:ea typeface="FZLanTingHei-R-GBK"/>
                <a:cs typeface="FZLanTingHei-R-GBK"/>
              </a:defRPr>
            </a:lvl1pPr>
            <a:lvl3pPr marL="635000" indent="0">
              <a:buNone/>
              <a:defRPr/>
            </a:lvl3pPr>
          </a:lstStyle>
          <a:p>
            <a:pPr lvl="0">
              <a:buNone/>
            </a:pPr>
            <a:r>
              <a:t>此处为正文，字体方正兰亭黑，字号10磅，字重Regular，行距1.5倍，色值#000000。</a:t>
            </a:r>
          </a:p>
        </p:txBody>
      </p:sp>
      <p:sp>
        <p:nvSpPr>
          <p:cNvPr id="24" name="文本占位符 3">
            <a:extLst>
              <a:ext uri="{FF2B5EF4-FFF2-40B4-BE49-F238E27FC236}">
                <a16:creationId xmlns:a16="http://schemas.microsoft.com/office/drawing/2014/main" id="{B69105E1-F14D-4F6E-8141-F475CD0BDEF7}"/>
              </a:ext>
            </a:extLst>
          </p:cNvPr>
          <p:cNvSpPr>
            <a:spLocks noGrp="1"/>
          </p:cNvSpPr>
          <p:nvPr>
            <p:ph type="body" idx="27" hasCustomPrompt="1"/>
          </p:nvPr>
        </p:nvSpPr>
        <p:spPr>
          <a:xfrm>
            <a:off x="3531653" y="4323174"/>
            <a:ext cx="2525813" cy="368622"/>
          </a:xfrm>
          <a:prstGeom prst="rect">
            <a:avLst/>
          </a:prstGeom>
        </p:spPr>
        <p:txBody>
          <a:bodyPr anchor="ctr"/>
          <a:lstStyle>
            <a:lvl1pPr marL="0" indent="0" algn="ctr">
              <a:buNone/>
              <a:defRPr sz="1600" b="0" i="0">
                <a:solidFill>
                  <a:schemeClr val="tx2"/>
                </a:solidFill>
                <a:latin typeface="腾讯体 W7"/>
                <a:ea typeface="腾讯体 W7"/>
                <a:cs typeface="腾讯体 W7"/>
              </a:defRPr>
            </a:lvl1pPr>
            <a:lvl3pPr marL="635000" indent="0">
              <a:buNone/>
              <a:defRPr/>
            </a:lvl3pPr>
          </a:lstStyle>
          <a:p>
            <a:pPr lvl="0">
              <a:buNone/>
            </a:pPr>
            <a:r>
              <a:t>段落标题 16磅</a:t>
            </a:r>
          </a:p>
        </p:txBody>
      </p:sp>
      <p:sp>
        <p:nvSpPr>
          <p:cNvPr id="25" name="文本占位符 3">
            <a:extLst>
              <a:ext uri="{FF2B5EF4-FFF2-40B4-BE49-F238E27FC236}">
                <a16:creationId xmlns:a16="http://schemas.microsoft.com/office/drawing/2014/main" id="{086E9FF6-09C3-4173-8B6C-C6B6C27FA973}"/>
              </a:ext>
            </a:extLst>
          </p:cNvPr>
          <p:cNvSpPr>
            <a:spLocks noGrp="1"/>
          </p:cNvSpPr>
          <p:nvPr>
            <p:ph type="body" idx="28" hasCustomPrompt="1"/>
          </p:nvPr>
        </p:nvSpPr>
        <p:spPr>
          <a:xfrm>
            <a:off x="3670758" y="4680436"/>
            <a:ext cx="2244680" cy="841848"/>
          </a:xfrm>
          <a:prstGeom prst="rect">
            <a:avLst/>
          </a:prstGeom>
        </p:spPr>
        <p:txBody>
          <a:bodyPr anchor="t"/>
          <a:lstStyle>
            <a:lvl1pPr marL="0" indent="0" algn="ctr">
              <a:lnSpc>
                <a:spcPct val="150000"/>
              </a:lnSpc>
              <a:buNone/>
              <a:defRPr sz="1000" b="0" i="0">
                <a:solidFill>
                  <a:schemeClr val="tx1"/>
                </a:solidFill>
                <a:latin typeface="FZLanTingHei-R-GBK"/>
                <a:ea typeface="FZLanTingHei-R-GBK"/>
                <a:cs typeface="FZLanTingHei-R-GBK"/>
              </a:defRPr>
            </a:lvl1pPr>
            <a:lvl3pPr marL="635000" indent="0">
              <a:buNone/>
              <a:defRPr/>
            </a:lvl3pPr>
          </a:lstStyle>
          <a:p>
            <a:pPr lvl="0">
              <a:buNone/>
            </a:pPr>
            <a:r>
              <a:t>此处为正文，字体方正兰亭黑，字号10磅，字重Regular，行距1.5倍，色值#000000。</a:t>
            </a:r>
          </a:p>
        </p:txBody>
      </p:sp>
      <p:sp>
        <p:nvSpPr>
          <p:cNvPr id="26" name="文本占位符 3">
            <a:extLst>
              <a:ext uri="{FF2B5EF4-FFF2-40B4-BE49-F238E27FC236}">
                <a16:creationId xmlns:a16="http://schemas.microsoft.com/office/drawing/2014/main" id="{FDA86550-F24B-41D0-8481-C3B9FC59476E}"/>
              </a:ext>
            </a:extLst>
          </p:cNvPr>
          <p:cNvSpPr>
            <a:spLocks noGrp="1"/>
          </p:cNvSpPr>
          <p:nvPr>
            <p:ph type="body" idx="29" hasCustomPrompt="1"/>
          </p:nvPr>
        </p:nvSpPr>
        <p:spPr>
          <a:xfrm>
            <a:off x="6132408" y="4323174"/>
            <a:ext cx="2525813" cy="368622"/>
          </a:xfrm>
          <a:prstGeom prst="rect">
            <a:avLst/>
          </a:prstGeom>
        </p:spPr>
        <p:txBody>
          <a:bodyPr anchor="ctr"/>
          <a:lstStyle>
            <a:lvl1pPr marL="0" indent="0" algn="ctr">
              <a:buNone/>
              <a:defRPr sz="1600" b="0" i="0">
                <a:solidFill>
                  <a:schemeClr val="tx2"/>
                </a:solidFill>
                <a:latin typeface="腾讯体 W7"/>
                <a:ea typeface="腾讯体 W7"/>
                <a:cs typeface="腾讯体 W7"/>
              </a:defRPr>
            </a:lvl1pPr>
            <a:lvl3pPr marL="635000" indent="0">
              <a:buNone/>
              <a:defRPr/>
            </a:lvl3pPr>
          </a:lstStyle>
          <a:p>
            <a:pPr lvl="0">
              <a:buNone/>
            </a:pPr>
            <a:r>
              <a:t>段落标题 16磅</a:t>
            </a:r>
          </a:p>
        </p:txBody>
      </p:sp>
      <p:sp>
        <p:nvSpPr>
          <p:cNvPr id="27" name="文本占位符 3">
            <a:extLst>
              <a:ext uri="{FF2B5EF4-FFF2-40B4-BE49-F238E27FC236}">
                <a16:creationId xmlns:a16="http://schemas.microsoft.com/office/drawing/2014/main" id="{CC1EFCE8-E7BE-4880-9210-DDDA5A5874E0}"/>
              </a:ext>
            </a:extLst>
          </p:cNvPr>
          <p:cNvSpPr>
            <a:spLocks noGrp="1"/>
          </p:cNvSpPr>
          <p:nvPr>
            <p:ph type="body" idx="30" hasCustomPrompt="1"/>
          </p:nvPr>
        </p:nvSpPr>
        <p:spPr>
          <a:xfrm>
            <a:off x="6271513" y="4680436"/>
            <a:ext cx="2244680" cy="841848"/>
          </a:xfrm>
          <a:prstGeom prst="rect">
            <a:avLst/>
          </a:prstGeom>
        </p:spPr>
        <p:txBody>
          <a:bodyPr anchor="t"/>
          <a:lstStyle>
            <a:lvl1pPr marL="0" indent="0" algn="ctr">
              <a:lnSpc>
                <a:spcPct val="150000"/>
              </a:lnSpc>
              <a:buNone/>
              <a:defRPr sz="1000" b="0" i="0">
                <a:solidFill>
                  <a:schemeClr val="tx1"/>
                </a:solidFill>
                <a:latin typeface="FZLanTingHei-R-GBK"/>
                <a:ea typeface="FZLanTingHei-R-GBK"/>
                <a:cs typeface="FZLanTingHei-R-GBK"/>
              </a:defRPr>
            </a:lvl1pPr>
            <a:lvl3pPr marL="635000" indent="0">
              <a:buNone/>
              <a:defRPr/>
            </a:lvl3pPr>
          </a:lstStyle>
          <a:p>
            <a:pPr lvl="0">
              <a:buNone/>
            </a:pPr>
            <a:r>
              <a:t>此处为正文，字体方正兰亭黑，字号10磅，字重Regular，行距1.5倍，色值#000000。</a:t>
            </a:r>
          </a:p>
        </p:txBody>
      </p:sp>
      <p:sp>
        <p:nvSpPr>
          <p:cNvPr id="28" name="文本占位符 3">
            <a:extLst>
              <a:ext uri="{FF2B5EF4-FFF2-40B4-BE49-F238E27FC236}">
                <a16:creationId xmlns:a16="http://schemas.microsoft.com/office/drawing/2014/main" id="{3A3A36FF-AB94-4F91-96EB-C0079EC41995}"/>
              </a:ext>
            </a:extLst>
          </p:cNvPr>
          <p:cNvSpPr>
            <a:spLocks noGrp="1"/>
          </p:cNvSpPr>
          <p:nvPr>
            <p:ph type="body" idx="31" hasCustomPrompt="1"/>
          </p:nvPr>
        </p:nvSpPr>
        <p:spPr>
          <a:xfrm>
            <a:off x="8726253" y="4323174"/>
            <a:ext cx="2525813" cy="368622"/>
          </a:xfrm>
          <a:prstGeom prst="rect">
            <a:avLst/>
          </a:prstGeom>
        </p:spPr>
        <p:txBody>
          <a:bodyPr anchor="ctr"/>
          <a:lstStyle>
            <a:lvl1pPr marL="0" indent="0" algn="ctr">
              <a:buNone/>
              <a:defRPr sz="1600" b="0" i="0">
                <a:solidFill>
                  <a:schemeClr val="tx2"/>
                </a:solidFill>
                <a:latin typeface="腾讯体 W7"/>
                <a:ea typeface="腾讯体 W7"/>
                <a:cs typeface="腾讯体 W7"/>
              </a:defRPr>
            </a:lvl1pPr>
            <a:lvl3pPr marL="635000" indent="0">
              <a:buNone/>
              <a:defRPr/>
            </a:lvl3pPr>
          </a:lstStyle>
          <a:p>
            <a:pPr lvl="0">
              <a:buNone/>
            </a:pPr>
            <a:r>
              <a:t>段落标题 16磅</a:t>
            </a:r>
          </a:p>
        </p:txBody>
      </p:sp>
      <p:sp>
        <p:nvSpPr>
          <p:cNvPr id="29" name="文本占位符 3">
            <a:extLst>
              <a:ext uri="{FF2B5EF4-FFF2-40B4-BE49-F238E27FC236}">
                <a16:creationId xmlns:a16="http://schemas.microsoft.com/office/drawing/2014/main" id="{C0D91033-7E0D-464C-815D-CF9AABBCAAEC}"/>
              </a:ext>
            </a:extLst>
          </p:cNvPr>
          <p:cNvSpPr>
            <a:spLocks noGrp="1"/>
          </p:cNvSpPr>
          <p:nvPr>
            <p:ph type="body" idx="32" hasCustomPrompt="1"/>
          </p:nvPr>
        </p:nvSpPr>
        <p:spPr>
          <a:xfrm>
            <a:off x="8865359" y="4680436"/>
            <a:ext cx="2244680" cy="841848"/>
          </a:xfrm>
          <a:prstGeom prst="rect">
            <a:avLst/>
          </a:prstGeom>
        </p:spPr>
        <p:txBody>
          <a:bodyPr anchor="t"/>
          <a:lstStyle>
            <a:lvl1pPr marL="0" indent="0" algn="ctr">
              <a:lnSpc>
                <a:spcPct val="150000"/>
              </a:lnSpc>
              <a:buNone/>
              <a:defRPr sz="1000" b="0" i="0">
                <a:solidFill>
                  <a:schemeClr val="tx1"/>
                </a:solidFill>
                <a:latin typeface="FZLanTingHei-R-GBK"/>
                <a:ea typeface="FZLanTingHei-R-GBK"/>
                <a:cs typeface="FZLanTingHei-R-GBK"/>
              </a:defRPr>
            </a:lvl1pPr>
            <a:lvl3pPr marL="635000" indent="0">
              <a:buNone/>
              <a:defRPr/>
            </a:lvl3pPr>
          </a:lstStyle>
          <a:p>
            <a:pPr lvl="0">
              <a:buNone/>
            </a:pPr>
            <a:r>
              <a:t>此处为正文，字体方正兰亭黑，字号10磅，字重Regular，行距1.5倍，色值#000000。</a:t>
            </a:r>
          </a:p>
        </p:txBody>
      </p:sp>
      <p:pic>
        <p:nvPicPr>
          <p:cNvPr id="39" name="图片 2"/>
          <p:cNvPicPr>
            <a:picLocks noChangeAspect="1"/>
          </p:cNvPicPr>
          <p:nvPr/>
        </p:nvPicPr>
        <p:blipFill>
          <a:blip r:embed="rId2"/>
          <a:stretch>
            <a:fillRect/>
          </a:stretch>
        </p:blipFill>
        <p:spPr>
          <a:xfrm>
            <a:off x="11091387" y="193030"/>
            <a:ext cx="827151" cy="368622"/>
          </a:xfrm>
          <a:prstGeom prst="rect">
            <a:avLst/>
          </a:prstGeom>
        </p:spPr>
      </p:pic>
      <p:sp>
        <p:nvSpPr>
          <p:cNvPr id="4" name="灯片编号占位符 1">
            <a:extLst>
              <a:ext uri="{FF2B5EF4-FFF2-40B4-BE49-F238E27FC236}">
                <a16:creationId xmlns:a16="http://schemas.microsoft.com/office/drawing/2014/main" id="{8D2684DF-D772-4162-9BBD-432321FDD35F}"/>
              </a:ext>
            </a:extLst>
          </p:cNvPr>
          <p:cNvSpPr>
            <a:spLocks noGrp="1"/>
          </p:cNvSpPr>
          <p:nvPr>
            <p:ph type="sldNum" idx="10"/>
          </p:nvPr>
        </p:nvSpPr>
        <p:spPr>
          <a:xfrm>
            <a:off x="11682897" y="6540503"/>
            <a:ext cx="238848" cy="225703"/>
          </a:xfrm>
          <a:prstGeom prst="rect">
            <a:avLst/>
          </a:prstGeom>
        </p:spPr>
        <p:txBody>
          <a:bodyPr/>
          <a:lstStyle>
            <a:lvl1pPr>
              <a:buNone/>
              <a:defRPr sz="800">
                <a:latin typeface="FZLanTingHei-R-GBK"/>
                <a:ea typeface="FZLanTingHei-R-GBK"/>
                <a:cs typeface="FZLanTingHei-R-GBK"/>
              </a:defRPr>
            </a:lvl1pPr>
          </a:lstStyle>
          <a:p>
            <a:fld id="{86CB4B4D-7CA3-9044-876B-883B54F8677D}" type="slidenum">
              <a:t>‹#›</a:t>
            </a:fld>
            <a:endParaRPr/>
          </a:p>
        </p:txBody>
      </p:sp>
      <p:sp>
        <p:nvSpPr>
          <p:cNvPr id="5" name="Picture Placeholder 8">
            <a:extLst>
              <a:ext uri="{FF2B5EF4-FFF2-40B4-BE49-F238E27FC236}">
                <a16:creationId xmlns:a16="http://schemas.microsoft.com/office/drawing/2014/main" id="{8033FA50-AC53-45F7-80D4-E2C535E4F443}"/>
              </a:ext>
            </a:extLst>
          </p:cNvPr>
          <p:cNvSpPr>
            <a:spLocks noGrp="1"/>
          </p:cNvSpPr>
          <p:nvPr>
            <p:ph type="pic" idx="12" hasCustomPrompt="1"/>
          </p:nvPr>
        </p:nvSpPr>
        <p:spPr>
          <a:xfrm>
            <a:off x="1033908" y="1898032"/>
            <a:ext cx="2326763" cy="221013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6" name="Picture Placeholder 8">
            <a:extLst>
              <a:ext uri="{FF2B5EF4-FFF2-40B4-BE49-F238E27FC236}">
                <a16:creationId xmlns:a16="http://schemas.microsoft.com/office/drawing/2014/main" id="{D83AF968-9103-4B85-8C8F-17FEF13B732B}"/>
              </a:ext>
            </a:extLst>
          </p:cNvPr>
          <p:cNvSpPr>
            <a:spLocks noGrp="1"/>
          </p:cNvSpPr>
          <p:nvPr>
            <p:ph type="pic" idx="13" hasCustomPrompt="1"/>
          </p:nvPr>
        </p:nvSpPr>
        <p:spPr>
          <a:xfrm>
            <a:off x="3632036" y="1898032"/>
            <a:ext cx="2326763" cy="221013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7" name="Picture Placeholder 8">
            <a:extLst>
              <a:ext uri="{FF2B5EF4-FFF2-40B4-BE49-F238E27FC236}">
                <a16:creationId xmlns:a16="http://schemas.microsoft.com/office/drawing/2014/main" id="{DBA40D6F-B87D-4C83-97E6-A0599D5DD649}"/>
              </a:ext>
            </a:extLst>
          </p:cNvPr>
          <p:cNvSpPr>
            <a:spLocks noGrp="1"/>
          </p:cNvSpPr>
          <p:nvPr>
            <p:ph type="pic" idx="14" hasCustomPrompt="1"/>
          </p:nvPr>
        </p:nvSpPr>
        <p:spPr>
          <a:xfrm>
            <a:off x="6230165" y="1898032"/>
            <a:ext cx="2326763" cy="221013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8" name="Picture Placeholder 8">
            <a:extLst>
              <a:ext uri="{FF2B5EF4-FFF2-40B4-BE49-F238E27FC236}">
                <a16:creationId xmlns:a16="http://schemas.microsoft.com/office/drawing/2014/main" id="{E302ADFA-47B2-484E-9AAC-3FE6D774A5BF}"/>
              </a:ext>
            </a:extLst>
          </p:cNvPr>
          <p:cNvSpPr>
            <a:spLocks noGrp="1"/>
          </p:cNvSpPr>
          <p:nvPr>
            <p:ph type="pic" idx="15" hasCustomPrompt="1"/>
          </p:nvPr>
        </p:nvSpPr>
        <p:spPr>
          <a:xfrm>
            <a:off x="8828294" y="1898032"/>
            <a:ext cx="2326763" cy="221013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marL="228600" indent="-228600" algn="ctr">
              <a:buFontTx/>
              <a:buNone/>
              <a:defRPr sz="800">
                <a:solidFill>
                  <a:schemeClr val="bg1"/>
                </a:solidFill>
              </a:defRPr>
            </a:lvl1pPr>
          </a:lstStyle>
          <a:p>
            <a:pPr marL="0" lvl="0" indent="0" algn="ctr">
              <a:buNone/>
            </a:pPr>
            <a:r>
              <a:t>点击添加图片</a:t>
            </a:r>
          </a:p>
        </p:txBody>
      </p:sp>
      <p:sp>
        <p:nvSpPr>
          <p:cNvPr id="10" name="文本占位符 3">
            <a:extLst>
              <a:ext uri="{FF2B5EF4-FFF2-40B4-BE49-F238E27FC236}">
                <a16:creationId xmlns:a16="http://schemas.microsoft.com/office/drawing/2014/main" id="{86C98B1B-8823-420F-9495-4CC020957164}"/>
              </a:ext>
            </a:extLst>
          </p:cNvPr>
          <p:cNvSpPr>
            <a:spLocks noGrp="1"/>
          </p:cNvSpPr>
          <p:nvPr>
            <p:ph type="body" idx="16" hasCustomPrompt="1"/>
          </p:nvPr>
        </p:nvSpPr>
        <p:spPr>
          <a:xfrm>
            <a:off x="416907" y="325418"/>
            <a:ext cx="6353061" cy="722313"/>
          </a:xfrm>
          <a:prstGeom prst="rect">
            <a:avLst/>
          </a:prstGeom>
        </p:spPr>
        <p:txBody>
          <a:bodyPr/>
          <a:lstStyle>
            <a:lvl1pPr marL="0" indent="0">
              <a:buNone/>
              <a:defRPr sz="3000" b="0" i="0">
                <a:solidFill>
                  <a:schemeClr val="tx1"/>
                </a:solidFill>
                <a:latin typeface="腾讯体 W7"/>
                <a:ea typeface="腾讯体 W7"/>
                <a:cs typeface="腾讯体 W7"/>
              </a:defRPr>
            </a:lvl1pPr>
            <a:lvl3pPr marL="635000" indent="0">
              <a:buNone/>
              <a:defRPr/>
            </a:lvl3pPr>
          </a:lstStyle>
          <a:p>
            <a:pPr lvl="0">
              <a:buNone/>
            </a:pPr>
            <a:r>
              <a:t>页面主标题 30磅</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图文-四图2">
    <p:spTree>
      <p:nvGrpSpPr>
        <p:cNvPr id="1" name=""/>
        <p:cNvGrpSpPr/>
        <p:nvPr/>
      </p:nvGrpSpPr>
      <p:grpSpPr>
        <a:xfrm>
          <a:off x="0" y="0"/>
          <a:ext cx="0" cy="0"/>
          <a:chOff x="0" y="0"/>
          <a:chExt cx="0" cy="0"/>
        </a:xfrm>
      </p:grpSpPr>
      <p:sp>
        <p:nvSpPr>
          <p:cNvPr id="21" name="文本占位符 3">
            <a:extLst>
              <a:ext uri="{FF2B5EF4-FFF2-40B4-BE49-F238E27FC236}">
                <a16:creationId xmlns:a16="http://schemas.microsoft.com/office/drawing/2014/main" id="{AD5AE802-5921-4AB4-A5F4-21169C1EEDDE}"/>
              </a:ext>
            </a:extLst>
          </p:cNvPr>
          <p:cNvSpPr>
            <a:spLocks noGrp="1"/>
          </p:cNvSpPr>
          <p:nvPr>
            <p:ph type="body" idx="25" hasCustomPrompt="1"/>
          </p:nvPr>
        </p:nvSpPr>
        <p:spPr>
          <a:xfrm>
            <a:off x="3449853" y="1978064"/>
            <a:ext cx="2525813" cy="338296"/>
          </a:xfrm>
          <a:prstGeom prst="rect">
            <a:avLst/>
          </a:prstGeom>
        </p:spPr>
        <p:txBody>
          <a:bodyPr anchor="ctr"/>
          <a:lstStyle>
            <a:lvl1pPr marL="0" indent="0" algn="l">
              <a:buNone/>
              <a:defRPr sz="1600" b="0" i="0">
                <a:solidFill>
                  <a:schemeClr val="tx2"/>
                </a:solidFill>
                <a:latin typeface="腾讯体 W7"/>
                <a:ea typeface="腾讯体 W7"/>
                <a:cs typeface="腾讯体 W7"/>
              </a:defRPr>
            </a:lvl1pPr>
            <a:lvl3pPr marL="635000" indent="0">
              <a:buNone/>
              <a:defRPr/>
            </a:lvl3pPr>
          </a:lstStyle>
          <a:p>
            <a:pPr lvl="0">
              <a:buNone/>
            </a:pPr>
            <a:r>
              <a:t>段落标题 16磅</a:t>
            </a:r>
          </a:p>
        </p:txBody>
      </p:sp>
      <p:sp>
        <p:nvSpPr>
          <p:cNvPr id="22" name="文本占位符 3">
            <a:extLst>
              <a:ext uri="{FF2B5EF4-FFF2-40B4-BE49-F238E27FC236}">
                <a16:creationId xmlns:a16="http://schemas.microsoft.com/office/drawing/2014/main" id="{0268560F-0FD9-41C3-BDF9-2A4004F39EB3}"/>
              </a:ext>
            </a:extLst>
          </p:cNvPr>
          <p:cNvSpPr>
            <a:spLocks noGrp="1"/>
          </p:cNvSpPr>
          <p:nvPr>
            <p:ph type="body" idx="26" hasCustomPrompt="1"/>
          </p:nvPr>
        </p:nvSpPr>
        <p:spPr>
          <a:xfrm>
            <a:off x="3449853" y="2317764"/>
            <a:ext cx="2525813" cy="841848"/>
          </a:xfrm>
          <a:prstGeom prst="rect">
            <a:avLst/>
          </a:prstGeom>
        </p:spPr>
        <p:txBody>
          <a:bodyPr anchor="t"/>
          <a:lstStyle>
            <a:lvl1pPr marL="0" indent="0" algn="l">
              <a:lnSpc>
                <a:spcPct val="150000"/>
              </a:lnSpc>
              <a:buNone/>
              <a:defRPr sz="1000" b="0" i="0">
                <a:solidFill>
                  <a:schemeClr val="tx1"/>
                </a:solidFill>
                <a:latin typeface="FZLanTingHei-R-GBK"/>
                <a:ea typeface="FZLanTingHei-R-GBK"/>
                <a:cs typeface="FZLanTingHei-R-GBK"/>
              </a:defRPr>
            </a:lvl1pPr>
            <a:lvl3pPr marL="635000" indent="0">
              <a:buNone/>
              <a:defRPr/>
            </a:lvl3pPr>
          </a:lstStyle>
          <a:p>
            <a:pPr lvl="0">
              <a:buNone/>
            </a:pPr>
            <a:r>
              <a:t>此处为正文，字体方正兰亭黑，字号10磅，字重Regular，行距1.5倍，色值#000000。</a:t>
            </a:r>
          </a:p>
        </p:txBody>
      </p:sp>
      <p:sp>
        <p:nvSpPr>
          <p:cNvPr id="23" name="文本占位符 3">
            <a:extLst>
              <a:ext uri="{FF2B5EF4-FFF2-40B4-BE49-F238E27FC236}">
                <a16:creationId xmlns:a16="http://schemas.microsoft.com/office/drawing/2014/main" id="{6937E047-617E-4BAB-BEB0-E2B98207B91C}"/>
              </a:ext>
            </a:extLst>
          </p:cNvPr>
          <p:cNvSpPr>
            <a:spLocks noGrp="1"/>
          </p:cNvSpPr>
          <p:nvPr>
            <p:ph type="body" idx="27" hasCustomPrompt="1"/>
          </p:nvPr>
        </p:nvSpPr>
        <p:spPr>
          <a:xfrm>
            <a:off x="9304561" y="1976660"/>
            <a:ext cx="2525813" cy="338296"/>
          </a:xfrm>
          <a:prstGeom prst="rect">
            <a:avLst/>
          </a:prstGeom>
        </p:spPr>
        <p:txBody>
          <a:bodyPr anchor="ctr"/>
          <a:lstStyle>
            <a:lvl1pPr marL="0" indent="0" algn="l">
              <a:buNone/>
              <a:defRPr sz="1600" b="0" i="0">
                <a:solidFill>
                  <a:schemeClr val="tx2"/>
                </a:solidFill>
                <a:latin typeface="腾讯体 W7"/>
                <a:ea typeface="腾讯体 W7"/>
                <a:cs typeface="腾讯体 W7"/>
              </a:defRPr>
            </a:lvl1pPr>
            <a:lvl3pPr marL="635000" indent="0">
              <a:buNone/>
              <a:defRPr/>
            </a:lvl3pPr>
          </a:lstStyle>
          <a:p>
            <a:pPr lvl="0">
              <a:buNone/>
            </a:pPr>
            <a:r>
              <a:t>段落标题 16磅</a:t>
            </a:r>
          </a:p>
        </p:txBody>
      </p:sp>
      <p:sp>
        <p:nvSpPr>
          <p:cNvPr id="24" name="文本占位符 3">
            <a:extLst>
              <a:ext uri="{FF2B5EF4-FFF2-40B4-BE49-F238E27FC236}">
                <a16:creationId xmlns:a16="http://schemas.microsoft.com/office/drawing/2014/main" id="{66E52976-4564-4D5E-B146-3789D7BC83A5}"/>
              </a:ext>
            </a:extLst>
          </p:cNvPr>
          <p:cNvSpPr>
            <a:spLocks noGrp="1"/>
          </p:cNvSpPr>
          <p:nvPr>
            <p:ph type="body" idx="28" hasCustomPrompt="1"/>
          </p:nvPr>
        </p:nvSpPr>
        <p:spPr>
          <a:xfrm>
            <a:off x="9304561" y="2316360"/>
            <a:ext cx="2525813" cy="841848"/>
          </a:xfrm>
          <a:prstGeom prst="rect">
            <a:avLst/>
          </a:prstGeom>
        </p:spPr>
        <p:txBody>
          <a:bodyPr anchor="t"/>
          <a:lstStyle>
            <a:lvl1pPr marL="0" indent="0" algn="l">
              <a:lnSpc>
                <a:spcPct val="150000"/>
              </a:lnSpc>
              <a:buNone/>
              <a:defRPr sz="1000" b="0" i="0">
                <a:solidFill>
                  <a:schemeClr val="tx1"/>
                </a:solidFill>
                <a:latin typeface="FZLanTingHei-R-GBK"/>
                <a:ea typeface="FZLanTingHei-R-GBK"/>
                <a:cs typeface="FZLanTingHei-R-GBK"/>
              </a:defRPr>
            </a:lvl1pPr>
            <a:lvl3pPr marL="635000" indent="0">
              <a:buNone/>
              <a:defRPr/>
            </a:lvl3pPr>
          </a:lstStyle>
          <a:p>
            <a:pPr lvl="0">
              <a:buNone/>
            </a:pPr>
            <a:r>
              <a:t>此处为正文，字体方正兰亭黑，字号10磅，字重Regular，行距1.5倍，色值#000000。</a:t>
            </a:r>
          </a:p>
        </p:txBody>
      </p:sp>
      <p:sp>
        <p:nvSpPr>
          <p:cNvPr id="25" name="文本占位符 3">
            <a:extLst>
              <a:ext uri="{FF2B5EF4-FFF2-40B4-BE49-F238E27FC236}">
                <a16:creationId xmlns:a16="http://schemas.microsoft.com/office/drawing/2014/main" id="{2AA3762A-2ECE-4531-866C-978CBF34A441}"/>
              </a:ext>
            </a:extLst>
          </p:cNvPr>
          <p:cNvSpPr>
            <a:spLocks noGrp="1"/>
          </p:cNvSpPr>
          <p:nvPr>
            <p:ph type="body" idx="29" hasCustomPrompt="1"/>
          </p:nvPr>
        </p:nvSpPr>
        <p:spPr>
          <a:xfrm>
            <a:off x="9304561" y="4286289"/>
            <a:ext cx="2525813" cy="338296"/>
          </a:xfrm>
          <a:prstGeom prst="rect">
            <a:avLst/>
          </a:prstGeom>
        </p:spPr>
        <p:txBody>
          <a:bodyPr anchor="ctr"/>
          <a:lstStyle>
            <a:lvl1pPr marL="0" indent="0" algn="l">
              <a:buNone/>
              <a:defRPr sz="1600" b="0" i="0">
                <a:solidFill>
                  <a:schemeClr val="tx2"/>
                </a:solidFill>
                <a:latin typeface="腾讯体 W7"/>
                <a:ea typeface="腾讯体 W7"/>
                <a:cs typeface="腾讯体 W7"/>
              </a:defRPr>
            </a:lvl1pPr>
            <a:lvl3pPr marL="635000" indent="0">
              <a:buNone/>
              <a:defRPr/>
            </a:lvl3pPr>
          </a:lstStyle>
          <a:p>
            <a:pPr lvl="0">
              <a:buNone/>
            </a:pPr>
            <a:r>
              <a:t>段落标题 16磅</a:t>
            </a:r>
          </a:p>
        </p:txBody>
      </p:sp>
      <p:sp>
        <p:nvSpPr>
          <p:cNvPr id="26" name="文本占位符 3">
            <a:extLst>
              <a:ext uri="{FF2B5EF4-FFF2-40B4-BE49-F238E27FC236}">
                <a16:creationId xmlns:a16="http://schemas.microsoft.com/office/drawing/2014/main" id="{00539616-44EB-4E6E-8D08-765923F1A056}"/>
              </a:ext>
            </a:extLst>
          </p:cNvPr>
          <p:cNvSpPr>
            <a:spLocks noGrp="1"/>
          </p:cNvSpPr>
          <p:nvPr>
            <p:ph type="body" idx="30" hasCustomPrompt="1"/>
          </p:nvPr>
        </p:nvSpPr>
        <p:spPr>
          <a:xfrm>
            <a:off x="9304561" y="4625989"/>
            <a:ext cx="2525813" cy="841848"/>
          </a:xfrm>
          <a:prstGeom prst="rect">
            <a:avLst/>
          </a:prstGeom>
        </p:spPr>
        <p:txBody>
          <a:bodyPr anchor="t"/>
          <a:lstStyle>
            <a:lvl1pPr marL="0" indent="0" algn="l">
              <a:lnSpc>
                <a:spcPct val="150000"/>
              </a:lnSpc>
              <a:buNone/>
              <a:defRPr sz="1000" b="0" i="0">
                <a:solidFill>
                  <a:schemeClr val="tx1"/>
                </a:solidFill>
                <a:latin typeface="FZLanTingHei-R-GBK"/>
                <a:ea typeface="FZLanTingHei-R-GBK"/>
                <a:cs typeface="FZLanTingHei-R-GBK"/>
              </a:defRPr>
            </a:lvl1pPr>
            <a:lvl3pPr marL="635000" indent="0">
              <a:buNone/>
              <a:defRPr/>
            </a:lvl3pPr>
          </a:lstStyle>
          <a:p>
            <a:pPr lvl="0">
              <a:buNone/>
            </a:pPr>
            <a:r>
              <a:t>此处为正文，字体方正兰亭黑，字号10磅，字重Regular，行距1.5倍，色值#000000。</a:t>
            </a:r>
          </a:p>
        </p:txBody>
      </p:sp>
      <p:sp>
        <p:nvSpPr>
          <p:cNvPr id="27" name="文本占位符 3">
            <a:extLst>
              <a:ext uri="{FF2B5EF4-FFF2-40B4-BE49-F238E27FC236}">
                <a16:creationId xmlns:a16="http://schemas.microsoft.com/office/drawing/2014/main" id="{9A4D04D8-ABBE-4DCA-A41D-63343DA8B024}"/>
              </a:ext>
            </a:extLst>
          </p:cNvPr>
          <p:cNvSpPr>
            <a:spLocks noGrp="1"/>
          </p:cNvSpPr>
          <p:nvPr>
            <p:ph type="body" idx="31" hasCustomPrompt="1"/>
          </p:nvPr>
        </p:nvSpPr>
        <p:spPr>
          <a:xfrm>
            <a:off x="3449853" y="4289241"/>
            <a:ext cx="2525813" cy="338296"/>
          </a:xfrm>
          <a:prstGeom prst="rect">
            <a:avLst/>
          </a:prstGeom>
        </p:spPr>
        <p:txBody>
          <a:bodyPr anchor="ctr"/>
          <a:lstStyle>
            <a:lvl1pPr marL="0" indent="0" algn="l">
              <a:buNone/>
              <a:defRPr sz="1600" b="0" i="0">
                <a:solidFill>
                  <a:schemeClr val="tx2"/>
                </a:solidFill>
                <a:latin typeface="腾讯体 W7"/>
                <a:ea typeface="腾讯体 W7"/>
                <a:cs typeface="腾讯体 W7"/>
              </a:defRPr>
            </a:lvl1pPr>
            <a:lvl3pPr marL="635000" indent="0">
              <a:buNone/>
              <a:defRPr/>
            </a:lvl3pPr>
          </a:lstStyle>
          <a:p>
            <a:pPr lvl="0">
              <a:buNone/>
            </a:pPr>
            <a:r>
              <a:t>段落标题 16磅</a:t>
            </a:r>
          </a:p>
        </p:txBody>
      </p:sp>
      <p:sp>
        <p:nvSpPr>
          <p:cNvPr id="28" name="文本占位符 3">
            <a:extLst>
              <a:ext uri="{FF2B5EF4-FFF2-40B4-BE49-F238E27FC236}">
                <a16:creationId xmlns:a16="http://schemas.microsoft.com/office/drawing/2014/main" id="{BE297AD1-2FA8-4D3A-8C56-D7A62152774D}"/>
              </a:ext>
            </a:extLst>
          </p:cNvPr>
          <p:cNvSpPr>
            <a:spLocks noGrp="1"/>
          </p:cNvSpPr>
          <p:nvPr>
            <p:ph type="body" idx="32" hasCustomPrompt="1"/>
          </p:nvPr>
        </p:nvSpPr>
        <p:spPr>
          <a:xfrm>
            <a:off x="3449853" y="4628941"/>
            <a:ext cx="2525813" cy="841848"/>
          </a:xfrm>
          <a:prstGeom prst="rect">
            <a:avLst/>
          </a:prstGeom>
        </p:spPr>
        <p:txBody>
          <a:bodyPr anchor="t"/>
          <a:lstStyle>
            <a:lvl1pPr marL="0" indent="0" algn="l">
              <a:lnSpc>
                <a:spcPct val="150000"/>
              </a:lnSpc>
              <a:buNone/>
              <a:defRPr sz="1000" b="0" i="0">
                <a:solidFill>
                  <a:schemeClr val="tx1"/>
                </a:solidFill>
                <a:latin typeface="FZLanTingHei-R-GBK"/>
                <a:ea typeface="FZLanTingHei-R-GBK"/>
                <a:cs typeface="FZLanTingHei-R-GBK"/>
              </a:defRPr>
            </a:lvl1pPr>
            <a:lvl3pPr marL="635000" indent="0">
              <a:buNone/>
              <a:defRPr/>
            </a:lvl3pPr>
          </a:lstStyle>
          <a:p>
            <a:pPr lvl="0">
              <a:buNone/>
            </a:pPr>
            <a:r>
              <a:t>此处为正文，字体方正兰亭黑，字号10磅，字重Regular，行距1.5倍，色值#000000。</a:t>
            </a:r>
          </a:p>
        </p:txBody>
      </p:sp>
      <p:pic>
        <p:nvPicPr>
          <p:cNvPr id="38" name="图片 5"/>
          <p:cNvPicPr>
            <a:picLocks noChangeAspect="1"/>
          </p:cNvPicPr>
          <p:nvPr/>
        </p:nvPicPr>
        <p:blipFill>
          <a:blip r:embed="rId2"/>
          <a:stretch>
            <a:fillRect/>
          </a:stretch>
        </p:blipFill>
        <p:spPr>
          <a:xfrm>
            <a:off x="11091387" y="193030"/>
            <a:ext cx="827151" cy="368622"/>
          </a:xfrm>
          <a:prstGeom prst="rect">
            <a:avLst/>
          </a:prstGeom>
        </p:spPr>
      </p:pic>
      <p:sp>
        <p:nvSpPr>
          <p:cNvPr id="2" name="灯片编号占位符 1">
            <a:extLst>
              <a:ext uri="{FF2B5EF4-FFF2-40B4-BE49-F238E27FC236}">
                <a16:creationId xmlns:a16="http://schemas.microsoft.com/office/drawing/2014/main" id="{E7C783B2-EC52-4736-963A-1AA1AC042404}"/>
              </a:ext>
            </a:extLst>
          </p:cNvPr>
          <p:cNvSpPr>
            <a:spLocks noGrp="1"/>
          </p:cNvSpPr>
          <p:nvPr>
            <p:ph type="sldNum" idx="10"/>
          </p:nvPr>
        </p:nvSpPr>
        <p:spPr>
          <a:xfrm>
            <a:off x="11682897" y="6540503"/>
            <a:ext cx="238848" cy="225703"/>
          </a:xfrm>
          <a:prstGeom prst="rect">
            <a:avLst/>
          </a:prstGeom>
        </p:spPr>
        <p:txBody>
          <a:bodyPr/>
          <a:lstStyle>
            <a:lvl1pPr>
              <a:buNone/>
              <a:defRPr sz="800">
                <a:latin typeface="FZLanTingHei-R-GBK"/>
                <a:ea typeface="FZLanTingHei-R-GBK"/>
                <a:cs typeface="FZLanTingHei-R-GBK"/>
              </a:defRPr>
            </a:lvl1pPr>
          </a:lstStyle>
          <a:p>
            <a:fld id="{86CB4B4D-7CA3-9044-876B-883B54F8677D}" type="slidenum">
              <a:t>‹#›</a:t>
            </a:fld>
            <a:endParaRPr/>
          </a:p>
        </p:txBody>
      </p:sp>
      <p:sp>
        <p:nvSpPr>
          <p:cNvPr id="7" name="图片占位符 6">
            <a:extLst>
              <a:ext uri="{FF2B5EF4-FFF2-40B4-BE49-F238E27FC236}">
                <a16:creationId xmlns:a16="http://schemas.microsoft.com/office/drawing/2014/main" id="{DB6EEA37-C49C-4535-9A8D-D42DE3F80584}"/>
              </a:ext>
            </a:extLst>
          </p:cNvPr>
          <p:cNvSpPr>
            <a:spLocks noGrp="1"/>
          </p:cNvSpPr>
          <p:nvPr>
            <p:ph type="pic" idx="11" hasCustomPrompt="1"/>
          </p:nvPr>
        </p:nvSpPr>
        <p:spPr>
          <a:xfrm>
            <a:off x="829913" y="1682930"/>
            <a:ext cx="2520000" cy="1645809"/>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14" name="图片占位符 6">
            <a:extLst>
              <a:ext uri="{FF2B5EF4-FFF2-40B4-BE49-F238E27FC236}">
                <a16:creationId xmlns:a16="http://schemas.microsoft.com/office/drawing/2014/main" id="{A78D88DA-31C4-44DD-9F95-A2D7374E198A}"/>
              </a:ext>
            </a:extLst>
          </p:cNvPr>
          <p:cNvSpPr>
            <a:spLocks noGrp="1"/>
          </p:cNvSpPr>
          <p:nvPr>
            <p:ph type="pic" idx="14" hasCustomPrompt="1"/>
          </p:nvPr>
        </p:nvSpPr>
        <p:spPr>
          <a:xfrm>
            <a:off x="829913" y="4022307"/>
            <a:ext cx="2520000" cy="1645809"/>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15" name="图片占位符 6">
            <a:extLst>
              <a:ext uri="{FF2B5EF4-FFF2-40B4-BE49-F238E27FC236}">
                <a16:creationId xmlns:a16="http://schemas.microsoft.com/office/drawing/2014/main" id="{646AA8FD-455B-400C-8719-91BE9DCA0317}"/>
              </a:ext>
            </a:extLst>
          </p:cNvPr>
          <p:cNvSpPr>
            <a:spLocks noGrp="1"/>
          </p:cNvSpPr>
          <p:nvPr>
            <p:ph type="pic" idx="15" hasCustomPrompt="1"/>
          </p:nvPr>
        </p:nvSpPr>
        <p:spPr>
          <a:xfrm>
            <a:off x="6679927" y="1682930"/>
            <a:ext cx="2520000" cy="1645809"/>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16" name="图片占位符 6">
            <a:extLst>
              <a:ext uri="{FF2B5EF4-FFF2-40B4-BE49-F238E27FC236}">
                <a16:creationId xmlns:a16="http://schemas.microsoft.com/office/drawing/2014/main" id="{5B0E497A-DE99-45C5-A7A5-90F041E0C39A}"/>
              </a:ext>
            </a:extLst>
          </p:cNvPr>
          <p:cNvSpPr>
            <a:spLocks noGrp="1"/>
          </p:cNvSpPr>
          <p:nvPr>
            <p:ph type="pic" idx="16" hasCustomPrompt="1"/>
          </p:nvPr>
        </p:nvSpPr>
        <p:spPr>
          <a:xfrm>
            <a:off x="6679927" y="4022307"/>
            <a:ext cx="2520000" cy="1645809"/>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9" name="文本占位符 3">
            <a:extLst>
              <a:ext uri="{FF2B5EF4-FFF2-40B4-BE49-F238E27FC236}">
                <a16:creationId xmlns:a16="http://schemas.microsoft.com/office/drawing/2014/main" id="{321AB079-F5D8-4A7D-B0ED-DFDF6913EF13}"/>
              </a:ext>
            </a:extLst>
          </p:cNvPr>
          <p:cNvSpPr>
            <a:spLocks noGrp="1"/>
          </p:cNvSpPr>
          <p:nvPr>
            <p:ph type="body" idx="17" hasCustomPrompt="1"/>
          </p:nvPr>
        </p:nvSpPr>
        <p:spPr>
          <a:xfrm>
            <a:off x="416907" y="325418"/>
            <a:ext cx="6353061" cy="722313"/>
          </a:xfrm>
          <a:prstGeom prst="rect">
            <a:avLst/>
          </a:prstGeom>
        </p:spPr>
        <p:txBody>
          <a:bodyPr/>
          <a:lstStyle>
            <a:lvl1pPr marL="0" indent="0">
              <a:buNone/>
              <a:defRPr sz="3000" b="0" i="0">
                <a:solidFill>
                  <a:schemeClr val="tx1"/>
                </a:solidFill>
                <a:latin typeface="腾讯体 W7"/>
                <a:ea typeface="腾讯体 W7"/>
                <a:cs typeface="腾讯体 W7"/>
              </a:defRPr>
            </a:lvl1pPr>
            <a:lvl3pPr marL="635000" indent="0">
              <a:buNone/>
              <a:defRPr/>
            </a:lvl3pPr>
          </a:lstStyle>
          <a:p>
            <a:pPr lvl="0">
              <a:buNone/>
            </a:pPr>
            <a:r>
              <a:t>页面主标题 30磅</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图文-四图3">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71804046-9298-4F52-84AE-688C9DB2D3F3}"/>
              </a:ext>
            </a:extLst>
          </p:cNvPr>
          <p:cNvSpPr>
            <a:spLocks noGrp="1"/>
          </p:cNvSpPr>
          <p:nvPr>
            <p:ph type="sldNum" idx="10"/>
          </p:nvPr>
        </p:nvSpPr>
        <p:spPr>
          <a:xfrm>
            <a:off x="11682897" y="6540503"/>
            <a:ext cx="238848" cy="225703"/>
          </a:xfrm>
          <a:prstGeom prst="rect">
            <a:avLst/>
          </a:prstGeom>
        </p:spPr>
        <p:txBody>
          <a:bodyPr/>
          <a:lstStyle>
            <a:lvl1pPr>
              <a:buNone/>
              <a:defRPr sz="800">
                <a:latin typeface="FZLanTingHei-R-GBK"/>
                <a:ea typeface="FZLanTingHei-R-GBK"/>
                <a:cs typeface="FZLanTingHei-R-GBK"/>
              </a:defRPr>
            </a:lvl1pPr>
          </a:lstStyle>
          <a:p>
            <a:fld id="{86CB4B4D-7CA3-9044-876B-883B54F8677D}" type="slidenum">
              <a:t>‹#›</a:t>
            </a:fld>
            <a:endParaRPr/>
          </a:p>
        </p:txBody>
      </p:sp>
      <p:sp>
        <p:nvSpPr>
          <p:cNvPr id="4" name="Picture Placeholder 8">
            <a:extLst>
              <a:ext uri="{FF2B5EF4-FFF2-40B4-BE49-F238E27FC236}">
                <a16:creationId xmlns:a16="http://schemas.microsoft.com/office/drawing/2014/main" id="{7DC396DF-E9D3-42EB-A3A9-C48C2ABCE76C}"/>
              </a:ext>
            </a:extLst>
          </p:cNvPr>
          <p:cNvSpPr>
            <a:spLocks noGrp="1"/>
          </p:cNvSpPr>
          <p:nvPr>
            <p:ph type="pic" idx="14" hasCustomPrompt="1"/>
          </p:nvPr>
        </p:nvSpPr>
        <p:spPr>
          <a:xfrm>
            <a:off x="9213653" y="171309"/>
            <a:ext cx="2809551" cy="314667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5" name="Picture Placeholder 8">
            <a:extLst>
              <a:ext uri="{FF2B5EF4-FFF2-40B4-BE49-F238E27FC236}">
                <a16:creationId xmlns:a16="http://schemas.microsoft.com/office/drawing/2014/main" id="{58BE1047-AD11-4885-9816-CB1EFFDF96DF}"/>
              </a:ext>
            </a:extLst>
          </p:cNvPr>
          <p:cNvSpPr>
            <a:spLocks noGrp="1"/>
          </p:cNvSpPr>
          <p:nvPr>
            <p:ph type="pic" idx="13" hasCustomPrompt="1"/>
          </p:nvPr>
        </p:nvSpPr>
        <p:spPr>
          <a:xfrm>
            <a:off x="6057514" y="3488365"/>
            <a:ext cx="2979930" cy="3210899"/>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7" name="Picture Placeholder 8">
            <a:extLst>
              <a:ext uri="{FF2B5EF4-FFF2-40B4-BE49-F238E27FC236}">
                <a16:creationId xmlns:a16="http://schemas.microsoft.com/office/drawing/2014/main" id="{AC89BC0B-4920-4A08-A96E-EF39CEED8119}"/>
              </a:ext>
            </a:extLst>
          </p:cNvPr>
          <p:cNvSpPr>
            <a:spLocks noGrp="1"/>
          </p:cNvSpPr>
          <p:nvPr>
            <p:ph type="pic" idx="15" hasCustomPrompt="1"/>
          </p:nvPr>
        </p:nvSpPr>
        <p:spPr>
          <a:xfrm>
            <a:off x="6057514" y="171309"/>
            <a:ext cx="2979930" cy="314667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8" name="Picture Placeholder 8">
            <a:extLst>
              <a:ext uri="{FF2B5EF4-FFF2-40B4-BE49-F238E27FC236}">
                <a16:creationId xmlns:a16="http://schemas.microsoft.com/office/drawing/2014/main" id="{1130FD6E-FA14-4FDA-BF37-FC4363D468E2}"/>
              </a:ext>
            </a:extLst>
          </p:cNvPr>
          <p:cNvSpPr>
            <a:spLocks noGrp="1"/>
          </p:cNvSpPr>
          <p:nvPr>
            <p:ph type="pic" idx="16" hasCustomPrompt="1"/>
          </p:nvPr>
        </p:nvSpPr>
        <p:spPr>
          <a:xfrm>
            <a:off x="9213653" y="3488364"/>
            <a:ext cx="2809551" cy="3210899"/>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9" name="文本占位符 3">
            <a:extLst>
              <a:ext uri="{FF2B5EF4-FFF2-40B4-BE49-F238E27FC236}">
                <a16:creationId xmlns:a16="http://schemas.microsoft.com/office/drawing/2014/main" id="{D166F04C-A4B0-425B-B7A7-82DF5A9339DD}"/>
              </a:ext>
            </a:extLst>
          </p:cNvPr>
          <p:cNvSpPr>
            <a:spLocks noGrp="1"/>
          </p:cNvSpPr>
          <p:nvPr>
            <p:ph type="body" idx="17" hasCustomPrompt="1"/>
          </p:nvPr>
        </p:nvSpPr>
        <p:spPr>
          <a:xfrm>
            <a:off x="416909" y="325418"/>
            <a:ext cx="5168504" cy="722313"/>
          </a:xfrm>
          <a:prstGeom prst="rect">
            <a:avLst/>
          </a:prstGeom>
        </p:spPr>
        <p:txBody>
          <a:bodyPr/>
          <a:lstStyle>
            <a:lvl1pPr marL="0" indent="0">
              <a:buNone/>
              <a:defRPr sz="3000" b="0" i="0">
                <a:solidFill>
                  <a:schemeClr val="tx1"/>
                </a:solidFill>
                <a:latin typeface="腾讯体 W7"/>
                <a:ea typeface="腾讯体 W7"/>
                <a:cs typeface="腾讯体 W7"/>
              </a:defRPr>
            </a:lvl1pPr>
            <a:lvl3pPr marL="635000" indent="0">
              <a:buNone/>
              <a:defRPr/>
            </a:lvl3pPr>
          </a:lstStyle>
          <a:p>
            <a:pPr lvl="0">
              <a:buNone/>
            </a:pPr>
            <a:r>
              <a:t>页面主标题 30磅</a:t>
            </a:r>
          </a:p>
        </p:txBody>
      </p:sp>
      <p:sp>
        <p:nvSpPr>
          <p:cNvPr id="11" name="文本占位符 14">
            <a:extLst>
              <a:ext uri="{FF2B5EF4-FFF2-40B4-BE49-F238E27FC236}">
                <a16:creationId xmlns:a16="http://schemas.microsoft.com/office/drawing/2014/main" id="{0D2A73F0-B92D-48DC-9D46-80B88629F565}"/>
              </a:ext>
            </a:extLst>
          </p:cNvPr>
          <p:cNvSpPr>
            <a:spLocks noGrp="1"/>
          </p:cNvSpPr>
          <p:nvPr>
            <p:ph type="body" idx="19" hasCustomPrompt="1"/>
          </p:nvPr>
        </p:nvSpPr>
        <p:spPr>
          <a:xfrm>
            <a:off x="414112" y="3103918"/>
            <a:ext cx="4341812" cy="722313"/>
          </a:xfrm>
          <a:prstGeom prst="rect">
            <a:avLst/>
          </a:prstGeom>
        </p:spPr>
        <p:txBody>
          <a:bodyPr/>
          <a:lstStyle>
            <a:lvl1pPr marL="0" indent="0" algn="l">
              <a:lnSpc>
                <a:spcPct val="150000"/>
              </a:lnSpc>
              <a:buNone/>
              <a:defRPr sz="1200">
                <a:solidFill>
                  <a:schemeClr val="tx1"/>
                </a:solidFill>
                <a:latin typeface="FZLanTingHei-R-GBK"/>
                <a:ea typeface="FZLanTingHei-R-GBK"/>
                <a:cs typeface="FZLanTingHei-R-GBK"/>
              </a:defRPr>
            </a:lvl1pPr>
            <a:lvl2pPr marL="317500" indent="0">
              <a:buNone/>
              <a:defRPr sz="1200"/>
            </a:lvl2pPr>
            <a:lvl3pPr marL="635000" indent="0">
              <a:buNone/>
              <a:defRPr sz="1200"/>
            </a:lvl3pPr>
            <a:lvl4pPr marL="952500" indent="0">
              <a:buNone/>
              <a:defRPr sz="1200"/>
            </a:lvl4pPr>
            <a:lvl5pPr marL="1270000" indent="0">
              <a:buNone/>
              <a:defRPr sz="1200"/>
            </a:lvl5pPr>
          </a:lstStyle>
          <a:p>
            <a:pPr algn="l">
              <a:lnSpc>
                <a:spcPct val="150000"/>
              </a:lnSpc>
              <a:buNone/>
            </a:pPr>
            <a:r>
              <a:rPr sz="1200">
                <a:solidFill>
                  <a:schemeClr val="bg2">
                    <a:lumMod val="10000"/>
                  </a:schemeClr>
                </a:solidFill>
                <a:latin typeface="FZLanTingHei-R-GBK"/>
                <a:ea typeface="FZLanTingHei-R-GBK"/>
                <a:cs typeface="FZLanTingHei-R-GBK"/>
              </a:rPr>
              <a:t>此处为正文，字体方正兰亭黑，字号12磅，字重Regular，行距1.5倍，色值#000000</a:t>
            </a:r>
            <a:r>
              <a:rPr sz="1200">
                <a:latin typeface="FZLanTingHei-R-GBK"/>
                <a:ea typeface="FZLanTingHei-R-GBK"/>
                <a:cs typeface="FZLanTingHei-R-GBK"/>
              </a:rPr>
              <a:t>。</a:t>
            </a:r>
          </a:p>
        </p:txBody>
      </p:sp>
      <p:sp>
        <p:nvSpPr>
          <p:cNvPr id="12" name="文本占位符 10">
            <a:extLst>
              <a:ext uri="{FF2B5EF4-FFF2-40B4-BE49-F238E27FC236}">
                <a16:creationId xmlns:a16="http://schemas.microsoft.com/office/drawing/2014/main" id="{7F283C41-6F45-498B-8FE6-C823362258A8}"/>
              </a:ext>
            </a:extLst>
          </p:cNvPr>
          <p:cNvSpPr>
            <a:spLocks noGrp="1"/>
          </p:cNvSpPr>
          <p:nvPr>
            <p:ph type="body" idx="18" hasCustomPrompt="1"/>
          </p:nvPr>
        </p:nvSpPr>
        <p:spPr>
          <a:xfrm>
            <a:off x="416909" y="2533643"/>
            <a:ext cx="2522305" cy="434975"/>
          </a:xfrm>
          <a:prstGeom prst="rect">
            <a:avLst/>
          </a:prstGeom>
        </p:spPr>
        <p:txBody>
          <a:bodyPr/>
          <a:lstStyle>
            <a:lvl1pPr marL="0" indent="0">
              <a:buNone/>
              <a:defRPr sz="2400" b="1" i="0">
                <a:solidFill>
                  <a:schemeClr val="tx2"/>
                </a:solidFill>
                <a:latin typeface="腾讯体 W7"/>
                <a:ea typeface="腾讯体 W7"/>
                <a:cs typeface="腾讯体 W7"/>
              </a:defRPr>
            </a:lvl1pPr>
          </a:lstStyle>
          <a:p>
            <a:pPr lvl="0">
              <a:buNone/>
            </a:pPr>
            <a:r>
              <a:t>段落标题 24磅</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图文-四图4">
    <p:spTree>
      <p:nvGrpSpPr>
        <p:cNvPr id="1" name=""/>
        <p:cNvGrpSpPr/>
        <p:nvPr/>
      </p:nvGrpSpPr>
      <p:grpSpPr>
        <a:xfrm>
          <a:off x="0" y="0"/>
          <a:ext cx="0" cy="0"/>
          <a:chOff x="0" y="0"/>
          <a:chExt cx="0" cy="0"/>
        </a:xfrm>
      </p:grpSpPr>
      <p:sp>
        <p:nvSpPr>
          <p:cNvPr id="8" name="图片占位符 7">
            <a:extLst>
              <a:ext uri="{FF2B5EF4-FFF2-40B4-BE49-F238E27FC236}">
                <a16:creationId xmlns:a16="http://schemas.microsoft.com/office/drawing/2014/main" id="{517B0979-B8E1-493C-83DC-95AD5AF1B209}"/>
              </a:ext>
            </a:extLst>
          </p:cNvPr>
          <p:cNvSpPr>
            <a:spLocks noGrp="1"/>
          </p:cNvSpPr>
          <p:nvPr>
            <p:ph type="pic" idx="11" hasCustomPrompt="1"/>
          </p:nvPr>
        </p:nvSpPr>
        <p:spPr>
          <a:xfrm>
            <a:off x="-7257" y="-9000"/>
            <a:ext cx="3024000" cy="687600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9" name="图片占位符 7">
            <a:extLst>
              <a:ext uri="{FF2B5EF4-FFF2-40B4-BE49-F238E27FC236}">
                <a16:creationId xmlns:a16="http://schemas.microsoft.com/office/drawing/2014/main" id="{965E535A-8992-475A-8C47-F48CD236FFC6}"/>
              </a:ext>
            </a:extLst>
          </p:cNvPr>
          <p:cNvSpPr>
            <a:spLocks noGrp="1"/>
          </p:cNvSpPr>
          <p:nvPr>
            <p:ph type="pic" idx="12" hasCustomPrompt="1"/>
          </p:nvPr>
        </p:nvSpPr>
        <p:spPr>
          <a:xfrm>
            <a:off x="3052519" y="-9000"/>
            <a:ext cx="3024000" cy="687600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10" name="图片占位符 7">
            <a:extLst>
              <a:ext uri="{FF2B5EF4-FFF2-40B4-BE49-F238E27FC236}">
                <a16:creationId xmlns:a16="http://schemas.microsoft.com/office/drawing/2014/main" id="{7D06669E-AB43-4667-B184-F13D14140C3B}"/>
              </a:ext>
            </a:extLst>
          </p:cNvPr>
          <p:cNvSpPr>
            <a:spLocks noGrp="1"/>
          </p:cNvSpPr>
          <p:nvPr>
            <p:ph type="pic" idx="13" hasCustomPrompt="1"/>
          </p:nvPr>
        </p:nvSpPr>
        <p:spPr>
          <a:xfrm>
            <a:off x="6112295" y="-9000"/>
            <a:ext cx="3024000" cy="687600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11" name="图片占位符 7">
            <a:extLst>
              <a:ext uri="{FF2B5EF4-FFF2-40B4-BE49-F238E27FC236}">
                <a16:creationId xmlns:a16="http://schemas.microsoft.com/office/drawing/2014/main" id="{6A3C197D-A21E-4C59-B71B-964A56E220BC}"/>
              </a:ext>
            </a:extLst>
          </p:cNvPr>
          <p:cNvSpPr>
            <a:spLocks noGrp="1"/>
          </p:cNvSpPr>
          <p:nvPr>
            <p:ph type="pic" idx="14" hasCustomPrompt="1"/>
          </p:nvPr>
        </p:nvSpPr>
        <p:spPr>
          <a:xfrm>
            <a:off x="9172072" y="-9000"/>
            <a:ext cx="3024000" cy="687600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marL="0" indent="0" algn="ctr">
              <a:buNone/>
              <a:defRPr sz="800">
                <a:solidFill>
                  <a:schemeClr val="bg1"/>
                </a:solidFill>
              </a:defRPr>
            </a:lvl1pPr>
          </a:lstStyle>
          <a:p>
            <a:pPr marL="317500" lvl="0" indent="-317500" algn="ctr">
              <a:buNone/>
            </a:pPr>
            <a:r>
              <a:t>点击添加图片</a:t>
            </a:r>
          </a:p>
        </p:txBody>
      </p:sp>
      <p:sp>
        <p:nvSpPr>
          <p:cNvPr id="7" name="矩形">
            <a:extLst>
              <a:ext uri="{FF2B5EF4-FFF2-40B4-BE49-F238E27FC236}">
                <a16:creationId xmlns:a16="http://schemas.microsoft.com/office/drawing/2014/main" id="{063EF7D1-3215-4E79-87E5-31C11AA11F41}"/>
              </a:ext>
            </a:extLst>
          </p:cNvPr>
          <p:cNvSpPr>
            <a:spLocks noGrp="1"/>
          </p:cNvSpPr>
          <p:nvPr/>
        </p:nvSpPr>
        <p:spPr>
          <a:xfrm>
            <a:off x="794" y="3388466"/>
            <a:ext cx="12192000" cy="3481410"/>
          </a:xfrm>
          <a:prstGeom prst="rect">
            <a:avLst/>
          </a:prstGeom>
          <a:gradFill>
            <a:gsLst>
              <a:gs pos="0">
                <a:srgbClr val="000000">
                  <a:alpha val="0"/>
                </a:srgbClr>
              </a:gs>
              <a:gs pos="100000">
                <a:srgbClr val="000000"/>
              </a:gs>
            </a:gsLst>
            <a:lin ang="5400000"/>
          </a:gradFill>
          <a:ln w="12700"/>
        </p:spPr>
        <p:txBody>
          <a:bodyPr lIns="25397" tIns="25397" rIns="25397" bIns="25397" anchor="ctr"/>
          <a:lstStyle/>
          <a:p>
            <a:pPr>
              <a:buNone/>
              <a:defRPr sz="3200">
                <a:solidFill>
                  <a:srgbClr val="000000"/>
                </a:solidFill>
                <a:latin typeface="Helvetica Neue Medium"/>
                <a:ea typeface="Helvetica Neue Medium"/>
                <a:cs typeface="Helvetica Neue Medium"/>
              </a:defRPr>
            </a:pPr>
            <a:endParaRPr sz="1600" b="0">
              <a:latin typeface="Helvetica Neue Medium"/>
              <a:ea typeface="Helvetica Neue Medium"/>
              <a:cs typeface="Helvetica Neue Medium"/>
            </a:endParaRPr>
          </a:p>
        </p:txBody>
      </p:sp>
      <p:sp>
        <p:nvSpPr>
          <p:cNvPr id="20" name="文本占位符 3">
            <a:extLst>
              <a:ext uri="{FF2B5EF4-FFF2-40B4-BE49-F238E27FC236}">
                <a16:creationId xmlns:a16="http://schemas.microsoft.com/office/drawing/2014/main" id="{218F4AAC-0396-4B90-BC0B-502F13F1B40F}"/>
              </a:ext>
            </a:extLst>
          </p:cNvPr>
          <p:cNvSpPr>
            <a:spLocks noGrp="1"/>
          </p:cNvSpPr>
          <p:nvPr>
            <p:ph type="body" idx="23" hasCustomPrompt="1"/>
          </p:nvPr>
        </p:nvSpPr>
        <p:spPr>
          <a:xfrm>
            <a:off x="458889" y="5122328"/>
            <a:ext cx="2093112" cy="464004"/>
          </a:xfrm>
          <a:prstGeom prst="rect">
            <a:avLst/>
          </a:prstGeom>
        </p:spPr>
        <p:txBody>
          <a:bodyPr anchor="ctr"/>
          <a:lstStyle>
            <a:lvl1pPr marL="0" indent="0" algn="ctr">
              <a:buNone/>
              <a:defRPr sz="1600" b="0" i="0">
                <a:solidFill>
                  <a:schemeClr val="bg1"/>
                </a:solidFill>
                <a:latin typeface="腾讯体 W7"/>
                <a:ea typeface="腾讯体 W7"/>
                <a:cs typeface="腾讯体 W7"/>
              </a:defRPr>
            </a:lvl1pPr>
            <a:lvl3pPr marL="635000" indent="0">
              <a:buNone/>
              <a:defRPr/>
            </a:lvl3pPr>
          </a:lstStyle>
          <a:p>
            <a:pPr lvl="0">
              <a:buNone/>
            </a:pPr>
            <a:r>
              <a:t>段落标题 16磅</a:t>
            </a:r>
          </a:p>
        </p:txBody>
      </p:sp>
      <p:sp>
        <p:nvSpPr>
          <p:cNvPr id="21" name="文本占位符 3">
            <a:extLst>
              <a:ext uri="{FF2B5EF4-FFF2-40B4-BE49-F238E27FC236}">
                <a16:creationId xmlns:a16="http://schemas.microsoft.com/office/drawing/2014/main" id="{059855E5-2E37-4122-AC8C-60046B45E8C5}"/>
              </a:ext>
            </a:extLst>
          </p:cNvPr>
          <p:cNvSpPr>
            <a:spLocks noGrp="1"/>
          </p:cNvSpPr>
          <p:nvPr>
            <p:ph type="body" idx="24" hasCustomPrompt="1"/>
          </p:nvPr>
        </p:nvSpPr>
        <p:spPr>
          <a:xfrm>
            <a:off x="451269" y="5530554"/>
            <a:ext cx="2093112" cy="841848"/>
          </a:xfrm>
          <a:prstGeom prst="rect">
            <a:avLst/>
          </a:prstGeom>
        </p:spPr>
        <p:txBody>
          <a:bodyPr anchor="t"/>
          <a:lstStyle>
            <a:lvl1pPr marL="0" indent="0" algn="ctr">
              <a:lnSpc>
                <a:spcPct val="150000"/>
              </a:lnSpc>
              <a:buNone/>
              <a:defRPr sz="1000" b="0" i="0">
                <a:solidFill>
                  <a:schemeClr val="bg1"/>
                </a:solidFill>
                <a:latin typeface="FZLanTingHei-R-GBK"/>
                <a:ea typeface="FZLanTingHei-R-GBK"/>
                <a:cs typeface="FZLanTingHei-R-GBK"/>
              </a:defRPr>
            </a:lvl1pPr>
            <a:lvl3pPr marL="635000" indent="0">
              <a:buNone/>
              <a:defRPr/>
            </a:lvl3pPr>
          </a:lstStyle>
          <a:p>
            <a:pPr lvl="0">
              <a:buNone/>
            </a:pPr>
            <a:r>
              <a:t>此处为正文，字体方正兰亭黑，字号10磅，字重Regular，行距1.5倍，色值#FFFFFF。</a:t>
            </a:r>
          </a:p>
        </p:txBody>
      </p:sp>
      <p:sp>
        <p:nvSpPr>
          <p:cNvPr id="22" name="文本占位符 3">
            <a:extLst>
              <a:ext uri="{FF2B5EF4-FFF2-40B4-BE49-F238E27FC236}">
                <a16:creationId xmlns:a16="http://schemas.microsoft.com/office/drawing/2014/main" id="{E4BA4811-4A62-40AD-BA8E-796282B21AE3}"/>
              </a:ext>
            </a:extLst>
          </p:cNvPr>
          <p:cNvSpPr>
            <a:spLocks noGrp="1"/>
          </p:cNvSpPr>
          <p:nvPr>
            <p:ph type="body" idx="25" hasCustomPrompt="1"/>
          </p:nvPr>
        </p:nvSpPr>
        <p:spPr>
          <a:xfrm>
            <a:off x="3505613" y="5124107"/>
            <a:ext cx="2093112" cy="464004"/>
          </a:xfrm>
          <a:prstGeom prst="rect">
            <a:avLst/>
          </a:prstGeom>
        </p:spPr>
        <p:txBody>
          <a:bodyPr anchor="ctr"/>
          <a:lstStyle>
            <a:lvl1pPr marL="0" indent="0" algn="ctr">
              <a:buNone/>
              <a:defRPr sz="1600" b="0" i="0">
                <a:solidFill>
                  <a:schemeClr val="bg1"/>
                </a:solidFill>
                <a:latin typeface="腾讯体 W7"/>
                <a:ea typeface="腾讯体 W7"/>
                <a:cs typeface="腾讯体 W7"/>
              </a:defRPr>
            </a:lvl1pPr>
            <a:lvl3pPr marL="635000" indent="0">
              <a:buNone/>
              <a:defRPr/>
            </a:lvl3pPr>
          </a:lstStyle>
          <a:p>
            <a:pPr lvl="0">
              <a:buNone/>
            </a:pPr>
            <a:r>
              <a:t>段落标题 16磅</a:t>
            </a:r>
          </a:p>
        </p:txBody>
      </p:sp>
      <p:sp>
        <p:nvSpPr>
          <p:cNvPr id="23" name="文本占位符 3">
            <a:extLst>
              <a:ext uri="{FF2B5EF4-FFF2-40B4-BE49-F238E27FC236}">
                <a16:creationId xmlns:a16="http://schemas.microsoft.com/office/drawing/2014/main" id="{539297F3-23DE-4788-A30B-C8A6D333B551}"/>
              </a:ext>
            </a:extLst>
          </p:cNvPr>
          <p:cNvSpPr>
            <a:spLocks noGrp="1"/>
          </p:cNvSpPr>
          <p:nvPr>
            <p:ph type="body" idx="26" hasCustomPrompt="1"/>
          </p:nvPr>
        </p:nvSpPr>
        <p:spPr>
          <a:xfrm>
            <a:off x="3497993" y="5532333"/>
            <a:ext cx="2093112" cy="841848"/>
          </a:xfrm>
          <a:prstGeom prst="rect">
            <a:avLst/>
          </a:prstGeom>
        </p:spPr>
        <p:txBody>
          <a:bodyPr anchor="t"/>
          <a:lstStyle>
            <a:lvl1pPr marL="0" indent="0" algn="ctr">
              <a:lnSpc>
                <a:spcPct val="150000"/>
              </a:lnSpc>
              <a:buNone/>
              <a:defRPr sz="1000" b="0" i="0">
                <a:solidFill>
                  <a:schemeClr val="bg1"/>
                </a:solidFill>
                <a:latin typeface="FZLanTingHei-R-GBK"/>
                <a:ea typeface="FZLanTingHei-R-GBK"/>
                <a:cs typeface="FZLanTingHei-R-GBK"/>
              </a:defRPr>
            </a:lvl1pPr>
            <a:lvl3pPr marL="635000" indent="0">
              <a:buNone/>
              <a:defRPr/>
            </a:lvl3pPr>
          </a:lstStyle>
          <a:p>
            <a:pPr lvl="0">
              <a:buNone/>
            </a:pPr>
            <a:r>
              <a:t>此处为正文，字体方正兰亭黑，字号10磅，字重Regular，行距1.5倍，色值#FFFFFF。</a:t>
            </a:r>
          </a:p>
        </p:txBody>
      </p:sp>
      <p:sp>
        <p:nvSpPr>
          <p:cNvPr id="24" name="文本占位符 3">
            <a:extLst>
              <a:ext uri="{FF2B5EF4-FFF2-40B4-BE49-F238E27FC236}">
                <a16:creationId xmlns:a16="http://schemas.microsoft.com/office/drawing/2014/main" id="{2FFCC37F-B711-4D23-A4DE-10E8ED4B5124}"/>
              </a:ext>
            </a:extLst>
          </p:cNvPr>
          <p:cNvSpPr>
            <a:spLocks noGrp="1"/>
          </p:cNvSpPr>
          <p:nvPr>
            <p:ph type="body" idx="27" hasCustomPrompt="1"/>
          </p:nvPr>
        </p:nvSpPr>
        <p:spPr>
          <a:xfrm>
            <a:off x="6572983" y="5124107"/>
            <a:ext cx="2093112" cy="464004"/>
          </a:xfrm>
          <a:prstGeom prst="rect">
            <a:avLst/>
          </a:prstGeom>
        </p:spPr>
        <p:txBody>
          <a:bodyPr anchor="ctr"/>
          <a:lstStyle>
            <a:lvl1pPr marL="0" indent="0" algn="ctr">
              <a:buNone/>
              <a:defRPr sz="1600" b="0" i="0">
                <a:solidFill>
                  <a:schemeClr val="bg1"/>
                </a:solidFill>
                <a:latin typeface="腾讯体 W7"/>
                <a:ea typeface="腾讯体 W7"/>
                <a:cs typeface="腾讯体 W7"/>
              </a:defRPr>
            </a:lvl1pPr>
            <a:lvl3pPr marL="635000" indent="0">
              <a:buNone/>
              <a:defRPr/>
            </a:lvl3pPr>
          </a:lstStyle>
          <a:p>
            <a:pPr lvl="0">
              <a:buNone/>
            </a:pPr>
            <a:r>
              <a:t>段落标题 16磅</a:t>
            </a:r>
          </a:p>
        </p:txBody>
      </p:sp>
      <p:sp>
        <p:nvSpPr>
          <p:cNvPr id="25" name="文本占位符 3">
            <a:extLst>
              <a:ext uri="{FF2B5EF4-FFF2-40B4-BE49-F238E27FC236}">
                <a16:creationId xmlns:a16="http://schemas.microsoft.com/office/drawing/2014/main" id="{E9C5BDEB-F557-4972-9685-76A70BC177AC}"/>
              </a:ext>
            </a:extLst>
          </p:cNvPr>
          <p:cNvSpPr>
            <a:spLocks noGrp="1"/>
          </p:cNvSpPr>
          <p:nvPr>
            <p:ph type="body" idx="28" hasCustomPrompt="1"/>
          </p:nvPr>
        </p:nvSpPr>
        <p:spPr>
          <a:xfrm>
            <a:off x="6565363" y="5532333"/>
            <a:ext cx="2093112" cy="841848"/>
          </a:xfrm>
          <a:prstGeom prst="rect">
            <a:avLst/>
          </a:prstGeom>
        </p:spPr>
        <p:txBody>
          <a:bodyPr anchor="t"/>
          <a:lstStyle>
            <a:lvl1pPr marL="0" indent="0" algn="ctr">
              <a:lnSpc>
                <a:spcPct val="150000"/>
              </a:lnSpc>
              <a:buNone/>
              <a:defRPr sz="1000" b="0" i="0">
                <a:solidFill>
                  <a:schemeClr val="bg1"/>
                </a:solidFill>
                <a:latin typeface="FZLanTingHei-R-GBK"/>
                <a:ea typeface="FZLanTingHei-R-GBK"/>
                <a:cs typeface="FZLanTingHei-R-GBK"/>
              </a:defRPr>
            </a:lvl1pPr>
            <a:lvl3pPr marL="635000" indent="0">
              <a:buNone/>
              <a:defRPr/>
            </a:lvl3pPr>
          </a:lstStyle>
          <a:p>
            <a:pPr lvl="0">
              <a:buNone/>
            </a:pPr>
            <a:r>
              <a:t>此处为正文，字体方正兰亭黑，字号10磅，字重Regular，行距1.5倍，色值#FFFFFF。</a:t>
            </a:r>
          </a:p>
        </p:txBody>
      </p:sp>
      <p:sp>
        <p:nvSpPr>
          <p:cNvPr id="26" name="文本占位符 3">
            <a:extLst>
              <a:ext uri="{FF2B5EF4-FFF2-40B4-BE49-F238E27FC236}">
                <a16:creationId xmlns:a16="http://schemas.microsoft.com/office/drawing/2014/main" id="{2D09CD57-0BD0-4DB3-A056-8E173C307781}"/>
              </a:ext>
            </a:extLst>
          </p:cNvPr>
          <p:cNvSpPr>
            <a:spLocks noGrp="1"/>
          </p:cNvSpPr>
          <p:nvPr>
            <p:ph type="body" idx="29" hasCustomPrompt="1"/>
          </p:nvPr>
        </p:nvSpPr>
        <p:spPr>
          <a:xfrm>
            <a:off x="9628660" y="5124107"/>
            <a:ext cx="2093112" cy="464004"/>
          </a:xfrm>
          <a:prstGeom prst="rect">
            <a:avLst/>
          </a:prstGeom>
        </p:spPr>
        <p:txBody>
          <a:bodyPr anchor="ctr"/>
          <a:lstStyle>
            <a:lvl1pPr marL="0" indent="0" algn="ctr">
              <a:buNone/>
              <a:defRPr sz="1600" b="0" i="0">
                <a:solidFill>
                  <a:schemeClr val="bg1"/>
                </a:solidFill>
                <a:latin typeface="腾讯体 W7"/>
                <a:ea typeface="腾讯体 W7"/>
                <a:cs typeface="腾讯体 W7"/>
              </a:defRPr>
            </a:lvl1pPr>
            <a:lvl3pPr marL="635000" indent="0">
              <a:buNone/>
              <a:defRPr/>
            </a:lvl3pPr>
          </a:lstStyle>
          <a:p>
            <a:pPr lvl="0">
              <a:buNone/>
            </a:pPr>
            <a:r>
              <a:t>段落标题 16磅</a:t>
            </a:r>
          </a:p>
        </p:txBody>
      </p:sp>
      <p:sp>
        <p:nvSpPr>
          <p:cNvPr id="27" name="文本占位符 3">
            <a:extLst>
              <a:ext uri="{FF2B5EF4-FFF2-40B4-BE49-F238E27FC236}">
                <a16:creationId xmlns:a16="http://schemas.microsoft.com/office/drawing/2014/main" id="{ECE80B8D-ADE8-4983-9B20-5164C1A81907}"/>
              </a:ext>
            </a:extLst>
          </p:cNvPr>
          <p:cNvSpPr>
            <a:spLocks noGrp="1"/>
          </p:cNvSpPr>
          <p:nvPr>
            <p:ph type="body" idx="30" hasCustomPrompt="1"/>
          </p:nvPr>
        </p:nvSpPr>
        <p:spPr>
          <a:xfrm>
            <a:off x="9621040" y="5532333"/>
            <a:ext cx="2093112" cy="841848"/>
          </a:xfrm>
          <a:prstGeom prst="rect">
            <a:avLst/>
          </a:prstGeom>
        </p:spPr>
        <p:txBody>
          <a:bodyPr anchor="t"/>
          <a:lstStyle>
            <a:lvl1pPr marL="0" indent="0" algn="ctr">
              <a:lnSpc>
                <a:spcPct val="150000"/>
              </a:lnSpc>
              <a:buNone/>
              <a:defRPr sz="1000" b="0" i="0">
                <a:solidFill>
                  <a:schemeClr val="bg1"/>
                </a:solidFill>
                <a:latin typeface="FZLanTingHei-R-GBK"/>
                <a:ea typeface="FZLanTingHei-R-GBK"/>
                <a:cs typeface="FZLanTingHei-R-GBK"/>
              </a:defRPr>
            </a:lvl1pPr>
            <a:lvl3pPr marL="635000" indent="0">
              <a:buNone/>
              <a:defRPr/>
            </a:lvl3pPr>
          </a:lstStyle>
          <a:p>
            <a:pPr lvl="0">
              <a:buNone/>
            </a:pPr>
            <a:r>
              <a:t>此处为正文，字体方正兰亭黑，字号10磅，字重Regular，行距1.5倍，色值#FFFFFF。</a:t>
            </a:r>
          </a:p>
        </p:txBody>
      </p:sp>
      <p:sp>
        <p:nvSpPr>
          <p:cNvPr id="2" name="灯片编号占位符 1">
            <a:extLst>
              <a:ext uri="{FF2B5EF4-FFF2-40B4-BE49-F238E27FC236}">
                <a16:creationId xmlns:a16="http://schemas.microsoft.com/office/drawing/2014/main" id="{AC507F89-8A89-4236-8F0E-A40F1BB3B434}"/>
              </a:ext>
            </a:extLst>
          </p:cNvPr>
          <p:cNvSpPr>
            <a:spLocks noGrp="1"/>
          </p:cNvSpPr>
          <p:nvPr>
            <p:ph type="sldNum" idx="10"/>
          </p:nvPr>
        </p:nvSpPr>
        <p:spPr>
          <a:xfrm>
            <a:off x="11682895" y="6540503"/>
            <a:ext cx="238848" cy="225703"/>
          </a:xfrm>
          <a:prstGeom prst="rect">
            <a:avLst/>
          </a:prstGeom>
        </p:spPr>
        <p:txBody>
          <a:bodyPr/>
          <a:lstStyle>
            <a:lvl1pPr>
              <a:buNone/>
              <a:defRPr sz="800">
                <a:latin typeface="FZLanTingHei-R-GBK"/>
                <a:ea typeface="FZLanTingHei-R-GBK"/>
                <a:cs typeface="FZLanTingHei-R-GBK"/>
              </a:defRPr>
            </a:lvl1pPr>
          </a:lstStyle>
          <a:p>
            <a:fld id="{86CB4B4D-7CA3-9044-876B-883B54F8677D}" type="slidenum">
              <a:t>‹#›</a:t>
            </a:fld>
            <a:endParaRPr/>
          </a:p>
        </p:txBody>
      </p:sp>
      <p:sp>
        <p:nvSpPr>
          <p:cNvPr id="28" name="文本占位符 3">
            <a:extLst>
              <a:ext uri="{FF2B5EF4-FFF2-40B4-BE49-F238E27FC236}">
                <a16:creationId xmlns:a16="http://schemas.microsoft.com/office/drawing/2014/main" id="{AAE976EA-EE19-45DF-8A29-B0FCFC2FAC78}"/>
              </a:ext>
            </a:extLst>
          </p:cNvPr>
          <p:cNvSpPr>
            <a:spLocks noGrp="1"/>
          </p:cNvSpPr>
          <p:nvPr>
            <p:ph type="body" idx="17" hasCustomPrompt="1"/>
          </p:nvPr>
        </p:nvSpPr>
        <p:spPr>
          <a:xfrm>
            <a:off x="416907" y="325418"/>
            <a:ext cx="6353061" cy="722313"/>
          </a:xfrm>
          <a:prstGeom prst="rect">
            <a:avLst/>
          </a:prstGeom>
        </p:spPr>
        <p:txBody>
          <a:bodyPr/>
          <a:lstStyle>
            <a:lvl1pPr marL="0" indent="0">
              <a:buNone/>
              <a:defRPr sz="3000" b="0" i="0">
                <a:solidFill>
                  <a:schemeClr val="bg1"/>
                </a:solidFill>
                <a:latin typeface="腾讯体 W7"/>
                <a:ea typeface="腾讯体 W7"/>
                <a:cs typeface="腾讯体 W7"/>
              </a:defRPr>
            </a:lvl1pPr>
            <a:lvl3pPr marL="635000" indent="0">
              <a:buNone/>
              <a:defRPr/>
            </a:lvl3pPr>
          </a:lstStyle>
          <a:p>
            <a:pPr lvl="0">
              <a:buNone/>
            </a:pPr>
            <a:r>
              <a:t>页面主标题 30磅</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图文-六图1">
    <p:spTree>
      <p:nvGrpSpPr>
        <p:cNvPr id="1" name=""/>
        <p:cNvGrpSpPr/>
        <p:nvPr/>
      </p:nvGrpSpPr>
      <p:grpSpPr>
        <a:xfrm>
          <a:off x="0" y="0"/>
          <a:ext cx="0" cy="0"/>
          <a:chOff x="0" y="0"/>
          <a:chExt cx="0" cy="0"/>
        </a:xfrm>
      </p:grpSpPr>
      <p:sp>
        <p:nvSpPr>
          <p:cNvPr id="11" name="图片占位符 2">
            <a:extLst>
              <a:ext uri="{FF2B5EF4-FFF2-40B4-BE49-F238E27FC236}">
                <a16:creationId xmlns:a16="http://schemas.microsoft.com/office/drawing/2014/main" id="{43BAE3A0-0A6E-4772-8F35-ECFA4137038A}"/>
              </a:ext>
            </a:extLst>
          </p:cNvPr>
          <p:cNvSpPr>
            <a:spLocks noGrp="1"/>
          </p:cNvSpPr>
          <p:nvPr>
            <p:ph type="pic" idx="15" hasCustomPrompt="1"/>
          </p:nvPr>
        </p:nvSpPr>
        <p:spPr>
          <a:xfrm>
            <a:off x="856563" y="1856208"/>
            <a:ext cx="3241163" cy="2075687"/>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22" name="图片占位符 2">
            <a:extLst>
              <a:ext uri="{FF2B5EF4-FFF2-40B4-BE49-F238E27FC236}">
                <a16:creationId xmlns:a16="http://schemas.microsoft.com/office/drawing/2014/main" id="{6E78AD0F-DEB8-4D84-BADE-C7E4951EA362}"/>
              </a:ext>
            </a:extLst>
          </p:cNvPr>
          <p:cNvSpPr>
            <a:spLocks noGrp="1"/>
          </p:cNvSpPr>
          <p:nvPr>
            <p:ph type="pic" idx="16" hasCustomPrompt="1"/>
          </p:nvPr>
        </p:nvSpPr>
        <p:spPr>
          <a:xfrm>
            <a:off x="4476214" y="1856208"/>
            <a:ext cx="3241163" cy="2075687"/>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23" name="图片占位符 2">
            <a:extLst>
              <a:ext uri="{FF2B5EF4-FFF2-40B4-BE49-F238E27FC236}">
                <a16:creationId xmlns:a16="http://schemas.microsoft.com/office/drawing/2014/main" id="{FC90D551-ED9E-48E6-83EE-E359FC368CD1}"/>
              </a:ext>
            </a:extLst>
          </p:cNvPr>
          <p:cNvSpPr>
            <a:spLocks noGrp="1"/>
          </p:cNvSpPr>
          <p:nvPr>
            <p:ph type="pic" idx="17" hasCustomPrompt="1"/>
          </p:nvPr>
        </p:nvSpPr>
        <p:spPr>
          <a:xfrm>
            <a:off x="8095864" y="1856207"/>
            <a:ext cx="3241163" cy="2075687"/>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24" name="图片占位符 2">
            <a:extLst>
              <a:ext uri="{FF2B5EF4-FFF2-40B4-BE49-F238E27FC236}">
                <a16:creationId xmlns:a16="http://schemas.microsoft.com/office/drawing/2014/main" id="{7211493E-BFD4-4847-90FF-1F324B1E8340}"/>
              </a:ext>
            </a:extLst>
          </p:cNvPr>
          <p:cNvSpPr>
            <a:spLocks noGrp="1"/>
          </p:cNvSpPr>
          <p:nvPr>
            <p:ph type="pic" idx="18" hasCustomPrompt="1"/>
          </p:nvPr>
        </p:nvSpPr>
        <p:spPr>
          <a:xfrm>
            <a:off x="856563" y="4300267"/>
            <a:ext cx="3241163" cy="2075687"/>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marL="0" indent="0" algn="ctr">
              <a:buFontTx/>
              <a:buNone/>
              <a:defRPr sz="800">
                <a:solidFill>
                  <a:schemeClr val="bg1"/>
                </a:solidFill>
              </a:defRPr>
            </a:lvl1pPr>
          </a:lstStyle>
          <a:p>
            <a:pPr marL="317500" lvl="0" indent="-317500" algn="ctr">
              <a:buNone/>
            </a:pPr>
            <a:r>
              <a:t>点击添加图片</a:t>
            </a:r>
          </a:p>
        </p:txBody>
      </p:sp>
      <p:sp>
        <p:nvSpPr>
          <p:cNvPr id="26" name="图片占位符 2">
            <a:extLst>
              <a:ext uri="{FF2B5EF4-FFF2-40B4-BE49-F238E27FC236}">
                <a16:creationId xmlns:a16="http://schemas.microsoft.com/office/drawing/2014/main" id="{3F84FC83-62BF-4AE9-9404-1E0CFB3C3A7B}"/>
              </a:ext>
            </a:extLst>
          </p:cNvPr>
          <p:cNvSpPr>
            <a:spLocks noGrp="1"/>
          </p:cNvSpPr>
          <p:nvPr>
            <p:ph type="pic" idx="19" hasCustomPrompt="1"/>
          </p:nvPr>
        </p:nvSpPr>
        <p:spPr>
          <a:xfrm>
            <a:off x="4476214" y="4300266"/>
            <a:ext cx="3241163" cy="2075687"/>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27" name="图片占位符 2">
            <a:extLst>
              <a:ext uri="{FF2B5EF4-FFF2-40B4-BE49-F238E27FC236}">
                <a16:creationId xmlns:a16="http://schemas.microsoft.com/office/drawing/2014/main" id="{0AFC4981-76F6-4B93-8919-3997674EA9CB}"/>
              </a:ext>
            </a:extLst>
          </p:cNvPr>
          <p:cNvSpPr>
            <a:spLocks noGrp="1"/>
          </p:cNvSpPr>
          <p:nvPr>
            <p:ph type="pic" idx="20" hasCustomPrompt="1"/>
          </p:nvPr>
        </p:nvSpPr>
        <p:spPr>
          <a:xfrm>
            <a:off x="8095864" y="4300265"/>
            <a:ext cx="3241163" cy="2075687"/>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pic>
        <p:nvPicPr>
          <p:cNvPr id="35" name="图片 13"/>
          <p:cNvPicPr>
            <a:picLocks noChangeAspect="1"/>
          </p:cNvPicPr>
          <p:nvPr/>
        </p:nvPicPr>
        <p:blipFill>
          <a:blip r:embed="rId2"/>
          <a:stretch>
            <a:fillRect/>
          </a:stretch>
        </p:blipFill>
        <p:spPr>
          <a:xfrm>
            <a:off x="11091387" y="193030"/>
            <a:ext cx="827151" cy="368622"/>
          </a:xfrm>
          <a:prstGeom prst="rect">
            <a:avLst/>
          </a:prstGeom>
        </p:spPr>
      </p:pic>
      <p:sp>
        <p:nvSpPr>
          <p:cNvPr id="10" name="灯片编号占位符 1">
            <a:extLst>
              <a:ext uri="{FF2B5EF4-FFF2-40B4-BE49-F238E27FC236}">
                <a16:creationId xmlns:a16="http://schemas.microsoft.com/office/drawing/2014/main" id="{61785FCA-A619-4545-8A35-35500BE39714}"/>
              </a:ext>
            </a:extLst>
          </p:cNvPr>
          <p:cNvSpPr>
            <a:spLocks noGrp="1"/>
          </p:cNvSpPr>
          <p:nvPr>
            <p:ph type="sldNum" idx="10"/>
          </p:nvPr>
        </p:nvSpPr>
        <p:spPr>
          <a:xfrm>
            <a:off x="11682897" y="6540503"/>
            <a:ext cx="238848" cy="225703"/>
          </a:xfrm>
          <a:prstGeom prst="rect">
            <a:avLst/>
          </a:prstGeom>
        </p:spPr>
        <p:txBody>
          <a:bodyPr/>
          <a:lstStyle>
            <a:lvl1pPr>
              <a:buNone/>
              <a:defRPr sz="800">
                <a:latin typeface="FZLanTingHei-R-GBK"/>
                <a:ea typeface="FZLanTingHei-R-GBK"/>
                <a:cs typeface="FZLanTingHei-R-GBK"/>
              </a:defRPr>
            </a:lvl1pPr>
          </a:lstStyle>
          <a:p>
            <a:fld id="{86CB4B4D-7CA3-9044-876B-883B54F8677D}" type="slidenum">
              <a:t>‹#›</a:t>
            </a:fld>
            <a:endParaRPr/>
          </a:p>
        </p:txBody>
      </p:sp>
      <p:sp>
        <p:nvSpPr>
          <p:cNvPr id="15" name="文本占位符 3">
            <a:extLst>
              <a:ext uri="{FF2B5EF4-FFF2-40B4-BE49-F238E27FC236}">
                <a16:creationId xmlns:a16="http://schemas.microsoft.com/office/drawing/2014/main" id="{DDEE0D80-24D9-490F-AA87-E0679A918E4A}"/>
              </a:ext>
            </a:extLst>
          </p:cNvPr>
          <p:cNvSpPr>
            <a:spLocks noGrp="1"/>
          </p:cNvSpPr>
          <p:nvPr>
            <p:ph type="body" idx="21" hasCustomPrompt="1"/>
          </p:nvPr>
        </p:nvSpPr>
        <p:spPr>
          <a:xfrm>
            <a:off x="416907" y="325418"/>
            <a:ext cx="6353061" cy="722313"/>
          </a:xfrm>
          <a:prstGeom prst="rect">
            <a:avLst/>
          </a:prstGeom>
        </p:spPr>
        <p:txBody>
          <a:bodyPr/>
          <a:lstStyle>
            <a:lvl1pPr marL="0" indent="0">
              <a:buNone/>
              <a:defRPr sz="3000" b="0" i="0">
                <a:solidFill>
                  <a:schemeClr val="tx1"/>
                </a:solidFill>
                <a:latin typeface="腾讯体 W7"/>
                <a:ea typeface="腾讯体 W7"/>
                <a:cs typeface="腾讯体 W7"/>
              </a:defRPr>
            </a:lvl1pPr>
            <a:lvl3pPr marL="635000" indent="0">
              <a:buNone/>
              <a:defRPr/>
            </a:lvl3pPr>
          </a:lstStyle>
          <a:p>
            <a:pPr lvl="0">
              <a:buNone/>
            </a:pPr>
            <a:r>
              <a:t>页面主标题 30磅</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图文-多图1">
    <p:spTree>
      <p:nvGrpSpPr>
        <p:cNvPr id="1" name=""/>
        <p:cNvGrpSpPr/>
        <p:nvPr/>
      </p:nvGrpSpPr>
      <p:grpSpPr>
        <a:xfrm>
          <a:off x="0" y="0"/>
          <a:ext cx="0" cy="0"/>
          <a:chOff x="0" y="0"/>
          <a:chExt cx="0" cy="0"/>
        </a:xfrm>
      </p:grpSpPr>
      <p:sp>
        <p:nvSpPr>
          <p:cNvPr id="10" name="Rectangle 23">
            <a:extLst>
              <a:ext uri="{FF2B5EF4-FFF2-40B4-BE49-F238E27FC236}">
                <a16:creationId xmlns:a16="http://schemas.microsoft.com/office/drawing/2014/main" id="{62D7BD04-ED25-433A-BA76-5770684468D9}"/>
              </a:ext>
            </a:extLst>
          </p:cNvPr>
          <p:cNvSpPr>
            <a:spLocks noGrp="1"/>
          </p:cNvSpPr>
          <p:nvPr/>
        </p:nvSpPr>
        <p:spPr>
          <a:xfrm>
            <a:off x="3976463" y="1125538"/>
            <a:ext cx="2303462" cy="23034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287963" bIns="287963" anchor="b"/>
          <a:lstStyle/>
          <a:p>
            <a:pPr marL="0" marR="0" lvl="0" indent="0" algn="ctr" defTabSz="412750">
              <a:lnSpc>
                <a:spcPct val="100000"/>
              </a:lnSpc>
              <a:spcBef>
                <a:spcPts val="0"/>
              </a:spcBef>
              <a:spcAft>
                <a:spcPts val="0"/>
              </a:spcAft>
              <a:buClrTx/>
              <a:buSzTx/>
              <a:buFontTx/>
              <a:buNone/>
            </a:pPr>
            <a:endParaRPr sz="3200" b="1" i="0" u="none" kern="0" cap="none" spc="0" baseline="0">
              <a:ln>
                <a:noFill/>
              </a:ln>
              <a:solidFill>
                <a:srgbClr val="FFFFFF"/>
              </a:solidFill>
              <a:latin typeface="Montserrat Bold"/>
              <a:ea typeface="Montserrat Bold"/>
              <a:cs typeface="Montserrat Bold"/>
            </a:endParaRPr>
          </a:p>
        </p:txBody>
      </p:sp>
      <p:sp>
        <p:nvSpPr>
          <p:cNvPr id="14" name="文本占位符 3">
            <a:extLst>
              <a:ext uri="{FF2B5EF4-FFF2-40B4-BE49-F238E27FC236}">
                <a16:creationId xmlns:a16="http://schemas.microsoft.com/office/drawing/2014/main" id="{A2EF3A7A-6032-45A1-B368-17DD37830440}"/>
              </a:ext>
            </a:extLst>
          </p:cNvPr>
          <p:cNvSpPr>
            <a:spLocks noGrp="1"/>
          </p:cNvSpPr>
          <p:nvPr>
            <p:ph type="body" idx="25" hasCustomPrompt="1"/>
          </p:nvPr>
        </p:nvSpPr>
        <p:spPr>
          <a:xfrm>
            <a:off x="4085892" y="1397031"/>
            <a:ext cx="2073651" cy="722313"/>
          </a:xfrm>
          <a:prstGeom prst="rect">
            <a:avLst/>
          </a:prstGeom>
        </p:spPr>
        <p:txBody>
          <a:bodyPr anchor="ctr"/>
          <a:lstStyle>
            <a:lvl1pPr marL="0" indent="0" algn="ctr">
              <a:buNone/>
              <a:defRPr sz="1600" b="0" i="0">
                <a:solidFill>
                  <a:schemeClr val="bg1"/>
                </a:solidFill>
                <a:latin typeface="腾讯体 W7"/>
                <a:ea typeface="腾讯体 W7"/>
                <a:cs typeface="腾讯体 W7"/>
              </a:defRPr>
            </a:lvl1pPr>
            <a:lvl3pPr marL="635000" indent="0">
              <a:buNone/>
              <a:defRPr/>
            </a:lvl3pPr>
          </a:lstStyle>
          <a:p>
            <a:pPr lvl="0">
              <a:buNone/>
            </a:pPr>
            <a:r>
              <a:t>段落标题 16磅</a:t>
            </a:r>
          </a:p>
        </p:txBody>
      </p:sp>
      <p:sp>
        <p:nvSpPr>
          <p:cNvPr id="15" name="文本占位符 3">
            <a:extLst>
              <a:ext uri="{FF2B5EF4-FFF2-40B4-BE49-F238E27FC236}">
                <a16:creationId xmlns:a16="http://schemas.microsoft.com/office/drawing/2014/main" id="{A7E89807-21A2-4B35-8519-48816CA9681B}"/>
              </a:ext>
            </a:extLst>
          </p:cNvPr>
          <p:cNvSpPr>
            <a:spLocks noGrp="1"/>
          </p:cNvSpPr>
          <p:nvPr>
            <p:ph type="body" idx="26" hasCustomPrompt="1"/>
          </p:nvPr>
        </p:nvSpPr>
        <p:spPr>
          <a:xfrm>
            <a:off x="4085892" y="2036395"/>
            <a:ext cx="2073651" cy="841848"/>
          </a:xfrm>
          <a:prstGeom prst="rect">
            <a:avLst/>
          </a:prstGeom>
        </p:spPr>
        <p:txBody>
          <a:bodyPr anchor="t"/>
          <a:lstStyle>
            <a:lvl1pPr marL="0" indent="0" algn="ctr">
              <a:lnSpc>
                <a:spcPct val="150000"/>
              </a:lnSpc>
              <a:buNone/>
              <a:defRPr sz="1000" b="0" i="0">
                <a:solidFill>
                  <a:schemeClr val="bg1"/>
                </a:solidFill>
                <a:latin typeface="FZLanTingHei-R-GBK"/>
                <a:ea typeface="FZLanTingHei-R-GBK"/>
                <a:cs typeface="FZLanTingHei-R-GBK"/>
              </a:defRPr>
            </a:lvl1pPr>
            <a:lvl3pPr marL="635000" indent="0">
              <a:buNone/>
              <a:defRPr/>
            </a:lvl3pPr>
          </a:lstStyle>
          <a:p>
            <a:pPr lvl="0">
              <a:buNone/>
            </a:pPr>
            <a:r>
              <a:t>此处为正文，字体方正兰亭黑，字号10磅，字重Regular，行距1.5倍，色值#000000。</a:t>
            </a:r>
          </a:p>
        </p:txBody>
      </p:sp>
      <p:pic>
        <p:nvPicPr>
          <p:cNvPr id="20" name="图片 5"/>
          <p:cNvPicPr>
            <a:picLocks noChangeAspect="1"/>
          </p:cNvPicPr>
          <p:nvPr/>
        </p:nvPicPr>
        <p:blipFill>
          <a:blip r:embed="rId2"/>
          <a:stretch>
            <a:fillRect/>
          </a:stretch>
        </p:blipFill>
        <p:spPr>
          <a:xfrm>
            <a:off x="11091387" y="193030"/>
            <a:ext cx="827151" cy="368622"/>
          </a:xfrm>
          <a:prstGeom prst="rect">
            <a:avLst/>
          </a:prstGeom>
        </p:spPr>
      </p:pic>
      <p:sp>
        <p:nvSpPr>
          <p:cNvPr id="2" name="灯片编号占位符 1">
            <a:extLst>
              <a:ext uri="{FF2B5EF4-FFF2-40B4-BE49-F238E27FC236}">
                <a16:creationId xmlns:a16="http://schemas.microsoft.com/office/drawing/2014/main" id="{56B526B6-A293-467E-81E8-F24492C2A251}"/>
              </a:ext>
            </a:extLst>
          </p:cNvPr>
          <p:cNvSpPr>
            <a:spLocks noGrp="1"/>
          </p:cNvSpPr>
          <p:nvPr>
            <p:ph type="sldNum" idx="10"/>
          </p:nvPr>
        </p:nvSpPr>
        <p:spPr>
          <a:xfrm>
            <a:off x="11682897" y="6540503"/>
            <a:ext cx="238848" cy="225703"/>
          </a:xfrm>
          <a:prstGeom prst="rect">
            <a:avLst/>
          </a:prstGeom>
        </p:spPr>
        <p:txBody>
          <a:bodyPr/>
          <a:lstStyle>
            <a:lvl1pPr>
              <a:buNone/>
              <a:defRPr sz="800">
                <a:latin typeface="FZLanTingHei-R-GBK"/>
                <a:ea typeface="FZLanTingHei-R-GBK"/>
                <a:cs typeface="FZLanTingHei-R-GBK"/>
              </a:defRPr>
            </a:lvl1pPr>
          </a:lstStyle>
          <a:p>
            <a:fld id="{86CB4B4D-7CA3-9044-876B-883B54F8677D}" type="slidenum">
              <a:t>‹#›</a:t>
            </a:fld>
            <a:endParaRPr/>
          </a:p>
        </p:txBody>
      </p:sp>
      <p:sp>
        <p:nvSpPr>
          <p:cNvPr id="4" name="Picture Placeholder 8">
            <a:extLst>
              <a:ext uri="{FF2B5EF4-FFF2-40B4-BE49-F238E27FC236}">
                <a16:creationId xmlns:a16="http://schemas.microsoft.com/office/drawing/2014/main" id="{72EE7E0A-95BB-4CE8-AD44-2627849CD5A0}"/>
              </a:ext>
            </a:extLst>
          </p:cNvPr>
          <p:cNvSpPr>
            <a:spLocks noGrp="1"/>
          </p:cNvSpPr>
          <p:nvPr>
            <p:ph type="pic" idx="30" hasCustomPrompt="1"/>
          </p:nvPr>
        </p:nvSpPr>
        <p:spPr>
          <a:xfrm>
            <a:off x="1534874" y="1125538"/>
            <a:ext cx="2303762" cy="2303462"/>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5" name="Picture Placeholder 8">
            <a:extLst>
              <a:ext uri="{FF2B5EF4-FFF2-40B4-BE49-F238E27FC236}">
                <a16:creationId xmlns:a16="http://schemas.microsoft.com/office/drawing/2014/main" id="{0E573944-A6D6-46FC-846A-6E0E6DD36142}"/>
              </a:ext>
            </a:extLst>
          </p:cNvPr>
          <p:cNvSpPr>
            <a:spLocks noGrp="1"/>
          </p:cNvSpPr>
          <p:nvPr>
            <p:ph type="pic" idx="31" hasCustomPrompt="1"/>
          </p:nvPr>
        </p:nvSpPr>
        <p:spPr>
          <a:xfrm>
            <a:off x="1534875" y="3575959"/>
            <a:ext cx="2830819" cy="2697843"/>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7" name="Picture Placeholder 8">
            <a:extLst>
              <a:ext uri="{FF2B5EF4-FFF2-40B4-BE49-F238E27FC236}">
                <a16:creationId xmlns:a16="http://schemas.microsoft.com/office/drawing/2014/main" id="{04F56DA3-2C26-4398-A176-1499CD0320C1}"/>
              </a:ext>
            </a:extLst>
          </p:cNvPr>
          <p:cNvSpPr>
            <a:spLocks noGrp="1"/>
          </p:cNvSpPr>
          <p:nvPr>
            <p:ph type="pic" idx="33" hasCustomPrompt="1"/>
          </p:nvPr>
        </p:nvSpPr>
        <p:spPr>
          <a:xfrm>
            <a:off x="7850770" y="3575959"/>
            <a:ext cx="2830819" cy="2697843"/>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8" name="Picture Placeholder 8">
            <a:extLst>
              <a:ext uri="{FF2B5EF4-FFF2-40B4-BE49-F238E27FC236}">
                <a16:creationId xmlns:a16="http://schemas.microsoft.com/office/drawing/2014/main" id="{1C2EEC06-6B0B-4601-89ED-19D955405B75}"/>
              </a:ext>
            </a:extLst>
          </p:cNvPr>
          <p:cNvSpPr>
            <a:spLocks noGrp="1"/>
          </p:cNvSpPr>
          <p:nvPr>
            <p:ph type="pic" idx="34" hasCustomPrompt="1"/>
          </p:nvPr>
        </p:nvSpPr>
        <p:spPr>
          <a:xfrm>
            <a:off x="6417753" y="1125538"/>
            <a:ext cx="4263838" cy="2303462"/>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9" name="Picture Placeholder 8">
            <a:extLst>
              <a:ext uri="{FF2B5EF4-FFF2-40B4-BE49-F238E27FC236}">
                <a16:creationId xmlns:a16="http://schemas.microsoft.com/office/drawing/2014/main" id="{661EF40C-45C8-48AF-BAC5-E291AD6492AF}"/>
              </a:ext>
            </a:extLst>
          </p:cNvPr>
          <p:cNvSpPr>
            <a:spLocks noGrp="1"/>
          </p:cNvSpPr>
          <p:nvPr>
            <p:ph type="pic" idx="35" hasCustomPrompt="1"/>
          </p:nvPr>
        </p:nvSpPr>
        <p:spPr>
          <a:xfrm>
            <a:off x="4515226" y="3575959"/>
            <a:ext cx="3186012" cy="2697843"/>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11" name="文本占位符 3">
            <a:extLst>
              <a:ext uri="{FF2B5EF4-FFF2-40B4-BE49-F238E27FC236}">
                <a16:creationId xmlns:a16="http://schemas.microsoft.com/office/drawing/2014/main" id="{20706E89-7661-4A09-8F5B-4EE3B55278C0}"/>
              </a:ext>
            </a:extLst>
          </p:cNvPr>
          <p:cNvSpPr>
            <a:spLocks noGrp="1"/>
          </p:cNvSpPr>
          <p:nvPr>
            <p:ph type="body" idx="16" hasCustomPrompt="1"/>
          </p:nvPr>
        </p:nvSpPr>
        <p:spPr>
          <a:xfrm>
            <a:off x="416907" y="325418"/>
            <a:ext cx="6353061" cy="722313"/>
          </a:xfrm>
          <a:prstGeom prst="rect">
            <a:avLst/>
          </a:prstGeom>
        </p:spPr>
        <p:txBody>
          <a:bodyPr/>
          <a:lstStyle>
            <a:lvl1pPr marL="0" indent="0">
              <a:buNone/>
              <a:defRPr sz="3000" b="0" i="0">
                <a:solidFill>
                  <a:schemeClr val="tx1"/>
                </a:solidFill>
                <a:latin typeface="腾讯体 W7"/>
                <a:ea typeface="腾讯体 W7"/>
                <a:cs typeface="腾讯体 W7"/>
              </a:defRPr>
            </a:lvl1pPr>
            <a:lvl3pPr marL="635000" indent="0">
              <a:buNone/>
              <a:defRPr/>
            </a:lvl3pPr>
          </a:lstStyle>
          <a:p>
            <a:pPr lvl="0">
              <a:buNone/>
            </a:pPr>
            <a:r>
              <a:t>页面主标题 30磅</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cSld name="black-空白">
    <p:bg>
      <p:bgPr>
        <a:solidFill>
          <a:schemeClr val="tx1"/>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左右-版式1">
    <p:spTree>
      <p:nvGrpSpPr>
        <p:cNvPr id="1" name=""/>
        <p:cNvGrpSpPr/>
        <p:nvPr/>
      </p:nvGrpSpPr>
      <p:grpSpPr>
        <a:xfrm>
          <a:off x="0" y="0"/>
          <a:ext cx="0" cy="0"/>
          <a:chOff x="0" y="0"/>
          <a:chExt cx="0" cy="0"/>
        </a:xfrm>
      </p:grpSpPr>
      <p:sp>
        <p:nvSpPr>
          <p:cNvPr id="13" name="矩形">
            <a:extLst>
              <a:ext uri="{FF2B5EF4-FFF2-40B4-BE49-F238E27FC236}">
                <a16:creationId xmlns:a16="http://schemas.microsoft.com/office/drawing/2014/main" id="{1FDB8CB3-F841-46BE-ABFE-C9722FA5851C}"/>
              </a:ext>
            </a:extLst>
          </p:cNvPr>
          <p:cNvSpPr>
            <a:spLocks noGrp="1"/>
          </p:cNvSpPr>
          <p:nvPr/>
        </p:nvSpPr>
        <p:spPr>
          <a:xfrm>
            <a:off x="-2787" y="-4234"/>
            <a:ext cx="6042929" cy="6866468"/>
          </a:xfrm>
          <a:prstGeom prst="rect">
            <a:avLst/>
          </a:prstGeom>
          <a:solidFill>
            <a:schemeClr val="accent1"/>
          </a:solidFill>
          <a:ln w="12700"/>
        </p:spPr>
        <p:txBody>
          <a:bodyPr lIns="0" tIns="0" rIns="0" bIns="0" anchor="ctr"/>
          <a:lstStyle/>
          <a:p>
            <a:pPr>
              <a:buNone/>
              <a:defRPr sz="3200" b="0">
                <a:solidFill>
                  <a:srgbClr val="FFFFFF"/>
                </a:solidFill>
                <a:latin typeface="Helvetica Neue Medium"/>
                <a:ea typeface="Helvetica Neue Medium"/>
                <a:cs typeface="Helvetica Neue Medium"/>
              </a:defRPr>
            </a:pPr>
            <a:endParaRPr sz="1600"/>
          </a:p>
        </p:txBody>
      </p:sp>
      <p:sp>
        <p:nvSpPr>
          <p:cNvPr id="8" name="文本占位符 3">
            <a:extLst>
              <a:ext uri="{FF2B5EF4-FFF2-40B4-BE49-F238E27FC236}">
                <a16:creationId xmlns:a16="http://schemas.microsoft.com/office/drawing/2014/main" id="{355644F8-8900-40D1-A7F1-9F69AE674D9F}"/>
              </a:ext>
            </a:extLst>
          </p:cNvPr>
          <p:cNvSpPr>
            <a:spLocks noGrp="1"/>
          </p:cNvSpPr>
          <p:nvPr>
            <p:ph type="body" idx="15" hasCustomPrompt="1"/>
          </p:nvPr>
        </p:nvSpPr>
        <p:spPr>
          <a:xfrm>
            <a:off x="416907" y="2290453"/>
            <a:ext cx="4842313" cy="722313"/>
          </a:xfrm>
          <a:prstGeom prst="rect">
            <a:avLst/>
          </a:prstGeom>
        </p:spPr>
        <p:txBody>
          <a:bodyPr/>
          <a:lstStyle>
            <a:lvl1pPr marL="0" indent="0">
              <a:buNone/>
              <a:defRPr sz="3000" b="0" i="0">
                <a:solidFill>
                  <a:schemeClr val="bg1"/>
                </a:solidFill>
                <a:latin typeface="腾讯体 W7"/>
                <a:ea typeface="腾讯体 W7"/>
                <a:cs typeface="腾讯体 W7"/>
              </a:defRPr>
            </a:lvl1pPr>
            <a:lvl3pPr marL="635000" indent="0">
              <a:buNone/>
              <a:defRPr/>
            </a:lvl3pPr>
          </a:lstStyle>
          <a:p>
            <a:pPr lvl="0">
              <a:buNone/>
            </a:pPr>
            <a:r>
              <a:t>页面主标题 30磅</a:t>
            </a:r>
          </a:p>
        </p:txBody>
      </p:sp>
      <p:pic>
        <p:nvPicPr>
          <p:cNvPr id="17" name="图片 5"/>
          <p:cNvPicPr>
            <a:picLocks noChangeAspect="1"/>
          </p:cNvPicPr>
          <p:nvPr/>
        </p:nvPicPr>
        <p:blipFill>
          <a:blip r:embed="rId2"/>
          <a:stretch>
            <a:fillRect/>
          </a:stretch>
        </p:blipFill>
        <p:spPr>
          <a:xfrm>
            <a:off x="11091387" y="193030"/>
            <a:ext cx="827151" cy="368622"/>
          </a:xfrm>
          <a:prstGeom prst="rect">
            <a:avLst/>
          </a:prstGeom>
        </p:spPr>
      </p:pic>
      <p:sp>
        <p:nvSpPr>
          <p:cNvPr id="2" name="灯片编号占位符 1">
            <a:extLst>
              <a:ext uri="{FF2B5EF4-FFF2-40B4-BE49-F238E27FC236}">
                <a16:creationId xmlns:a16="http://schemas.microsoft.com/office/drawing/2014/main" id="{612C5DC8-FA3B-44D2-A593-861EA5C1EED3}"/>
              </a:ext>
            </a:extLst>
          </p:cNvPr>
          <p:cNvSpPr>
            <a:spLocks noGrp="1"/>
          </p:cNvSpPr>
          <p:nvPr>
            <p:ph type="sldNum" idx="10"/>
          </p:nvPr>
        </p:nvSpPr>
        <p:spPr>
          <a:xfrm>
            <a:off x="11682897" y="6540503"/>
            <a:ext cx="238848" cy="225703"/>
          </a:xfrm>
          <a:prstGeom prst="rect">
            <a:avLst/>
          </a:prstGeom>
        </p:spPr>
        <p:txBody>
          <a:bodyPr/>
          <a:lstStyle>
            <a:lvl1pPr>
              <a:buNone/>
              <a:defRPr sz="800">
                <a:latin typeface="FZLanTingHei-R-GBK"/>
                <a:ea typeface="FZLanTingHei-R-GBK"/>
                <a:cs typeface="FZLanTingHei-R-GBK"/>
              </a:defRPr>
            </a:lvl1pPr>
          </a:lstStyle>
          <a:p>
            <a:fld id="{86CB4B4D-7CA3-9044-876B-883B54F8677D}" type="slidenum">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white-空白带页码">
    <p:spTree>
      <p:nvGrpSpPr>
        <p:cNvPr id="1" name=""/>
        <p:cNvGrpSpPr/>
        <p:nvPr/>
      </p:nvGrpSpPr>
      <p:grpSpPr>
        <a:xfrm>
          <a:off x="0" y="0"/>
          <a:ext cx="0" cy="0"/>
          <a:chOff x="0" y="0"/>
          <a:chExt cx="0" cy="0"/>
        </a:xfrm>
      </p:grpSpPr>
      <p:sp>
        <p:nvSpPr>
          <p:cNvPr id="3" name="灯片编号占位符 1">
            <a:extLst>
              <a:ext uri="{FF2B5EF4-FFF2-40B4-BE49-F238E27FC236}">
                <a16:creationId xmlns:a16="http://schemas.microsoft.com/office/drawing/2014/main" id="{989E46CC-35A2-43E0-BB79-E1006520C905}"/>
              </a:ext>
            </a:extLst>
          </p:cNvPr>
          <p:cNvSpPr>
            <a:spLocks noGrp="1"/>
          </p:cNvSpPr>
          <p:nvPr>
            <p:ph type="sldNum" idx="10"/>
          </p:nvPr>
        </p:nvSpPr>
        <p:spPr>
          <a:xfrm>
            <a:off x="11682897" y="6540503"/>
            <a:ext cx="238848" cy="225703"/>
          </a:xfrm>
          <a:prstGeom prst="rect">
            <a:avLst/>
          </a:prstGeom>
        </p:spPr>
        <p:txBody>
          <a:bodyPr/>
          <a:lstStyle>
            <a:lvl1pPr>
              <a:buNone/>
              <a:defRPr sz="800">
                <a:latin typeface="FZLanTingHei-R-GBK"/>
                <a:ea typeface="FZLanTingHei-R-GBK"/>
                <a:cs typeface="FZLanTingHei-R-GBK"/>
              </a:defRPr>
            </a:lvl1pPr>
          </a:lstStyle>
          <a:p>
            <a:fld id="{86CB4B4D-7CA3-9044-876B-883B54F8677D}" type="slidenum">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左右-版式2">
    <p:spTree>
      <p:nvGrpSpPr>
        <p:cNvPr id="1" name=""/>
        <p:cNvGrpSpPr/>
        <p:nvPr/>
      </p:nvGrpSpPr>
      <p:grpSpPr>
        <a:xfrm>
          <a:off x="0" y="0"/>
          <a:ext cx="0" cy="0"/>
          <a:chOff x="0" y="0"/>
          <a:chExt cx="0" cy="0"/>
        </a:xfrm>
      </p:grpSpPr>
      <p:sp>
        <p:nvSpPr>
          <p:cNvPr id="22" name="文本占位符 3">
            <a:extLst>
              <a:ext uri="{FF2B5EF4-FFF2-40B4-BE49-F238E27FC236}">
                <a16:creationId xmlns:a16="http://schemas.microsoft.com/office/drawing/2014/main" id="{0485F075-469B-4B56-8A48-C23EB9258DA5}"/>
              </a:ext>
            </a:extLst>
          </p:cNvPr>
          <p:cNvSpPr>
            <a:spLocks noGrp="1"/>
          </p:cNvSpPr>
          <p:nvPr>
            <p:ph type="body" idx="26" hasCustomPrompt="1"/>
          </p:nvPr>
        </p:nvSpPr>
        <p:spPr>
          <a:xfrm>
            <a:off x="5841217" y="5324031"/>
            <a:ext cx="4462281" cy="841848"/>
          </a:xfrm>
          <a:prstGeom prst="rect">
            <a:avLst/>
          </a:prstGeom>
        </p:spPr>
        <p:txBody>
          <a:bodyPr anchor="t"/>
          <a:lstStyle>
            <a:lvl1pPr marL="0" indent="0" algn="l">
              <a:lnSpc>
                <a:spcPct val="150000"/>
              </a:lnSpc>
              <a:buNone/>
              <a:defRPr sz="1000" b="0" i="0">
                <a:solidFill>
                  <a:schemeClr val="tx1"/>
                </a:solidFill>
                <a:latin typeface="FZLanTingHei-R-GBK"/>
                <a:ea typeface="FZLanTingHei-R-GBK"/>
                <a:cs typeface="FZLanTingHei-R-GBK"/>
              </a:defRPr>
            </a:lvl1pPr>
            <a:lvl3pPr marL="635000" indent="0">
              <a:buNone/>
              <a:defRPr/>
            </a:lvl3pPr>
          </a:lstStyle>
          <a:p>
            <a:pPr lvl="0">
              <a:buNone/>
            </a:pPr>
            <a:r>
              <a:t>此处为正文，字体方正兰亭黑，字号10磅，字重Regular，行距1.5倍，色值#000000。段落与表格左对齐。</a:t>
            </a:r>
          </a:p>
        </p:txBody>
      </p:sp>
      <p:sp>
        <p:nvSpPr>
          <p:cNvPr id="21" name="图表占位符 20">
            <a:extLst>
              <a:ext uri="{FF2B5EF4-FFF2-40B4-BE49-F238E27FC236}">
                <a16:creationId xmlns:a16="http://schemas.microsoft.com/office/drawing/2014/main" id="{1F0F4CE7-2D9E-448C-9AC4-059112CBF86F}"/>
              </a:ext>
            </a:extLst>
          </p:cNvPr>
          <p:cNvSpPr>
            <a:spLocks noGrp="1"/>
          </p:cNvSpPr>
          <p:nvPr>
            <p:ph type="chart" idx="39" hasCustomPrompt="1"/>
          </p:nvPr>
        </p:nvSpPr>
        <p:spPr>
          <a:xfrm>
            <a:off x="5206839" y="1176340"/>
            <a:ext cx="5731037" cy="4117975"/>
          </a:xfrm>
          <a:prstGeom prst="rect">
            <a:avLst/>
          </a:prstGeom>
        </p:spPr>
        <p:txBody>
          <a:bodyPr/>
          <a:lstStyle>
            <a:lvl1pPr marL="0" marR="0" indent="0" algn="ctr" defTabSz="228600">
              <a:lnSpc>
                <a:spcPct val="120000"/>
              </a:lnSpc>
              <a:spcBef>
                <a:spcPts val="0"/>
              </a:spcBef>
              <a:spcAft>
                <a:spcPts val="0"/>
              </a:spcAft>
              <a:buClrTx/>
              <a:buSzPct val="125000"/>
              <a:buFontTx/>
              <a:buNone/>
              <a:defRPr sz="2400" b="0" i="0">
                <a:solidFill>
                  <a:schemeClr val="tx2"/>
                </a:solidFill>
                <a:latin typeface="腾讯体 W7"/>
                <a:ea typeface="腾讯体 W7"/>
                <a:cs typeface="腾讯体 W7"/>
              </a:defRPr>
            </a:lvl1pPr>
          </a:lstStyle>
          <a:p>
            <a:r>
              <a:t>段落标题 24磅</a:t>
            </a:r>
          </a:p>
        </p:txBody>
      </p:sp>
      <p:sp>
        <p:nvSpPr>
          <p:cNvPr id="4" name="矩形">
            <a:extLst>
              <a:ext uri="{FF2B5EF4-FFF2-40B4-BE49-F238E27FC236}">
                <a16:creationId xmlns:a16="http://schemas.microsoft.com/office/drawing/2014/main" id="{34D38B76-8649-47B8-B2E8-8586F81ACA61}"/>
              </a:ext>
            </a:extLst>
          </p:cNvPr>
          <p:cNvSpPr>
            <a:spLocks noGrp="1"/>
          </p:cNvSpPr>
          <p:nvPr/>
        </p:nvSpPr>
        <p:spPr>
          <a:xfrm>
            <a:off x="-2787" y="-4234"/>
            <a:ext cx="3807729" cy="6866468"/>
          </a:xfrm>
          <a:prstGeom prst="rect">
            <a:avLst/>
          </a:prstGeom>
          <a:solidFill>
            <a:schemeClr val="accent1"/>
          </a:solidFill>
          <a:ln w="12700"/>
        </p:spPr>
        <p:txBody>
          <a:bodyPr lIns="0" tIns="0" rIns="0" bIns="0" anchor="ctr"/>
          <a:lstStyle/>
          <a:p>
            <a:pPr>
              <a:buNone/>
              <a:defRPr sz="3200" b="0">
                <a:solidFill>
                  <a:srgbClr val="FFFFFF"/>
                </a:solidFill>
                <a:latin typeface="Helvetica Neue Medium"/>
                <a:ea typeface="Helvetica Neue Medium"/>
                <a:cs typeface="Helvetica Neue Medium"/>
              </a:defRPr>
            </a:pPr>
            <a:endParaRPr sz="1600">
              <a:solidFill>
                <a:srgbClr val="0060F0"/>
              </a:solidFill>
            </a:endParaRPr>
          </a:p>
        </p:txBody>
      </p:sp>
      <p:pic>
        <p:nvPicPr>
          <p:cNvPr id="27" name="图片 5"/>
          <p:cNvPicPr>
            <a:picLocks noChangeAspect="1"/>
          </p:cNvPicPr>
          <p:nvPr/>
        </p:nvPicPr>
        <p:blipFill>
          <a:blip r:embed="rId2"/>
          <a:stretch>
            <a:fillRect/>
          </a:stretch>
        </p:blipFill>
        <p:spPr>
          <a:xfrm>
            <a:off x="11091387" y="193030"/>
            <a:ext cx="827151" cy="368622"/>
          </a:xfrm>
          <a:prstGeom prst="rect">
            <a:avLst/>
          </a:prstGeom>
        </p:spPr>
      </p:pic>
      <p:sp>
        <p:nvSpPr>
          <p:cNvPr id="2" name="灯片编号占位符 1">
            <a:extLst>
              <a:ext uri="{FF2B5EF4-FFF2-40B4-BE49-F238E27FC236}">
                <a16:creationId xmlns:a16="http://schemas.microsoft.com/office/drawing/2014/main" id="{6B6056E4-603B-44FF-8D78-66FF27296A95}"/>
              </a:ext>
            </a:extLst>
          </p:cNvPr>
          <p:cNvSpPr>
            <a:spLocks noGrp="1"/>
          </p:cNvSpPr>
          <p:nvPr>
            <p:ph type="sldNum" idx="10"/>
          </p:nvPr>
        </p:nvSpPr>
        <p:spPr>
          <a:xfrm>
            <a:off x="11682897" y="6540503"/>
            <a:ext cx="238848" cy="225703"/>
          </a:xfrm>
          <a:prstGeom prst="rect">
            <a:avLst/>
          </a:prstGeom>
        </p:spPr>
        <p:txBody>
          <a:bodyPr/>
          <a:lstStyle>
            <a:lvl1pPr>
              <a:buNone/>
              <a:defRPr sz="800">
                <a:latin typeface="FZLanTingHei-R-GBK"/>
                <a:ea typeface="FZLanTingHei-R-GBK"/>
                <a:cs typeface="FZLanTingHei-R-GBK"/>
              </a:defRPr>
            </a:lvl1pPr>
          </a:lstStyle>
          <a:p>
            <a:fld id="{86CB4B4D-7CA3-9044-876B-883B54F8677D}" type="slidenum">
              <a:t>‹#›</a:t>
            </a:fld>
            <a:endParaRPr/>
          </a:p>
        </p:txBody>
      </p:sp>
      <p:sp>
        <p:nvSpPr>
          <p:cNvPr id="10" name="文本占位符 20">
            <a:extLst>
              <a:ext uri="{FF2B5EF4-FFF2-40B4-BE49-F238E27FC236}">
                <a16:creationId xmlns:a16="http://schemas.microsoft.com/office/drawing/2014/main" id="{AF85A7C5-61A0-46BD-8AA3-9B6E2F8EC548}"/>
              </a:ext>
            </a:extLst>
          </p:cNvPr>
          <p:cNvSpPr>
            <a:spLocks noGrp="1"/>
          </p:cNvSpPr>
          <p:nvPr>
            <p:ph type="body" idx="15" hasCustomPrompt="1"/>
          </p:nvPr>
        </p:nvSpPr>
        <p:spPr>
          <a:xfrm>
            <a:off x="457502" y="1301523"/>
            <a:ext cx="3100387" cy="766763"/>
          </a:xfrm>
          <a:prstGeom prst="rect">
            <a:avLst/>
          </a:prstGeom>
        </p:spPr>
        <p:txBody>
          <a:bodyPr/>
          <a:lstStyle>
            <a:lvl1pPr marL="0" indent="0">
              <a:buNone/>
              <a:defRPr sz="3000" b="1" i="0">
                <a:solidFill>
                  <a:schemeClr val="bg1"/>
                </a:solidFill>
                <a:latin typeface="腾讯体 W7"/>
                <a:ea typeface="腾讯体 W7"/>
                <a:cs typeface="腾讯体 W7"/>
              </a:defRPr>
            </a:lvl1pPr>
          </a:lstStyle>
          <a:p>
            <a:pPr lvl="0">
              <a:buNone/>
            </a:pPr>
            <a:r>
              <a:t>页面主标题 30磅</a:t>
            </a:r>
          </a:p>
        </p:txBody>
      </p:sp>
      <p:sp>
        <p:nvSpPr>
          <p:cNvPr id="11" name="文本占位符 20">
            <a:extLst>
              <a:ext uri="{FF2B5EF4-FFF2-40B4-BE49-F238E27FC236}">
                <a16:creationId xmlns:a16="http://schemas.microsoft.com/office/drawing/2014/main" id="{EC207FE0-2243-49CE-A97B-29C276E34AAA}"/>
              </a:ext>
            </a:extLst>
          </p:cNvPr>
          <p:cNvSpPr>
            <a:spLocks noGrp="1"/>
          </p:cNvSpPr>
          <p:nvPr>
            <p:ph type="body" idx="32" hasCustomPrompt="1"/>
          </p:nvPr>
        </p:nvSpPr>
        <p:spPr>
          <a:xfrm>
            <a:off x="427022" y="2832540"/>
            <a:ext cx="2970000" cy="766763"/>
          </a:xfrm>
          <a:prstGeom prst="rect">
            <a:avLst/>
          </a:prstGeom>
        </p:spPr>
        <p:txBody>
          <a:bodyPr/>
          <a:lstStyle>
            <a:lvl1pPr marL="0" indent="0">
              <a:lnSpc>
                <a:spcPct val="150000"/>
              </a:lnSpc>
              <a:buNone/>
              <a:defRPr sz="1200" b="0" i="0">
                <a:solidFill>
                  <a:schemeClr val="bg1"/>
                </a:solidFill>
                <a:latin typeface="FZLanTingHei-R-GBK"/>
                <a:ea typeface="FZLanTingHei-R-GBK"/>
                <a:cs typeface="FZLanTingHei-R-GBK"/>
              </a:defRPr>
            </a:lvl1pPr>
          </a:lstStyle>
          <a:p>
            <a:pPr lvl="0">
              <a:buNone/>
            </a:pPr>
            <a:r>
              <a:t>此处为正文，字体方正兰亭黑，字号12磅，字重Regular，行距1.5倍，色值#FFFFFF。</a:t>
            </a:r>
          </a:p>
        </p:txBody>
      </p:sp>
      <p:sp>
        <p:nvSpPr>
          <p:cNvPr id="12" name="文本占位符 20">
            <a:extLst>
              <a:ext uri="{FF2B5EF4-FFF2-40B4-BE49-F238E27FC236}">
                <a16:creationId xmlns:a16="http://schemas.microsoft.com/office/drawing/2014/main" id="{C45A1E6E-15D7-4C57-AABA-62A535ED62BE}"/>
              </a:ext>
            </a:extLst>
          </p:cNvPr>
          <p:cNvSpPr>
            <a:spLocks noGrp="1"/>
          </p:cNvSpPr>
          <p:nvPr>
            <p:ph type="body" idx="34" hasCustomPrompt="1"/>
          </p:nvPr>
        </p:nvSpPr>
        <p:spPr>
          <a:xfrm>
            <a:off x="427022" y="4475854"/>
            <a:ext cx="2970000" cy="766763"/>
          </a:xfrm>
          <a:prstGeom prst="rect">
            <a:avLst/>
          </a:prstGeom>
        </p:spPr>
        <p:txBody>
          <a:bodyPr/>
          <a:lstStyle>
            <a:lvl1pPr marL="0" indent="0">
              <a:lnSpc>
                <a:spcPct val="150000"/>
              </a:lnSpc>
              <a:buNone/>
              <a:defRPr sz="1200" b="0" i="0">
                <a:solidFill>
                  <a:schemeClr val="bg1"/>
                </a:solidFill>
                <a:latin typeface="FZLanTingHei-R-GBK"/>
                <a:ea typeface="FZLanTingHei-R-GBK"/>
                <a:cs typeface="FZLanTingHei-R-GBK"/>
              </a:defRPr>
            </a:lvl1pPr>
          </a:lstStyle>
          <a:p>
            <a:pPr lvl="0">
              <a:buNone/>
            </a:pPr>
            <a:r>
              <a:t>此处为正文，字体方正兰亭黑，字号12磅，字重Regular，行距1.5倍，色值#FFFFFF。</a:t>
            </a:r>
          </a:p>
        </p:txBody>
      </p:sp>
      <p:sp>
        <p:nvSpPr>
          <p:cNvPr id="14" name="文本占位符 20">
            <a:extLst>
              <a:ext uri="{FF2B5EF4-FFF2-40B4-BE49-F238E27FC236}">
                <a16:creationId xmlns:a16="http://schemas.microsoft.com/office/drawing/2014/main" id="{C589F301-9624-479F-86C5-21A9F7EE7D71}"/>
              </a:ext>
            </a:extLst>
          </p:cNvPr>
          <p:cNvSpPr>
            <a:spLocks noGrp="1"/>
          </p:cNvSpPr>
          <p:nvPr>
            <p:ph type="body" idx="37" hasCustomPrompt="1"/>
          </p:nvPr>
        </p:nvSpPr>
        <p:spPr>
          <a:xfrm>
            <a:off x="427022" y="2327416"/>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rgbClr val="FFFFFF"/>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
        <p:nvSpPr>
          <p:cNvPr id="15" name="文本占位符 20">
            <a:extLst>
              <a:ext uri="{FF2B5EF4-FFF2-40B4-BE49-F238E27FC236}">
                <a16:creationId xmlns:a16="http://schemas.microsoft.com/office/drawing/2014/main" id="{71DAFAA1-3736-47BC-8CF6-78938F5FB1E8}"/>
              </a:ext>
            </a:extLst>
          </p:cNvPr>
          <p:cNvSpPr>
            <a:spLocks noGrp="1"/>
          </p:cNvSpPr>
          <p:nvPr>
            <p:ph type="body" idx="33" hasCustomPrompt="1"/>
          </p:nvPr>
        </p:nvSpPr>
        <p:spPr>
          <a:xfrm>
            <a:off x="427022" y="3962129"/>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rgbClr val="FFFFFF"/>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左右-版式3">
    <p:spTree>
      <p:nvGrpSpPr>
        <p:cNvPr id="1" name=""/>
        <p:cNvGrpSpPr/>
        <p:nvPr/>
      </p:nvGrpSpPr>
      <p:grpSpPr>
        <a:xfrm>
          <a:off x="0" y="0"/>
          <a:ext cx="0" cy="0"/>
          <a:chOff x="0" y="0"/>
          <a:chExt cx="0" cy="0"/>
        </a:xfrm>
      </p:grpSpPr>
      <p:pic>
        <p:nvPicPr>
          <p:cNvPr id="22" name="图片 5"/>
          <p:cNvPicPr>
            <a:picLocks noChangeAspect="1"/>
          </p:cNvPicPr>
          <p:nvPr/>
        </p:nvPicPr>
        <p:blipFill>
          <a:blip r:embed="rId2"/>
          <a:stretch>
            <a:fillRect/>
          </a:stretch>
        </p:blipFill>
        <p:spPr>
          <a:xfrm>
            <a:off x="11091387" y="193030"/>
            <a:ext cx="827151" cy="368622"/>
          </a:xfrm>
          <a:prstGeom prst="rect">
            <a:avLst/>
          </a:prstGeom>
        </p:spPr>
      </p:pic>
      <p:sp>
        <p:nvSpPr>
          <p:cNvPr id="2" name="灯片编号占位符 1">
            <a:extLst>
              <a:ext uri="{FF2B5EF4-FFF2-40B4-BE49-F238E27FC236}">
                <a16:creationId xmlns:a16="http://schemas.microsoft.com/office/drawing/2014/main" id="{93FBBB84-9388-4AE3-831A-278F7E383002}"/>
              </a:ext>
            </a:extLst>
          </p:cNvPr>
          <p:cNvSpPr>
            <a:spLocks noGrp="1"/>
          </p:cNvSpPr>
          <p:nvPr>
            <p:ph type="sldNum" idx="10"/>
          </p:nvPr>
        </p:nvSpPr>
        <p:spPr>
          <a:xfrm>
            <a:off x="11682897" y="6540503"/>
            <a:ext cx="238848" cy="225703"/>
          </a:xfrm>
          <a:prstGeom prst="rect">
            <a:avLst/>
          </a:prstGeom>
        </p:spPr>
        <p:txBody>
          <a:bodyPr/>
          <a:lstStyle>
            <a:lvl1pPr>
              <a:buNone/>
              <a:defRPr sz="800">
                <a:latin typeface="FZLanTingHei-R-GBK"/>
                <a:ea typeface="FZLanTingHei-R-GBK"/>
                <a:cs typeface="FZLanTingHei-R-GBK"/>
              </a:defRPr>
            </a:lvl1pPr>
          </a:lstStyle>
          <a:p>
            <a:fld id="{86CB4B4D-7CA3-9044-876B-883B54F8677D}" type="slidenum">
              <a:t>‹#›</a:t>
            </a:fld>
            <a:endParaRPr/>
          </a:p>
        </p:txBody>
      </p:sp>
      <p:sp>
        <p:nvSpPr>
          <p:cNvPr id="8" name="矩形">
            <a:extLst>
              <a:ext uri="{FF2B5EF4-FFF2-40B4-BE49-F238E27FC236}">
                <a16:creationId xmlns:a16="http://schemas.microsoft.com/office/drawing/2014/main" id="{F11F84CB-6A22-4EF7-806D-1A2B39F97659}"/>
              </a:ext>
            </a:extLst>
          </p:cNvPr>
          <p:cNvSpPr>
            <a:spLocks noGrp="1"/>
          </p:cNvSpPr>
          <p:nvPr/>
        </p:nvSpPr>
        <p:spPr>
          <a:xfrm>
            <a:off x="-2788" y="-4234"/>
            <a:ext cx="4647046" cy="6866468"/>
          </a:xfrm>
          <a:prstGeom prst="rect">
            <a:avLst/>
          </a:prstGeom>
          <a:solidFill>
            <a:schemeClr val="accent1"/>
          </a:solidFill>
          <a:ln w="12700"/>
        </p:spPr>
        <p:txBody>
          <a:bodyPr lIns="0" tIns="0" rIns="0" bIns="0" anchor="ctr"/>
          <a:lstStyle/>
          <a:p>
            <a:pPr>
              <a:buNone/>
              <a:defRPr sz="3200" b="0">
                <a:solidFill>
                  <a:srgbClr val="FFFFFF"/>
                </a:solidFill>
                <a:latin typeface="Helvetica Neue Medium"/>
                <a:ea typeface="Helvetica Neue Medium"/>
                <a:cs typeface="Helvetica Neue Medium"/>
              </a:defRPr>
            </a:pPr>
            <a:endParaRPr sz="1600">
              <a:solidFill>
                <a:srgbClr val="0060F0"/>
              </a:solidFill>
            </a:endParaRPr>
          </a:p>
        </p:txBody>
      </p:sp>
      <p:sp>
        <p:nvSpPr>
          <p:cNvPr id="11" name="文本占位符 20">
            <a:extLst>
              <a:ext uri="{FF2B5EF4-FFF2-40B4-BE49-F238E27FC236}">
                <a16:creationId xmlns:a16="http://schemas.microsoft.com/office/drawing/2014/main" id="{6B3BB6E5-BD31-4EAB-B9D4-49C7A1BC0EDB}"/>
              </a:ext>
            </a:extLst>
          </p:cNvPr>
          <p:cNvSpPr>
            <a:spLocks noGrp="1"/>
          </p:cNvSpPr>
          <p:nvPr>
            <p:ph type="body" idx="15" hasCustomPrompt="1"/>
          </p:nvPr>
        </p:nvSpPr>
        <p:spPr>
          <a:xfrm>
            <a:off x="457502" y="1301523"/>
            <a:ext cx="3100387" cy="766763"/>
          </a:xfrm>
          <a:prstGeom prst="rect">
            <a:avLst/>
          </a:prstGeom>
        </p:spPr>
        <p:txBody>
          <a:bodyPr/>
          <a:lstStyle>
            <a:lvl1pPr marL="0" indent="0">
              <a:buNone/>
              <a:defRPr sz="3000" b="1" i="0">
                <a:solidFill>
                  <a:schemeClr val="bg1"/>
                </a:solidFill>
                <a:latin typeface="腾讯体 W7"/>
                <a:ea typeface="腾讯体 W7"/>
                <a:cs typeface="腾讯体 W7"/>
              </a:defRPr>
            </a:lvl1pPr>
          </a:lstStyle>
          <a:p>
            <a:pPr lvl="0">
              <a:buNone/>
            </a:pPr>
            <a:r>
              <a:t>页面主标题 30磅</a:t>
            </a:r>
          </a:p>
        </p:txBody>
      </p:sp>
      <p:sp>
        <p:nvSpPr>
          <p:cNvPr id="16" name="文本占位符 20">
            <a:extLst>
              <a:ext uri="{FF2B5EF4-FFF2-40B4-BE49-F238E27FC236}">
                <a16:creationId xmlns:a16="http://schemas.microsoft.com/office/drawing/2014/main" id="{4C194044-DF30-407E-962A-CC507B6E7D8F}"/>
              </a:ext>
            </a:extLst>
          </p:cNvPr>
          <p:cNvSpPr>
            <a:spLocks noGrp="1"/>
          </p:cNvSpPr>
          <p:nvPr>
            <p:ph type="body" idx="32" hasCustomPrompt="1"/>
          </p:nvPr>
        </p:nvSpPr>
        <p:spPr>
          <a:xfrm>
            <a:off x="427022" y="2832540"/>
            <a:ext cx="3600000" cy="766763"/>
          </a:xfrm>
          <a:prstGeom prst="rect">
            <a:avLst/>
          </a:prstGeom>
        </p:spPr>
        <p:txBody>
          <a:bodyPr/>
          <a:lstStyle>
            <a:lvl1pPr marL="0" indent="0">
              <a:lnSpc>
                <a:spcPct val="150000"/>
              </a:lnSpc>
              <a:buNone/>
              <a:defRPr sz="1200" b="0" i="0">
                <a:solidFill>
                  <a:schemeClr val="bg1"/>
                </a:solidFill>
                <a:latin typeface="FZLanTingHei-R-GBK"/>
                <a:ea typeface="FZLanTingHei-R-GBK"/>
                <a:cs typeface="FZLanTingHei-R-GBK"/>
              </a:defRPr>
            </a:lvl1pPr>
          </a:lstStyle>
          <a:p>
            <a:pPr lvl="0">
              <a:buNone/>
            </a:pPr>
            <a:r>
              <a:t>此处为正文，字体方正兰亭黑，字号12磅，字重Regular，行距1.5倍，色值#FFFFFF。</a:t>
            </a:r>
          </a:p>
        </p:txBody>
      </p:sp>
      <p:sp>
        <p:nvSpPr>
          <p:cNvPr id="17" name="文本占位符 20">
            <a:extLst>
              <a:ext uri="{FF2B5EF4-FFF2-40B4-BE49-F238E27FC236}">
                <a16:creationId xmlns:a16="http://schemas.microsoft.com/office/drawing/2014/main" id="{C3A76263-B5D9-4F84-B88D-3E173B518910}"/>
              </a:ext>
            </a:extLst>
          </p:cNvPr>
          <p:cNvSpPr>
            <a:spLocks noGrp="1"/>
          </p:cNvSpPr>
          <p:nvPr>
            <p:ph type="body" idx="33" hasCustomPrompt="1"/>
          </p:nvPr>
        </p:nvSpPr>
        <p:spPr>
          <a:xfrm>
            <a:off x="427022" y="3704029"/>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rgbClr val="FFFFFF"/>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
        <p:nvSpPr>
          <p:cNvPr id="18" name="文本占位符 20">
            <a:extLst>
              <a:ext uri="{FF2B5EF4-FFF2-40B4-BE49-F238E27FC236}">
                <a16:creationId xmlns:a16="http://schemas.microsoft.com/office/drawing/2014/main" id="{6E788AFC-2FFD-46C1-ABA7-B37E2897C990}"/>
              </a:ext>
            </a:extLst>
          </p:cNvPr>
          <p:cNvSpPr>
            <a:spLocks noGrp="1"/>
          </p:cNvSpPr>
          <p:nvPr>
            <p:ph type="body" idx="34" hasCustomPrompt="1"/>
          </p:nvPr>
        </p:nvSpPr>
        <p:spPr>
          <a:xfrm>
            <a:off x="427022" y="4209154"/>
            <a:ext cx="3600000" cy="766763"/>
          </a:xfrm>
          <a:prstGeom prst="rect">
            <a:avLst/>
          </a:prstGeom>
        </p:spPr>
        <p:txBody>
          <a:bodyPr/>
          <a:lstStyle>
            <a:lvl1pPr marL="0" indent="0">
              <a:lnSpc>
                <a:spcPct val="150000"/>
              </a:lnSpc>
              <a:buNone/>
              <a:defRPr sz="1200" b="0" i="0">
                <a:solidFill>
                  <a:schemeClr val="bg1"/>
                </a:solidFill>
                <a:latin typeface="FZLanTingHei-R-GBK"/>
                <a:ea typeface="FZLanTingHei-R-GBK"/>
                <a:cs typeface="FZLanTingHei-R-GBK"/>
              </a:defRPr>
            </a:lvl1pPr>
          </a:lstStyle>
          <a:p>
            <a:pPr lvl="0">
              <a:buNone/>
            </a:pPr>
            <a:r>
              <a:t>此处为正文，字体方正兰亭黑，字号12磅，字重Regular，行距1.5倍，色值#FFFFFF。</a:t>
            </a:r>
          </a:p>
        </p:txBody>
      </p:sp>
      <p:sp>
        <p:nvSpPr>
          <p:cNvPr id="19" name="文本占位符 20">
            <a:extLst>
              <a:ext uri="{FF2B5EF4-FFF2-40B4-BE49-F238E27FC236}">
                <a16:creationId xmlns:a16="http://schemas.microsoft.com/office/drawing/2014/main" id="{BABC6101-6928-4F22-AD36-54E8E7828600}"/>
              </a:ext>
            </a:extLst>
          </p:cNvPr>
          <p:cNvSpPr>
            <a:spLocks noGrp="1"/>
          </p:cNvSpPr>
          <p:nvPr>
            <p:ph type="body" idx="37" hasCustomPrompt="1"/>
          </p:nvPr>
        </p:nvSpPr>
        <p:spPr>
          <a:xfrm>
            <a:off x="427022" y="2327416"/>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rgbClr val="FFFFFF"/>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
        <p:nvSpPr>
          <p:cNvPr id="12" name="图表占位符 20">
            <a:extLst>
              <a:ext uri="{FF2B5EF4-FFF2-40B4-BE49-F238E27FC236}">
                <a16:creationId xmlns:a16="http://schemas.microsoft.com/office/drawing/2014/main" id="{BAEEC718-1D98-4E7D-94C7-C1B46A0CE439}"/>
              </a:ext>
            </a:extLst>
          </p:cNvPr>
          <p:cNvSpPr>
            <a:spLocks noGrp="1"/>
          </p:cNvSpPr>
          <p:nvPr>
            <p:ph type="chart" idx="39" hasCustomPrompt="1"/>
          </p:nvPr>
        </p:nvSpPr>
        <p:spPr>
          <a:xfrm>
            <a:off x="5580104" y="1176340"/>
            <a:ext cx="5731037" cy="4117975"/>
          </a:xfrm>
          <a:prstGeom prst="rect">
            <a:avLst/>
          </a:prstGeom>
        </p:spPr>
        <p:txBody>
          <a:bodyPr/>
          <a:lstStyle>
            <a:lvl1pPr marL="0" marR="0" indent="0" algn="ctr" defTabSz="228600">
              <a:lnSpc>
                <a:spcPct val="120000"/>
              </a:lnSpc>
              <a:spcBef>
                <a:spcPts val="0"/>
              </a:spcBef>
              <a:spcAft>
                <a:spcPts val="0"/>
              </a:spcAft>
              <a:buClrTx/>
              <a:buSzPct val="125000"/>
              <a:buFontTx/>
              <a:buNone/>
              <a:defRPr sz="2400" b="0" i="0">
                <a:solidFill>
                  <a:schemeClr val="tx2"/>
                </a:solidFill>
                <a:latin typeface="腾讯体 W7"/>
                <a:ea typeface="腾讯体 W7"/>
                <a:cs typeface="腾讯体 W7"/>
              </a:defRPr>
            </a:lvl1pPr>
          </a:lstStyle>
          <a:p>
            <a:r>
              <a:t>段落标题 24磅</a:t>
            </a:r>
          </a:p>
        </p:txBody>
      </p:sp>
      <p:sp>
        <p:nvSpPr>
          <p:cNvPr id="20" name="文本占位符 3">
            <a:extLst>
              <a:ext uri="{FF2B5EF4-FFF2-40B4-BE49-F238E27FC236}">
                <a16:creationId xmlns:a16="http://schemas.microsoft.com/office/drawing/2014/main" id="{E67D22A6-1B2C-43B6-9050-E0FC447F596B}"/>
              </a:ext>
            </a:extLst>
          </p:cNvPr>
          <p:cNvSpPr>
            <a:spLocks noGrp="1"/>
          </p:cNvSpPr>
          <p:nvPr>
            <p:ph type="body" idx="26" hasCustomPrompt="1"/>
          </p:nvPr>
        </p:nvSpPr>
        <p:spPr>
          <a:xfrm>
            <a:off x="6214480" y="5324031"/>
            <a:ext cx="4462281" cy="841848"/>
          </a:xfrm>
          <a:prstGeom prst="rect">
            <a:avLst/>
          </a:prstGeom>
        </p:spPr>
        <p:txBody>
          <a:bodyPr anchor="t"/>
          <a:lstStyle>
            <a:lvl1pPr marL="0" indent="0" algn="l">
              <a:lnSpc>
                <a:spcPct val="150000"/>
              </a:lnSpc>
              <a:buNone/>
              <a:defRPr sz="1000" b="0" i="0">
                <a:solidFill>
                  <a:schemeClr val="tx1"/>
                </a:solidFill>
                <a:latin typeface="FZLanTingHei-R-GBK"/>
                <a:ea typeface="FZLanTingHei-R-GBK"/>
                <a:cs typeface="FZLanTingHei-R-GBK"/>
              </a:defRPr>
            </a:lvl1pPr>
            <a:lvl3pPr marL="635000" indent="0">
              <a:buNone/>
              <a:defRPr/>
            </a:lvl3pPr>
          </a:lstStyle>
          <a:p>
            <a:pPr lvl="0">
              <a:buNone/>
            </a:pPr>
            <a:r>
              <a:t>此处为正文，字体方正兰亭黑，字号10磅，字重Regular，行距1.5倍，色值#000000。段落与表格左对齐。</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左右-版式4">
    <p:spTree>
      <p:nvGrpSpPr>
        <p:cNvPr id="1" name=""/>
        <p:cNvGrpSpPr/>
        <p:nvPr/>
      </p:nvGrpSpPr>
      <p:grpSpPr>
        <a:xfrm>
          <a:off x="0" y="0"/>
          <a:ext cx="0" cy="0"/>
          <a:chOff x="0" y="0"/>
          <a:chExt cx="0" cy="0"/>
        </a:xfrm>
      </p:grpSpPr>
      <p:sp>
        <p:nvSpPr>
          <p:cNvPr id="16" name="文本占位符 3">
            <a:extLst>
              <a:ext uri="{FF2B5EF4-FFF2-40B4-BE49-F238E27FC236}">
                <a16:creationId xmlns:a16="http://schemas.microsoft.com/office/drawing/2014/main" id="{ACB678A3-D8B1-4970-8C98-8F8B83484F98}"/>
              </a:ext>
            </a:extLst>
          </p:cNvPr>
          <p:cNvSpPr>
            <a:spLocks noGrp="1"/>
          </p:cNvSpPr>
          <p:nvPr>
            <p:ph type="body" idx="26" hasCustomPrompt="1"/>
          </p:nvPr>
        </p:nvSpPr>
        <p:spPr>
          <a:xfrm>
            <a:off x="7223822" y="5324031"/>
            <a:ext cx="4005244" cy="841848"/>
          </a:xfrm>
          <a:prstGeom prst="rect">
            <a:avLst/>
          </a:prstGeom>
        </p:spPr>
        <p:txBody>
          <a:bodyPr anchor="t"/>
          <a:lstStyle>
            <a:lvl1pPr marL="0" indent="0" algn="l">
              <a:lnSpc>
                <a:spcPct val="150000"/>
              </a:lnSpc>
              <a:buNone/>
              <a:defRPr sz="1000" b="0" i="0">
                <a:solidFill>
                  <a:schemeClr val="tx1"/>
                </a:solidFill>
                <a:latin typeface="FZLanTingHei-R-GBK"/>
                <a:ea typeface="FZLanTingHei-R-GBK"/>
                <a:cs typeface="FZLanTingHei-R-GBK"/>
              </a:defRPr>
            </a:lvl1pPr>
            <a:lvl3pPr marL="635000" indent="0">
              <a:buNone/>
              <a:defRPr/>
            </a:lvl3pPr>
          </a:lstStyle>
          <a:p>
            <a:pPr lvl="0">
              <a:buNone/>
            </a:pPr>
            <a:r>
              <a:t>此处为正文，字体方正兰亭黑，字号10磅，字重Regular，行距1.5倍，色值#000000。段落与表格左对齐。</a:t>
            </a:r>
          </a:p>
        </p:txBody>
      </p:sp>
      <p:pic>
        <p:nvPicPr>
          <p:cNvPr id="27" name="图片 5"/>
          <p:cNvPicPr>
            <a:picLocks noChangeAspect="1"/>
          </p:cNvPicPr>
          <p:nvPr/>
        </p:nvPicPr>
        <p:blipFill>
          <a:blip r:embed="rId2"/>
          <a:stretch>
            <a:fillRect/>
          </a:stretch>
        </p:blipFill>
        <p:spPr>
          <a:xfrm>
            <a:off x="11091387" y="193030"/>
            <a:ext cx="827151" cy="368622"/>
          </a:xfrm>
          <a:prstGeom prst="rect">
            <a:avLst/>
          </a:prstGeom>
        </p:spPr>
      </p:pic>
      <p:sp>
        <p:nvSpPr>
          <p:cNvPr id="2" name="灯片编号占位符 1">
            <a:extLst>
              <a:ext uri="{FF2B5EF4-FFF2-40B4-BE49-F238E27FC236}">
                <a16:creationId xmlns:a16="http://schemas.microsoft.com/office/drawing/2014/main" id="{B1D361F3-0D63-43B5-A8B9-F540498BF1A4}"/>
              </a:ext>
            </a:extLst>
          </p:cNvPr>
          <p:cNvSpPr>
            <a:spLocks noGrp="1"/>
          </p:cNvSpPr>
          <p:nvPr>
            <p:ph type="sldNum" idx="10"/>
          </p:nvPr>
        </p:nvSpPr>
        <p:spPr>
          <a:xfrm>
            <a:off x="11682897" y="6540503"/>
            <a:ext cx="238848" cy="225703"/>
          </a:xfrm>
          <a:prstGeom prst="rect">
            <a:avLst/>
          </a:prstGeom>
        </p:spPr>
        <p:txBody>
          <a:bodyPr/>
          <a:lstStyle>
            <a:lvl1pPr>
              <a:buNone/>
              <a:defRPr sz="800">
                <a:latin typeface="FZLanTingHei-R-GBK"/>
                <a:ea typeface="FZLanTingHei-R-GBK"/>
                <a:cs typeface="FZLanTingHei-R-GBK"/>
              </a:defRPr>
            </a:lvl1pPr>
          </a:lstStyle>
          <a:p>
            <a:fld id="{86CB4B4D-7CA3-9044-876B-883B54F8677D}" type="slidenum">
              <a:t>‹#›</a:t>
            </a:fld>
            <a:endParaRPr/>
          </a:p>
        </p:txBody>
      </p:sp>
      <p:sp>
        <p:nvSpPr>
          <p:cNvPr id="9" name="矩形">
            <a:extLst>
              <a:ext uri="{FF2B5EF4-FFF2-40B4-BE49-F238E27FC236}">
                <a16:creationId xmlns:a16="http://schemas.microsoft.com/office/drawing/2014/main" id="{28E6224F-0B28-439F-BEDE-7BDBDA76EE47}"/>
              </a:ext>
            </a:extLst>
          </p:cNvPr>
          <p:cNvSpPr>
            <a:spLocks noGrp="1"/>
          </p:cNvSpPr>
          <p:nvPr/>
        </p:nvSpPr>
        <p:spPr>
          <a:xfrm>
            <a:off x="-2787" y="-4234"/>
            <a:ext cx="6042929" cy="6866468"/>
          </a:xfrm>
          <a:prstGeom prst="rect">
            <a:avLst/>
          </a:prstGeom>
          <a:solidFill>
            <a:schemeClr val="accent1"/>
          </a:solidFill>
          <a:ln w="12700"/>
        </p:spPr>
        <p:txBody>
          <a:bodyPr lIns="0" tIns="0" rIns="0" bIns="0" anchor="ctr"/>
          <a:lstStyle/>
          <a:p>
            <a:pPr>
              <a:buNone/>
              <a:defRPr sz="3200" b="0">
                <a:solidFill>
                  <a:srgbClr val="FFFFFF"/>
                </a:solidFill>
                <a:latin typeface="Helvetica Neue Medium"/>
                <a:ea typeface="Helvetica Neue Medium"/>
                <a:cs typeface="Helvetica Neue Medium"/>
              </a:defRPr>
            </a:pPr>
            <a:endParaRPr sz="1600">
              <a:solidFill>
                <a:srgbClr val="0060F0"/>
              </a:solidFill>
            </a:endParaRPr>
          </a:p>
        </p:txBody>
      </p:sp>
      <p:sp>
        <p:nvSpPr>
          <p:cNvPr id="18" name="文本占位符 20">
            <a:extLst>
              <a:ext uri="{FF2B5EF4-FFF2-40B4-BE49-F238E27FC236}">
                <a16:creationId xmlns:a16="http://schemas.microsoft.com/office/drawing/2014/main" id="{7F1135F3-6A95-4241-AC51-474E58964D14}"/>
              </a:ext>
            </a:extLst>
          </p:cNvPr>
          <p:cNvSpPr>
            <a:spLocks noGrp="1"/>
          </p:cNvSpPr>
          <p:nvPr>
            <p:ph type="body" idx="15" hasCustomPrompt="1"/>
          </p:nvPr>
        </p:nvSpPr>
        <p:spPr>
          <a:xfrm>
            <a:off x="457502" y="1301523"/>
            <a:ext cx="3100387" cy="766763"/>
          </a:xfrm>
          <a:prstGeom prst="rect">
            <a:avLst/>
          </a:prstGeom>
        </p:spPr>
        <p:txBody>
          <a:bodyPr/>
          <a:lstStyle>
            <a:lvl1pPr marL="0" indent="0">
              <a:buNone/>
              <a:defRPr sz="3000" b="1" i="0">
                <a:solidFill>
                  <a:schemeClr val="bg1"/>
                </a:solidFill>
                <a:latin typeface="腾讯体 W7"/>
                <a:ea typeface="腾讯体 W7"/>
                <a:cs typeface="腾讯体 W7"/>
              </a:defRPr>
            </a:lvl1pPr>
          </a:lstStyle>
          <a:p>
            <a:pPr lvl="0">
              <a:buNone/>
            </a:pPr>
            <a:r>
              <a:t>页面主标题 30磅</a:t>
            </a:r>
          </a:p>
        </p:txBody>
      </p:sp>
      <p:sp>
        <p:nvSpPr>
          <p:cNvPr id="19" name="文本占位符 20">
            <a:extLst>
              <a:ext uri="{FF2B5EF4-FFF2-40B4-BE49-F238E27FC236}">
                <a16:creationId xmlns:a16="http://schemas.microsoft.com/office/drawing/2014/main" id="{B5390559-12AA-47A9-ADEA-B17184DB414A}"/>
              </a:ext>
            </a:extLst>
          </p:cNvPr>
          <p:cNvSpPr>
            <a:spLocks noGrp="1"/>
          </p:cNvSpPr>
          <p:nvPr>
            <p:ph type="body" idx="32" hasCustomPrompt="1"/>
          </p:nvPr>
        </p:nvSpPr>
        <p:spPr>
          <a:xfrm>
            <a:off x="427022" y="2832540"/>
            <a:ext cx="5219398" cy="766763"/>
          </a:xfrm>
          <a:prstGeom prst="rect">
            <a:avLst/>
          </a:prstGeom>
        </p:spPr>
        <p:txBody>
          <a:bodyPr/>
          <a:lstStyle>
            <a:lvl1pPr marL="0" indent="0">
              <a:lnSpc>
                <a:spcPct val="150000"/>
              </a:lnSpc>
              <a:buNone/>
              <a:defRPr sz="1200" b="0" i="0">
                <a:solidFill>
                  <a:schemeClr val="bg1"/>
                </a:solidFill>
                <a:latin typeface="FZLanTingHei-R-GBK"/>
                <a:ea typeface="FZLanTingHei-R-GBK"/>
                <a:cs typeface="FZLanTingHei-R-GBK"/>
              </a:defRPr>
            </a:lvl1pPr>
          </a:lstStyle>
          <a:p>
            <a:pPr lvl="0">
              <a:buNone/>
            </a:pPr>
            <a:r>
              <a:t>此处为正文，字体方正兰亭黑，字号12磅，字重Regular，行距1.5倍，色值#FFFFFF。</a:t>
            </a:r>
          </a:p>
        </p:txBody>
      </p:sp>
      <p:sp>
        <p:nvSpPr>
          <p:cNvPr id="20" name="文本占位符 20">
            <a:extLst>
              <a:ext uri="{FF2B5EF4-FFF2-40B4-BE49-F238E27FC236}">
                <a16:creationId xmlns:a16="http://schemas.microsoft.com/office/drawing/2014/main" id="{0FE86326-8F08-4111-A3DE-2486240E0E1C}"/>
              </a:ext>
            </a:extLst>
          </p:cNvPr>
          <p:cNvSpPr>
            <a:spLocks noGrp="1"/>
          </p:cNvSpPr>
          <p:nvPr>
            <p:ph type="body" idx="34" hasCustomPrompt="1"/>
          </p:nvPr>
        </p:nvSpPr>
        <p:spPr>
          <a:xfrm>
            <a:off x="427022" y="4209154"/>
            <a:ext cx="5219398" cy="766763"/>
          </a:xfrm>
          <a:prstGeom prst="rect">
            <a:avLst/>
          </a:prstGeom>
        </p:spPr>
        <p:txBody>
          <a:bodyPr/>
          <a:lstStyle>
            <a:lvl1pPr marL="0" indent="0">
              <a:lnSpc>
                <a:spcPct val="150000"/>
              </a:lnSpc>
              <a:buNone/>
              <a:defRPr sz="1200" b="0" i="0">
                <a:solidFill>
                  <a:schemeClr val="bg1"/>
                </a:solidFill>
                <a:latin typeface="FZLanTingHei-R-GBK"/>
                <a:ea typeface="FZLanTingHei-R-GBK"/>
                <a:cs typeface="FZLanTingHei-R-GBK"/>
              </a:defRPr>
            </a:lvl1pPr>
          </a:lstStyle>
          <a:p>
            <a:pPr lvl="0">
              <a:buNone/>
            </a:pPr>
            <a:r>
              <a:t>此处为正文，字体方正兰亭黑，字号12磅，字重Regular，行距1.5倍，色值#FFFFFF。</a:t>
            </a:r>
          </a:p>
        </p:txBody>
      </p:sp>
      <p:sp>
        <p:nvSpPr>
          <p:cNvPr id="21" name="文本占位符 20">
            <a:extLst>
              <a:ext uri="{FF2B5EF4-FFF2-40B4-BE49-F238E27FC236}">
                <a16:creationId xmlns:a16="http://schemas.microsoft.com/office/drawing/2014/main" id="{893425B0-E68D-4745-872E-3196B888A99E}"/>
              </a:ext>
            </a:extLst>
          </p:cNvPr>
          <p:cNvSpPr>
            <a:spLocks noGrp="1"/>
          </p:cNvSpPr>
          <p:nvPr>
            <p:ph type="body" idx="36" hasCustomPrompt="1"/>
          </p:nvPr>
        </p:nvSpPr>
        <p:spPr>
          <a:xfrm>
            <a:off x="427022" y="5580141"/>
            <a:ext cx="5219398" cy="766763"/>
          </a:xfrm>
          <a:prstGeom prst="rect">
            <a:avLst/>
          </a:prstGeom>
        </p:spPr>
        <p:txBody>
          <a:bodyPr/>
          <a:lstStyle>
            <a:lvl1pPr marL="0" indent="0">
              <a:lnSpc>
                <a:spcPct val="150000"/>
              </a:lnSpc>
              <a:buNone/>
              <a:defRPr sz="1200" b="0" i="0">
                <a:solidFill>
                  <a:schemeClr val="bg1"/>
                </a:solidFill>
                <a:latin typeface="FZLanTingHei-R-GBK"/>
                <a:ea typeface="FZLanTingHei-R-GBK"/>
                <a:cs typeface="FZLanTingHei-R-GBK"/>
              </a:defRPr>
            </a:lvl1pPr>
          </a:lstStyle>
          <a:p>
            <a:pPr lvl="0">
              <a:buNone/>
            </a:pPr>
            <a:r>
              <a:t>此处为正文，字体方正兰亭黑，字号12磅，字重Regular，行距1.5倍，色值#FFFFFF。</a:t>
            </a:r>
          </a:p>
        </p:txBody>
      </p:sp>
      <p:sp>
        <p:nvSpPr>
          <p:cNvPr id="22" name="文本占位符 20">
            <a:extLst>
              <a:ext uri="{FF2B5EF4-FFF2-40B4-BE49-F238E27FC236}">
                <a16:creationId xmlns:a16="http://schemas.microsoft.com/office/drawing/2014/main" id="{43B93D6E-3CD0-4173-A48E-9C6813D3CE50}"/>
              </a:ext>
            </a:extLst>
          </p:cNvPr>
          <p:cNvSpPr>
            <a:spLocks noGrp="1"/>
          </p:cNvSpPr>
          <p:nvPr>
            <p:ph type="body" idx="37" hasCustomPrompt="1"/>
          </p:nvPr>
        </p:nvSpPr>
        <p:spPr>
          <a:xfrm>
            <a:off x="427022" y="2327416"/>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rgbClr val="FFFFFF"/>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
        <p:nvSpPr>
          <p:cNvPr id="23" name="文本占位符 20">
            <a:extLst>
              <a:ext uri="{FF2B5EF4-FFF2-40B4-BE49-F238E27FC236}">
                <a16:creationId xmlns:a16="http://schemas.microsoft.com/office/drawing/2014/main" id="{CB93E62B-33AD-42FC-8F4B-20488F7BFCEB}"/>
              </a:ext>
            </a:extLst>
          </p:cNvPr>
          <p:cNvSpPr>
            <a:spLocks noGrp="1"/>
          </p:cNvSpPr>
          <p:nvPr>
            <p:ph type="body" idx="33" hasCustomPrompt="1"/>
          </p:nvPr>
        </p:nvSpPr>
        <p:spPr>
          <a:xfrm>
            <a:off x="427022" y="3704029"/>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rgbClr val="FFFFFF"/>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
        <p:nvSpPr>
          <p:cNvPr id="24" name="文本占位符 20">
            <a:extLst>
              <a:ext uri="{FF2B5EF4-FFF2-40B4-BE49-F238E27FC236}">
                <a16:creationId xmlns:a16="http://schemas.microsoft.com/office/drawing/2014/main" id="{B44065CC-09AF-4A9C-8C92-B3DAA5C4D9B8}"/>
              </a:ext>
            </a:extLst>
          </p:cNvPr>
          <p:cNvSpPr>
            <a:spLocks noGrp="1"/>
          </p:cNvSpPr>
          <p:nvPr>
            <p:ph type="body" idx="38" hasCustomPrompt="1"/>
          </p:nvPr>
        </p:nvSpPr>
        <p:spPr>
          <a:xfrm>
            <a:off x="427022" y="5077009"/>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rgbClr val="FFFFFF"/>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
        <p:nvSpPr>
          <p:cNvPr id="12" name="图表占位符 20">
            <a:extLst>
              <a:ext uri="{FF2B5EF4-FFF2-40B4-BE49-F238E27FC236}">
                <a16:creationId xmlns:a16="http://schemas.microsoft.com/office/drawing/2014/main" id="{C241C7B1-8398-4DE1-89E0-C777E14DA040}"/>
              </a:ext>
            </a:extLst>
          </p:cNvPr>
          <p:cNvSpPr>
            <a:spLocks noGrp="1"/>
          </p:cNvSpPr>
          <p:nvPr>
            <p:ph type="chart" idx="39" hasCustomPrompt="1"/>
          </p:nvPr>
        </p:nvSpPr>
        <p:spPr>
          <a:xfrm>
            <a:off x="6802670" y="1176340"/>
            <a:ext cx="4817153" cy="4117975"/>
          </a:xfrm>
          <a:prstGeom prst="rect">
            <a:avLst/>
          </a:prstGeom>
        </p:spPr>
        <p:txBody>
          <a:bodyPr/>
          <a:lstStyle>
            <a:lvl1pPr marL="0" marR="0" indent="0" algn="ctr" defTabSz="228600">
              <a:lnSpc>
                <a:spcPct val="120000"/>
              </a:lnSpc>
              <a:spcBef>
                <a:spcPts val="0"/>
              </a:spcBef>
              <a:spcAft>
                <a:spcPts val="0"/>
              </a:spcAft>
              <a:buClrTx/>
              <a:buSzPct val="125000"/>
              <a:buFontTx/>
              <a:buNone/>
              <a:defRPr sz="2400" b="0" i="0">
                <a:solidFill>
                  <a:schemeClr val="tx2"/>
                </a:solidFill>
                <a:latin typeface="腾讯体 W7"/>
                <a:ea typeface="腾讯体 W7"/>
                <a:cs typeface="腾讯体 W7"/>
              </a:defRPr>
            </a:lvl1pPr>
          </a:lstStyle>
          <a:p>
            <a:r>
              <a:t>段落标题 24磅</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1_图文-人物图片">
    <p:spTree>
      <p:nvGrpSpPr>
        <p:cNvPr id="1" name=""/>
        <p:cNvGrpSpPr/>
        <p:nvPr/>
      </p:nvGrpSpPr>
      <p:grpSpPr>
        <a:xfrm>
          <a:off x="0" y="0"/>
          <a:ext cx="0" cy="0"/>
          <a:chOff x="0" y="0"/>
          <a:chExt cx="0" cy="0"/>
        </a:xfrm>
      </p:grpSpPr>
      <p:sp>
        <p:nvSpPr>
          <p:cNvPr id="11" name="文本占位符 32">
            <a:extLst>
              <a:ext uri="{FF2B5EF4-FFF2-40B4-BE49-F238E27FC236}">
                <a16:creationId xmlns:a16="http://schemas.microsoft.com/office/drawing/2014/main" id="{F5DD91E2-3E80-44C0-B6B0-70FCF2C32F27}"/>
              </a:ext>
            </a:extLst>
          </p:cNvPr>
          <p:cNvSpPr>
            <a:spLocks noGrp="1"/>
          </p:cNvSpPr>
          <p:nvPr>
            <p:ph type="body" idx="12" hasCustomPrompt="1"/>
          </p:nvPr>
        </p:nvSpPr>
        <p:spPr>
          <a:xfrm>
            <a:off x="514982" y="1374558"/>
            <a:ext cx="6254987" cy="4472060"/>
          </a:xfrm>
          <a:prstGeom prst="rect">
            <a:avLst/>
          </a:prstGeom>
        </p:spPr>
        <p:txBody>
          <a:bodyPr anchor="ctr">
            <a:normAutofit/>
          </a:bodyPr>
          <a:lstStyle>
            <a:lvl1pPr marL="0" indent="0" algn="l">
              <a:lnSpc>
                <a:spcPct val="150000"/>
              </a:lnSpc>
              <a:buNone/>
              <a:defRPr sz="2000" b="1" i="0">
                <a:solidFill>
                  <a:srgbClr val="0060F0"/>
                </a:solidFill>
                <a:latin typeface="腾讯体 W7"/>
                <a:ea typeface="腾讯体 W7"/>
                <a:cs typeface="腾讯体 W7"/>
              </a:defRPr>
            </a:lvl1pPr>
            <a:lvl5pPr marL="1270000" indent="0">
              <a:buNone/>
              <a:defRPr/>
            </a:lvl5pPr>
          </a:lstStyle>
          <a:p>
            <a:pPr lvl="0">
              <a:buNone/>
            </a:pPr>
            <a:r>
              <a:t>内容</a:t>
            </a:r>
          </a:p>
        </p:txBody>
      </p:sp>
      <p:sp>
        <p:nvSpPr>
          <p:cNvPr id="3" name="图片占位符 2">
            <a:extLst>
              <a:ext uri="{FF2B5EF4-FFF2-40B4-BE49-F238E27FC236}">
                <a16:creationId xmlns:a16="http://schemas.microsoft.com/office/drawing/2014/main" id="{C9FCC794-7998-4C79-BE6B-BA128AE46B27}"/>
              </a:ext>
            </a:extLst>
          </p:cNvPr>
          <p:cNvSpPr>
            <a:spLocks noGrp="1"/>
          </p:cNvSpPr>
          <p:nvPr>
            <p:ph type="pic" idx="13" hasCustomPrompt="1"/>
          </p:nvPr>
        </p:nvSpPr>
        <p:spPr>
          <a:xfrm>
            <a:off x="7763881" y="1374558"/>
            <a:ext cx="3914725" cy="447206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7" name="文本占位符 32">
            <a:extLst>
              <a:ext uri="{FF2B5EF4-FFF2-40B4-BE49-F238E27FC236}">
                <a16:creationId xmlns:a16="http://schemas.microsoft.com/office/drawing/2014/main" id="{9D5308AB-F66E-4D4E-9E37-E60BEE5B0CDA}"/>
              </a:ext>
            </a:extLst>
          </p:cNvPr>
          <p:cNvSpPr>
            <a:spLocks noGrp="1"/>
          </p:cNvSpPr>
          <p:nvPr>
            <p:ph type="body" idx="14" hasCustomPrompt="1"/>
          </p:nvPr>
        </p:nvSpPr>
        <p:spPr>
          <a:xfrm>
            <a:off x="7763880" y="6008992"/>
            <a:ext cx="3914725" cy="576693"/>
          </a:xfrm>
          <a:prstGeom prst="rect">
            <a:avLst/>
          </a:prstGeom>
        </p:spPr>
        <p:txBody>
          <a:bodyPr>
            <a:normAutofit/>
          </a:bodyPr>
          <a:lstStyle>
            <a:lvl1pPr marL="0" indent="0" algn="r">
              <a:lnSpc>
                <a:spcPct val="120000"/>
              </a:lnSpc>
              <a:buNone/>
              <a:defRPr sz="1200" b="1" i="0">
                <a:solidFill>
                  <a:schemeClr val="tx2"/>
                </a:solidFill>
                <a:latin typeface="腾讯体 W7"/>
                <a:ea typeface="腾讯体 W7"/>
                <a:cs typeface="腾讯体 W7"/>
              </a:defRPr>
            </a:lvl1pPr>
            <a:lvl5pPr marL="1270000" indent="0">
              <a:buNone/>
              <a:defRPr/>
            </a:lvl5pPr>
          </a:lstStyle>
          <a:p>
            <a:pPr lvl="0">
              <a:buNone/>
            </a:pPr>
            <a:r>
              <a:t>人物名称</a:t>
            </a:r>
          </a:p>
        </p:txBody>
      </p:sp>
      <p:sp>
        <p:nvSpPr>
          <p:cNvPr id="6" name="文本占位符 3">
            <a:extLst>
              <a:ext uri="{FF2B5EF4-FFF2-40B4-BE49-F238E27FC236}">
                <a16:creationId xmlns:a16="http://schemas.microsoft.com/office/drawing/2014/main" id="{020D18BB-EE92-44A2-9C6A-8F3E9D81ECAC}"/>
              </a:ext>
            </a:extLst>
          </p:cNvPr>
          <p:cNvSpPr>
            <a:spLocks noGrp="1"/>
          </p:cNvSpPr>
          <p:nvPr>
            <p:ph type="body" idx="30" hasCustomPrompt="1"/>
          </p:nvPr>
        </p:nvSpPr>
        <p:spPr>
          <a:xfrm>
            <a:off x="869040" y="103223"/>
            <a:ext cx="6353061" cy="722313"/>
          </a:xfrm>
          <a:prstGeom prst="rect">
            <a:avLst/>
          </a:prstGeom>
        </p:spPr>
        <p:txBody>
          <a:bodyPr/>
          <a:lstStyle>
            <a:lvl1pPr marL="0" indent="0">
              <a:buNone/>
              <a:defRPr sz="3000" b="0" i="0">
                <a:solidFill>
                  <a:schemeClr val="tx1"/>
                </a:solidFill>
                <a:latin typeface="腾讯体 W7"/>
                <a:ea typeface="腾讯体 W7"/>
                <a:cs typeface="腾讯体 W7"/>
              </a:defRPr>
            </a:lvl1pPr>
            <a:lvl3pPr marL="635000" indent="0">
              <a:buNone/>
              <a:defRPr/>
            </a:lvl3pPr>
          </a:lstStyle>
          <a:p>
            <a:pPr lvl="0">
              <a:buNone/>
            </a:pPr>
            <a:r>
              <a:t>页面主标题 30磅</a:t>
            </a:r>
          </a:p>
        </p:txBody>
      </p:sp>
      <p:pic>
        <p:nvPicPr>
          <p:cNvPr id="18" name="图形 8"/>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60924" y="193031"/>
            <a:ext cx="708117" cy="542699"/>
          </a:xfrm>
          <a:prstGeom prst="rect">
            <a:avLst/>
          </a:prstGeom>
        </p:spPr>
      </p:pic>
      <p:pic>
        <p:nvPicPr>
          <p:cNvPr id="19" name="图片 1"/>
          <p:cNvPicPr>
            <a:picLocks noChangeAspect="1"/>
          </p:cNvPicPr>
          <p:nvPr/>
        </p:nvPicPr>
        <p:blipFill>
          <a:blip r:embed="rId3"/>
          <a:stretch>
            <a:fillRect/>
          </a:stretch>
        </p:blipFill>
        <p:spPr>
          <a:xfrm>
            <a:off x="11091387" y="193030"/>
            <a:ext cx="827151" cy="368622"/>
          </a:xfrm>
          <a:prstGeom prst="rect">
            <a:avLst/>
          </a:prstGeom>
        </p:spPr>
      </p:pic>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7CAC427-6C1F-4758-8F0B-3C17C9B4CE79}"/>
              </a:ext>
            </a:extLst>
          </p:cNvPr>
          <p:cNvSpPr>
            <a:spLocks noGrp="1"/>
          </p:cNvSpPr>
          <p:nvPr>
            <p:ph type="title"/>
          </p:nvPr>
        </p:nvSpPr>
        <p:spPr>
          <a:xfrm>
            <a:off x="838309" y="365126"/>
            <a:ext cx="10516970" cy="1325563"/>
          </a:xfrm>
          <a:prstGeom prst="rect">
            <a:avLst/>
          </a:prstGeom>
        </p:spPr>
        <p:txBody>
          <a:bodyPr/>
          <a:lstStyle/>
          <a:p>
            <a:r>
              <a:t>单击此处编辑母版标题样式</a:t>
            </a:r>
          </a:p>
        </p:txBody>
      </p:sp>
      <p:sp>
        <p:nvSpPr>
          <p:cNvPr id="3" name="灯片编号占位符 2">
            <a:extLst>
              <a:ext uri="{FF2B5EF4-FFF2-40B4-BE49-F238E27FC236}">
                <a16:creationId xmlns:a16="http://schemas.microsoft.com/office/drawing/2014/main" id="{1B5E53A2-666C-4CE3-8C8A-04664A7D92DC}"/>
              </a:ext>
            </a:extLst>
          </p:cNvPr>
          <p:cNvSpPr>
            <a:spLocks noGrp="1"/>
          </p:cNvSpPr>
          <p:nvPr>
            <p:ph type="sldNum" idx="10"/>
          </p:nvPr>
        </p:nvSpPr>
        <p:spPr/>
        <p:txBody>
          <a:bodyPr/>
          <a:lstStyle/>
          <a:p>
            <a:fld id="{86CB4B4D-7CA3-9044-876B-883B54F8677D}" type="slidenum">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8D7C41F2-FC6F-4F9A-ACA1-CC16751CEC7A}"/>
              </a:ext>
            </a:extLst>
          </p:cNvPr>
          <p:cNvSpPr>
            <a:spLocks noGrp="1"/>
          </p:cNvSpPr>
          <p:nvPr/>
        </p:nvSpPr>
        <p:spPr>
          <a:xfrm flipH="1" flipV="1">
            <a:off x="0" y="0"/>
            <a:ext cx="12193589" cy="6858000"/>
          </a:xfrm>
          <a:prstGeom prst="rect">
            <a:avLst/>
          </a:prstGeom>
          <a:gradFill rotWithShape="1">
            <a:gsLst>
              <a:gs pos="66000">
                <a:schemeClr val="bg1"/>
              </a:gs>
              <a:gs pos="100000">
                <a:srgbClr val="D1E2FA">
                  <a:alpha val="0"/>
                </a:srgbClr>
              </a:gs>
              <a:gs pos="53000">
                <a:srgbClr val="EAF2FD">
                  <a:alpha val="37000"/>
                </a:srgbClr>
              </a:gs>
              <a:gs pos="48000">
                <a:srgbClr val="E8F2FE">
                  <a:lumMod val="31000"/>
                  <a:lumOff val="69000"/>
                  <a:alpha val="36000"/>
                </a:srgbClr>
              </a:gs>
              <a:gs pos="0">
                <a:srgbClr val="A5D1FF">
                  <a:alpha val="49000"/>
                </a:srgbClr>
              </a:gs>
            </a:gsLst>
            <a:path path="circle">
              <a:fillToRect t="100000" r="100000"/>
            </a:path>
            <a:tileRect l="-100000" b="-100000"/>
          </a:gradFill>
          <a:ln w="19050"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sz="2700"/>
          </a:p>
        </p:txBody>
      </p:sp>
      <p:sp>
        <p:nvSpPr>
          <p:cNvPr id="72" name="平行四边形 71">
            <a:extLst>
              <a:ext uri="{FF2B5EF4-FFF2-40B4-BE49-F238E27FC236}">
                <a16:creationId xmlns:a16="http://schemas.microsoft.com/office/drawing/2014/main" id="{75BDBF13-1F09-4E93-BBA8-61A97B1277D8}"/>
              </a:ext>
            </a:extLst>
          </p:cNvPr>
          <p:cNvSpPr>
            <a:spLocks noGrp="1"/>
          </p:cNvSpPr>
          <p:nvPr/>
        </p:nvSpPr>
        <p:spPr>
          <a:xfrm>
            <a:off x="195948" y="344633"/>
            <a:ext cx="188437" cy="356616"/>
          </a:xfrm>
          <a:prstGeom prst="parallelogram">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latin typeface="微软雅黑"/>
              <a:ea typeface="微软雅黑"/>
              <a:cs typeface="微软雅黑"/>
            </a:endParaRPr>
          </a:p>
        </p:txBody>
      </p:sp>
      <p:sp>
        <p:nvSpPr>
          <p:cNvPr id="73" name="平行四边形 72">
            <a:extLst>
              <a:ext uri="{FF2B5EF4-FFF2-40B4-BE49-F238E27FC236}">
                <a16:creationId xmlns:a16="http://schemas.microsoft.com/office/drawing/2014/main" id="{FEFD999B-1AD8-46B2-A13B-696855D20688}"/>
              </a:ext>
            </a:extLst>
          </p:cNvPr>
          <p:cNvSpPr>
            <a:spLocks noGrp="1"/>
          </p:cNvSpPr>
          <p:nvPr/>
        </p:nvSpPr>
        <p:spPr>
          <a:xfrm>
            <a:off x="290167" y="280625"/>
            <a:ext cx="188437" cy="356616"/>
          </a:xfrm>
          <a:prstGeom prst="parallelogram">
            <a:avLst/>
          </a:prstGeom>
          <a:gradFill>
            <a:gsLst>
              <a:gs pos="0">
                <a:srgbClr val="1D4ABA"/>
              </a:gs>
              <a:gs pos="99000">
                <a:srgbClr val="2862F2"/>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latin typeface="微软雅黑"/>
              <a:ea typeface="微软雅黑"/>
              <a:cs typeface="微软雅黑"/>
            </a:endParaRPr>
          </a:p>
        </p:txBody>
      </p:sp>
      <p:pic>
        <p:nvPicPr>
          <p:cNvPr id="80" name="图片 3"/>
          <p:cNvPicPr>
            <a:picLocks noChangeAspect="1"/>
          </p:cNvPicPr>
          <p:nvPr/>
        </p:nvPicPr>
        <p:blipFill>
          <a:blip r:embed="rId2"/>
          <a:stretch>
            <a:fillRect/>
          </a:stretch>
        </p:blipFill>
        <p:spPr>
          <a:xfrm>
            <a:off x="11294378" y="184666"/>
            <a:ext cx="717550" cy="191917"/>
          </a:xfrm>
          <a:prstGeom prst="rect">
            <a:avLst/>
          </a:prstGeom>
        </p:spPr>
      </p:pic>
      <p:pic>
        <p:nvPicPr>
          <p:cNvPr id="81" name="图片 4"/>
          <p:cNvPicPr>
            <a:picLocks noChangeAspect="1"/>
          </p:cNvPicPr>
          <p:nvPr/>
        </p:nvPicPr>
        <p:blipFill rotWithShape="1">
          <a:blip r:embed="rId3">
            <a:duotone>
              <a:prstClr val="black"/>
              <a:schemeClr val="accent1">
                <a:tint val="45000"/>
                <a:satMod val="400000"/>
              </a:schemeClr>
            </a:duotone>
          </a:blip>
          <a:srcRect/>
          <a:stretch>
            <a:fillRect/>
          </a:stretch>
        </p:blipFill>
        <p:spPr>
          <a:xfrm>
            <a:off x="11110229" y="184666"/>
            <a:ext cx="93662" cy="191708"/>
          </a:xfrm>
          <a:prstGeom prst="rect">
            <a:avLst/>
          </a:prstGeom>
        </p:spPr>
      </p:pic>
      <p:pic>
        <p:nvPicPr>
          <p:cNvPr id="82" name="图片 5"/>
          <p:cNvPicPr>
            <a:picLocks noChangeAspect="1"/>
          </p:cNvPicPr>
          <p:nvPr/>
        </p:nvPicPr>
        <p:blipFill>
          <a:blip r:embed="rId4"/>
          <a:srcRect/>
          <a:stretch>
            <a:fillRect/>
          </a:stretch>
        </p:blipFill>
        <p:spPr>
          <a:xfrm>
            <a:off x="9746415" y="184856"/>
            <a:ext cx="1297744" cy="174980"/>
          </a:xfrm>
          <a:prstGeom prst="rect">
            <a:avLst/>
          </a:prstGeom>
        </p:spPr>
      </p:pic>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white-空白">
    <p:spTree>
      <p:nvGrpSpPr>
        <p:cNvPr id="1" name=""/>
        <p:cNvGrpSpPr/>
        <p:nvPr/>
      </p:nvGrpSpPr>
      <p:grpSpPr>
        <a:xfrm>
          <a:off x="0" y="0"/>
          <a:ext cx="0" cy="0"/>
          <a:chOff x="0" y="0"/>
          <a:chExt cx="0" cy="0"/>
        </a:xfrm>
      </p:grpSpPr>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cSld name="Default">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5" Type="http://schemas.openxmlformats.org/officeDocument/2006/relationships/slideLayout" Target="../slideLayouts/slideLayout31.xml"/><Relationship Id="rId10" Type="http://schemas.openxmlformats.org/officeDocument/2006/relationships/theme" Target="../theme/theme2.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3.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18" Type="http://schemas.openxmlformats.org/officeDocument/2006/relationships/slideLayout" Target="../slideLayouts/slideLayout64.xml"/><Relationship Id="rId26" Type="http://schemas.openxmlformats.org/officeDocument/2006/relationships/slideLayout" Target="../slideLayouts/slideLayout72.xml"/><Relationship Id="rId3" Type="http://schemas.openxmlformats.org/officeDocument/2006/relationships/slideLayout" Target="../slideLayouts/slideLayout49.xml"/><Relationship Id="rId21" Type="http://schemas.openxmlformats.org/officeDocument/2006/relationships/slideLayout" Target="../slideLayouts/slideLayout67.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5" Type="http://schemas.openxmlformats.org/officeDocument/2006/relationships/slideLayout" Target="../slideLayouts/slideLayout71.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20" Type="http://schemas.openxmlformats.org/officeDocument/2006/relationships/slideLayout" Target="../slideLayouts/slideLayout66.xml"/><Relationship Id="rId29" Type="http://schemas.openxmlformats.org/officeDocument/2006/relationships/slideLayout" Target="../slideLayouts/slideLayout75.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24" Type="http://schemas.openxmlformats.org/officeDocument/2006/relationships/slideLayout" Target="../slideLayouts/slideLayout70.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23" Type="http://schemas.openxmlformats.org/officeDocument/2006/relationships/slideLayout" Target="../slideLayouts/slideLayout69.xml"/><Relationship Id="rId28" Type="http://schemas.openxmlformats.org/officeDocument/2006/relationships/slideLayout" Target="../slideLayouts/slideLayout74.xml"/><Relationship Id="rId10" Type="http://schemas.openxmlformats.org/officeDocument/2006/relationships/slideLayout" Target="../slideLayouts/slideLayout56.xml"/><Relationship Id="rId19" Type="http://schemas.openxmlformats.org/officeDocument/2006/relationships/slideLayout" Target="../slideLayouts/slideLayout65.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 Id="rId22" Type="http://schemas.openxmlformats.org/officeDocument/2006/relationships/slideLayout" Target="../slideLayouts/slideLayout68.xml"/><Relationship Id="rId27" Type="http://schemas.openxmlformats.org/officeDocument/2006/relationships/slideLayout" Target="../slideLayouts/slideLayout73.xml"/><Relationship Id="rId30"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幻灯片编号">
            <a:extLst>
              <a:ext uri="{FF2B5EF4-FFF2-40B4-BE49-F238E27FC236}">
                <a16:creationId xmlns:a16="http://schemas.microsoft.com/office/drawing/2014/main" id="{A2A70688-57CA-40C6-A166-97B87195123A}"/>
              </a:ext>
            </a:extLst>
          </p:cNvPr>
          <p:cNvSpPr>
            <a:spLocks noGrp="1"/>
          </p:cNvSpPr>
          <p:nvPr>
            <p:ph type="sldNum" idx="2"/>
          </p:nvPr>
        </p:nvSpPr>
        <p:spPr>
          <a:xfrm>
            <a:off x="5959769" y="6540501"/>
            <a:ext cx="267702" cy="287258"/>
          </a:xfrm>
          <a:prstGeom prst="rect">
            <a:avLst/>
          </a:prstGeom>
          <a:ln w="12700"/>
        </p:spPr>
        <p:txBody>
          <a:bodyPr wrap="none" lIns="50800" tIns="50800" rIns="50800" bIns="50800">
            <a:spAutoFit/>
          </a:bodyPr>
          <a:lstStyle>
            <a:lvl1pPr>
              <a:buNone/>
              <a:defRPr sz="1200" b="0">
                <a:latin typeface="微软雅黑"/>
                <a:ea typeface="微软雅黑"/>
                <a:cs typeface="微软雅黑"/>
              </a:defRPr>
            </a:lvl1pPr>
          </a:lstStyle>
          <a:p>
            <a:fld id="{86CB4B4D-7CA3-9044-876B-883B54F8677D}" type="slidenum">
              <a:t>‹#›</a:t>
            </a:fld>
            <a:endParaRPr/>
          </a:p>
        </p:txBody>
      </p:sp>
      <p:sp>
        <p:nvSpPr>
          <p:cNvPr id="72" name="平行四边形 71">
            <a:extLst>
              <a:ext uri="{FF2B5EF4-FFF2-40B4-BE49-F238E27FC236}">
                <a16:creationId xmlns:a16="http://schemas.microsoft.com/office/drawing/2014/main" id="{E9B1F04E-A14A-408B-81E7-F53C8543012C}"/>
              </a:ext>
            </a:extLst>
          </p:cNvPr>
          <p:cNvSpPr>
            <a:spLocks noGrp="1"/>
          </p:cNvSpPr>
          <p:nvPr/>
        </p:nvSpPr>
        <p:spPr>
          <a:xfrm>
            <a:off x="195948" y="344633"/>
            <a:ext cx="188437" cy="356616"/>
          </a:xfrm>
          <a:prstGeom prst="parallelogram">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latin typeface="微软雅黑"/>
              <a:ea typeface="微软雅黑"/>
              <a:cs typeface="微软雅黑"/>
            </a:endParaRPr>
          </a:p>
        </p:txBody>
      </p:sp>
      <p:sp>
        <p:nvSpPr>
          <p:cNvPr id="73" name="平行四边形 72">
            <a:extLst>
              <a:ext uri="{FF2B5EF4-FFF2-40B4-BE49-F238E27FC236}">
                <a16:creationId xmlns:a16="http://schemas.microsoft.com/office/drawing/2014/main" id="{C3A63638-F3DF-4B4C-B55A-BB4766AC87DA}"/>
              </a:ext>
            </a:extLst>
          </p:cNvPr>
          <p:cNvSpPr>
            <a:spLocks noGrp="1"/>
          </p:cNvSpPr>
          <p:nvPr/>
        </p:nvSpPr>
        <p:spPr>
          <a:xfrm>
            <a:off x="290167" y="280625"/>
            <a:ext cx="188437" cy="356616"/>
          </a:xfrm>
          <a:prstGeom prst="parallelogram">
            <a:avLst/>
          </a:prstGeom>
          <a:gradFill>
            <a:gsLst>
              <a:gs pos="0">
                <a:srgbClr val="1D4ABA"/>
              </a:gs>
              <a:gs pos="99000">
                <a:srgbClr val="2862F2"/>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latin typeface="微软雅黑"/>
              <a:ea typeface="微软雅黑"/>
              <a:cs typeface="微软雅黑"/>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Lst>
  <p:hf hdr="0" dt="0"/>
  <p:txStyles>
    <p:titleStyle>
      <a:lvl1pPr marL="0" marR="0" indent="0" algn="l" defTabSz="228600">
        <a:lnSpc>
          <a:spcPct val="130000"/>
        </a:lnSpc>
        <a:spcBef>
          <a:spcPts val="0"/>
        </a:spcBef>
        <a:spcAft>
          <a:spcPts val="0"/>
        </a:spcAft>
        <a:buClrTx/>
        <a:buSzTx/>
        <a:buFontTx/>
        <a:buNone/>
        <a:defRPr sz="5000" b="0" i="0" u="none" cap="none" spc="0" baseline="0">
          <a:solidFill>
            <a:srgbClr val="FFFFFF"/>
          </a:solidFill>
          <a:latin typeface="+mn-lt"/>
          <a:ea typeface="+mn-lt"/>
          <a:cs typeface="+mn-lt"/>
        </a:defRPr>
      </a:lvl1pPr>
      <a:lvl2pPr marL="0" marR="0" indent="0" algn="l" defTabSz="228600">
        <a:lnSpc>
          <a:spcPct val="130000"/>
        </a:lnSpc>
        <a:spcBef>
          <a:spcPts val="0"/>
        </a:spcBef>
        <a:spcAft>
          <a:spcPts val="0"/>
        </a:spcAft>
        <a:buClrTx/>
        <a:buSzTx/>
        <a:buFontTx/>
        <a:buNone/>
        <a:defRPr sz="5000" b="0" i="0" u="none" cap="none" spc="0" baseline="0">
          <a:solidFill>
            <a:srgbClr val="FFFFFF"/>
          </a:solidFill>
          <a:latin typeface="+mn-lt"/>
          <a:ea typeface="+mn-lt"/>
          <a:cs typeface="+mn-lt"/>
        </a:defRPr>
      </a:lvl2pPr>
      <a:lvl3pPr marL="0" marR="0" indent="0" algn="l" defTabSz="228600">
        <a:lnSpc>
          <a:spcPct val="130000"/>
        </a:lnSpc>
        <a:spcBef>
          <a:spcPts val="0"/>
        </a:spcBef>
        <a:spcAft>
          <a:spcPts val="0"/>
        </a:spcAft>
        <a:buClrTx/>
        <a:buSzTx/>
        <a:buFontTx/>
        <a:buNone/>
        <a:defRPr sz="5000" b="0" i="0" u="none" cap="none" spc="0" baseline="0">
          <a:solidFill>
            <a:srgbClr val="FFFFFF"/>
          </a:solidFill>
          <a:latin typeface="+mn-lt"/>
          <a:ea typeface="+mn-lt"/>
          <a:cs typeface="+mn-lt"/>
        </a:defRPr>
      </a:lvl3pPr>
      <a:lvl4pPr marL="0" marR="0" indent="0" algn="l" defTabSz="228600">
        <a:lnSpc>
          <a:spcPct val="130000"/>
        </a:lnSpc>
        <a:spcBef>
          <a:spcPts val="0"/>
        </a:spcBef>
        <a:spcAft>
          <a:spcPts val="0"/>
        </a:spcAft>
        <a:buClrTx/>
        <a:buSzTx/>
        <a:buFontTx/>
        <a:buNone/>
        <a:defRPr sz="5000" b="0" i="0" u="none" cap="none" spc="0" baseline="0">
          <a:solidFill>
            <a:srgbClr val="FFFFFF"/>
          </a:solidFill>
          <a:latin typeface="+mn-lt"/>
          <a:ea typeface="+mn-lt"/>
          <a:cs typeface="+mn-lt"/>
        </a:defRPr>
      </a:lvl4pPr>
      <a:lvl5pPr marL="0" marR="0" indent="0" algn="l" defTabSz="228600">
        <a:lnSpc>
          <a:spcPct val="130000"/>
        </a:lnSpc>
        <a:spcBef>
          <a:spcPts val="0"/>
        </a:spcBef>
        <a:spcAft>
          <a:spcPts val="0"/>
        </a:spcAft>
        <a:buClrTx/>
        <a:buSzTx/>
        <a:buFontTx/>
        <a:buNone/>
        <a:defRPr sz="5000" b="0" i="0" u="none" cap="none" spc="0" baseline="0">
          <a:solidFill>
            <a:srgbClr val="FFFFFF"/>
          </a:solidFill>
          <a:latin typeface="+mn-lt"/>
          <a:ea typeface="+mn-lt"/>
          <a:cs typeface="+mn-lt"/>
        </a:defRPr>
      </a:lvl5pPr>
      <a:lvl6pPr marL="0" marR="0" indent="0" algn="l" defTabSz="228600">
        <a:lnSpc>
          <a:spcPct val="130000"/>
        </a:lnSpc>
        <a:spcBef>
          <a:spcPts val="0"/>
        </a:spcBef>
        <a:spcAft>
          <a:spcPts val="0"/>
        </a:spcAft>
        <a:buClrTx/>
        <a:buSzTx/>
        <a:buFontTx/>
        <a:buNone/>
        <a:defRPr sz="5000" b="0" i="0" u="none" cap="none" spc="0" baseline="0">
          <a:solidFill>
            <a:srgbClr val="FFFFFF"/>
          </a:solidFill>
          <a:latin typeface="+mn-lt"/>
          <a:ea typeface="+mn-lt"/>
          <a:cs typeface="+mn-lt"/>
        </a:defRPr>
      </a:lvl6pPr>
      <a:lvl7pPr marL="0" marR="0" indent="0" algn="l" defTabSz="228600">
        <a:lnSpc>
          <a:spcPct val="130000"/>
        </a:lnSpc>
        <a:spcBef>
          <a:spcPts val="0"/>
        </a:spcBef>
        <a:spcAft>
          <a:spcPts val="0"/>
        </a:spcAft>
        <a:buClrTx/>
        <a:buSzTx/>
        <a:buFontTx/>
        <a:buNone/>
        <a:defRPr sz="5000" b="0" i="0" u="none" cap="none" spc="0" baseline="0">
          <a:solidFill>
            <a:srgbClr val="FFFFFF"/>
          </a:solidFill>
          <a:latin typeface="+mn-lt"/>
          <a:ea typeface="+mn-lt"/>
          <a:cs typeface="+mn-lt"/>
        </a:defRPr>
      </a:lvl7pPr>
      <a:lvl8pPr marL="0" marR="0" indent="0" algn="l" defTabSz="228600">
        <a:lnSpc>
          <a:spcPct val="130000"/>
        </a:lnSpc>
        <a:spcBef>
          <a:spcPts val="0"/>
        </a:spcBef>
        <a:spcAft>
          <a:spcPts val="0"/>
        </a:spcAft>
        <a:buClrTx/>
        <a:buSzTx/>
        <a:buFontTx/>
        <a:buNone/>
        <a:defRPr sz="5000" b="0" i="0" u="none" cap="none" spc="0" baseline="0">
          <a:solidFill>
            <a:srgbClr val="FFFFFF"/>
          </a:solidFill>
          <a:latin typeface="+mn-lt"/>
          <a:ea typeface="+mn-lt"/>
          <a:cs typeface="+mn-lt"/>
        </a:defRPr>
      </a:lvl8pPr>
      <a:lvl9pPr marL="0" marR="0" indent="0" algn="l" defTabSz="228600">
        <a:lnSpc>
          <a:spcPct val="130000"/>
        </a:lnSpc>
        <a:spcBef>
          <a:spcPts val="0"/>
        </a:spcBef>
        <a:spcAft>
          <a:spcPts val="0"/>
        </a:spcAft>
        <a:buClrTx/>
        <a:buSzTx/>
        <a:buFontTx/>
        <a:buNone/>
        <a:defRPr sz="5000" b="0" i="0" u="none" cap="none" spc="0" baseline="0">
          <a:solidFill>
            <a:srgbClr val="FFFFFF"/>
          </a:solidFill>
          <a:latin typeface="+mn-lt"/>
          <a:ea typeface="+mn-lt"/>
          <a:cs typeface="+mn-lt"/>
        </a:defRPr>
      </a:lvl9pPr>
    </p:titleStyle>
    <p:bodyStyle>
      <a:lvl1pPr marL="317500" marR="0" indent="-317500" algn="l" defTabSz="228600">
        <a:lnSpc>
          <a:spcPct val="120000"/>
        </a:lnSpc>
        <a:spcBef>
          <a:spcPts val="0"/>
        </a:spcBef>
        <a:spcAft>
          <a:spcPts val="0"/>
        </a:spcAft>
        <a:buClrTx/>
        <a:buSzPct val="125000"/>
        <a:buFontTx/>
        <a:buChar char="•"/>
        <a:defRPr sz="2600" b="0" i="0" u="none" cap="none" spc="0" baseline="0">
          <a:solidFill>
            <a:srgbClr val="000000"/>
          </a:solidFill>
          <a:latin typeface="FZLanTingHei-R-GBK"/>
          <a:ea typeface="FZLanTingHei-R-GBK"/>
          <a:cs typeface="FZLanTingHei-R-GBK"/>
        </a:defRPr>
      </a:lvl1pPr>
      <a:lvl2pPr marL="635000" marR="0" indent="-317500" algn="l" defTabSz="228600">
        <a:lnSpc>
          <a:spcPct val="120000"/>
        </a:lnSpc>
        <a:spcBef>
          <a:spcPts val="0"/>
        </a:spcBef>
        <a:spcAft>
          <a:spcPts val="0"/>
        </a:spcAft>
        <a:buClrTx/>
        <a:buSzPct val="125000"/>
        <a:buFontTx/>
        <a:buChar char="•"/>
        <a:defRPr sz="2600" b="0" i="0" u="none" cap="none" spc="0" baseline="0">
          <a:solidFill>
            <a:srgbClr val="000000"/>
          </a:solidFill>
          <a:latin typeface="FZLanTingHei-R-GBK"/>
          <a:ea typeface="FZLanTingHei-R-GBK"/>
          <a:cs typeface="FZLanTingHei-R-GBK"/>
        </a:defRPr>
      </a:lvl2pPr>
      <a:lvl3pPr marL="952500" marR="0" indent="-317500" algn="l" defTabSz="228600">
        <a:lnSpc>
          <a:spcPct val="120000"/>
        </a:lnSpc>
        <a:spcBef>
          <a:spcPts val="0"/>
        </a:spcBef>
        <a:spcAft>
          <a:spcPts val="0"/>
        </a:spcAft>
        <a:buClrTx/>
        <a:buSzPct val="125000"/>
        <a:buFontTx/>
        <a:buChar char="•"/>
        <a:defRPr sz="2600" b="0" i="0" u="none" cap="none" spc="0" baseline="0">
          <a:solidFill>
            <a:srgbClr val="000000"/>
          </a:solidFill>
          <a:latin typeface="FZLanTingHei-R-GBK"/>
          <a:ea typeface="FZLanTingHei-R-GBK"/>
          <a:cs typeface="FZLanTingHei-R-GBK"/>
        </a:defRPr>
      </a:lvl3pPr>
      <a:lvl4pPr marL="1270000" marR="0" indent="-317500" algn="l" defTabSz="228600">
        <a:lnSpc>
          <a:spcPct val="120000"/>
        </a:lnSpc>
        <a:spcBef>
          <a:spcPts val="0"/>
        </a:spcBef>
        <a:spcAft>
          <a:spcPts val="0"/>
        </a:spcAft>
        <a:buClrTx/>
        <a:buSzPct val="125000"/>
        <a:buFontTx/>
        <a:buChar char="•"/>
        <a:defRPr sz="2600" b="0" i="0" u="none" cap="none" spc="0" baseline="0">
          <a:solidFill>
            <a:srgbClr val="000000"/>
          </a:solidFill>
          <a:latin typeface="FZLanTingHei-R-GBK"/>
          <a:ea typeface="FZLanTingHei-R-GBK"/>
          <a:cs typeface="FZLanTingHei-R-GBK"/>
        </a:defRPr>
      </a:lvl4pPr>
      <a:lvl5pPr marL="1587500" marR="0" indent="-317500" algn="l" defTabSz="228600">
        <a:lnSpc>
          <a:spcPct val="120000"/>
        </a:lnSpc>
        <a:spcBef>
          <a:spcPts val="0"/>
        </a:spcBef>
        <a:spcAft>
          <a:spcPts val="0"/>
        </a:spcAft>
        <a:buClrTx/>
        <a:buSzPct val="125000"/>
        <a:buFontTx/>
        <a:buChar char="•"/>
        <a:defRPr sz="2600" b="0" i="0" u="none" cap="none" spc="0" baseline="0">
          <a:solidFill>
            <a:srgbClr val="000000"/>
          </a:solidFill>
          <a:latin typeface="FZLanTingHei-R-GBK"/>
          <a:ea typeface="FZLanTingHei-R-GBK"/>
          <a:cs typeface="FZLanTingHei-R-GBK"/>
        </a:defRPr>
      </a:lvl5pPr>
      <a:lvl6pPr marL="1905000" marR="0" indent="-317500" algn="l" defTabSz="228600">
        <a:lnSpc>
          <a:spcPct val="120000"/>
        </a:lnSpc>
        <a:spcBef>
          <a:spcPts val="0"/>
        </a:spcBef>
        <a:spcAft>
          <a:spcPts val="0"/>
        </a:spcAft>
        <a:buClrTx/>
        <a:buSzPct val="125000"/>
        <a:buFontTx/>
        <a:buChar char="•"/>
        <a:defRPr sz="2600" b="0" i="0" u="none" cap="none" spc="0" baseline="0">
          <a:solidFill>
            <a:srgbClr val="000000"/>
          </a:solidFill>
          <a:latin typeface="PingFang SC Regular"/>
          <a:ea typeface="PingFang SC Regular"/>
          <a:cs typeface="PingFang SC Regular"/>
        </a:defRPr>
      </a:lvl6pPr>
      <a:lvl7pPr marL="2222500" marR="0" indent="-317500" algn="l" defTabSz="228600">
        <a:lnSpc>
          <a:spcPct val="120000"/>
        </a:lnSpc>
        <a:spcBef>
          <a:spcPts val="0"/>
        </a:spcBef>
        <a:spcAft>
          <a:spcPts val="0"/>
        </a:spcAft>
        <a:buClrTx/>
        <a:buSzPct val="125000"/>
        <a:buFontTx/>
        <a:buChar char="•"/>
        <a:defRPr sz="2600" b="0" i="0" u="none" cap="none" spc="0" baseline="0">
          <a:solidFill>
            <a:srgbClr val="000000"/>
          </a:solidFill>
          <a:latin typeface="PingFang SC Regular"/>
          <a:ea typeface="PingFang SC Regular"/>
          <a:cs typeface="PingFang SC Regular"/>
        </a:defRPr>
      </a:lvl7pPr>
      <a:lvl8pPr marL="2540000" marR="0" indent="-317500" algn="l" defTabSz="228600">
        <a:lnSpc>
          <a:spcPct val="120000"/>
        </a:lnSpc>
        <a:spcBef>
          <a:spcPts val="0"/>
        </a:spcBef>
        <a:spcAft>
          <a:spcPts val="0"/>
        </a:spcAft>
        <a:buClrTx/>
        <a:buSzPct val="125000"/>
        <a:buFontTx/>
        <a:buChar char="•"/>
        <a:defRPr sz="2600" b="0" i="0" u="none" cap="none" spc="0" baseline="0">
          <a:solidFill>
            <a:srgbClr val="000000"/>
          </a:solidFill>
          <a:latin typeface="PingFang SC Regular"/>
          <a:ea typeface="PingFang SC Regular"/>
          <a:cs typeface="PingFang SC Regular"/>
        </a:defRPr>
      </a:lvl8pPr>
      <a:lvl9pPr marL="2857500" marR="0" indent="-317500" algn="l" defTabSz="228600">
        <a:lnSpc>
          <a:spcPct val="120000"/>
        </a:lnSpc>
        <a:spcBef>
          <a:spcPts val="0"/>
        </a:spcBef>
        <a:spcAft>
          <a:spcPts val="0"/>
        </a:spcAft>
        <a:buClrTx/>
        <a:buSzPct val="125000"/>
        <a:buFontTx/>
        <a:buChar char="•"/>
        <a:defRPr sz="2600" b="0" i="0" u="none" cap="none" spc="0" baseline="0">
          <a:solidFill>
            <a:srgbClr val="000000"/>
          </a:solidFill>
          <a:latin typeface="PingFang SC Regular"/>
          <a:ea typeface="PingFang SC Regular"/>
          <a:cs typeface="PingFang SC Regular"/>
        </a:defRPr>
      </a:lvl9pPr>
    </p:bodyStyle>
    <p:otherStyle>
      <a:lvl1pPr marL="0" marR="0" indent="0" algn="ctr" defTabSz="412750">
        <a:lnSpc>
          <a:spcPct val="100000"/>
        </a:lnSpc>
        <a:spcBef>
          <a:spcPts val="0"/>
        </a:spcBef>
        <a:spcAft>
          <a:spcPts val="0"/>
        </a:spcAft>
        <a:buClrTx/>
        <a:buSzTx/>
        <a:buFontTx/>
        <a:buNone/>
        <a:defRPr sz="1200" b="0" i="0" u="none" cap="none" spc="0" baseline="0">
          <a:solidFill>
            <a:schemeClr val="tx1"/>
          </a:solidFill>
          <a:latin typeface="+mn-lt"/>
          <a:ea typeface="+mn-lt"/>
          <a:cs typeface="+mn-lt"/>
        </a:defRPr>
      </a:lvl1pPr>
      <a:lvl2pPr marL="0" marR="0" indent="114300" algn="ctr" defTabSz="412750">
        <a:lnSpc>
          <a:spcPct val="100000"/>
        </a:lnSpc>
        <a:spcBef>
          <a:spcPts val="0"/>
        </a:spcBef>
        <a:spcAft>
          <a:spcPts val="0"/>
        </a:spcAft>
        <a:buClrTx/>
        <a:buSzTx/>
        <a:buFontTx/>
        <a:buNone/>
        <a:defRPr sz="1200" b="0" i="0" u="none" cap="none" spc="0" baseline="0">
          <a:solidFill>
            <a:schemeClr val="tx1"/>
          </a:solidFill>
          <a:latin typeface="+mn-lt"/>
          <a:ea typeface="+mn-lt"/>
          <a:cs typeface="+mn-lt"/>
        </a:defRPr>
      </a:lvl2pPr>
      <a:lvl3pPr marL="0" marR="0" indent="228600" algn="ctr" defTabSz="412750">
        <a:lnSpc>
          <a:spcPct val="100000"/>
        </a:lnSpc>
        <a:spcBef>
          <a:spcPts val="0"/>
        </a:spcBef>
        <a:spcAft>
          <a:spcPts val="0"/>
        </a:spcAft>
        <a:buClrTx/>
        <a:buSzTx/>
        <a:buFontTx/>
        <a:buNone/>
        <a:defRPr sz="1200" b="0" i="0" u="none" cap="none" spc="0" baseline="0">
          <a:solidFill>
            <a:schemeClr val="tx1"/>
          </a:solidFill>
          <a:latin typeface="+mn-lt"/>
          <a:ea typeface="+mn-lt"/>
          <a:cs typeface="+mn-lt"/>
        </a:defRPr>
      </a:lvl3pPr>
      <a:lvl4pPr marL="0" marR="0" indent="342900" algn="ctr" defTabSz="412750">
        <a:lnSpc>
          <a:spcPct val="100000"/>
        </a:lnSpc>
        <a:spcBef>
          <a:spcPts val="0"/>
        </a:spcBef>
        <a:spcAft>
          <a:spcPts val="0"/>
        </a:spcAft>
        <a:buClrTx/>
        <a:buSzTx/>
        <a:buFontTx/>
        <a:buNone/>
        <a:defRPr sz="1200" b="0" i="0" u="none" cap="none" spc="0" baseline="0">
          <a:solidFill>
            <a:schemeClr val="tx1"/>
          </a:solidFill>
          <a:latin typeface="+mn-lt"/>
          <a:ea typeface="+mn-lt"/>
          <a:cs typeface="+mn-lt"/>
        </a:defRPr>
      </a:lvl4pPr>
      <a:lvl5pPr marL="0" marR="0" indent="457200" algn="ctr" defTabSz="412750">
        <a:lnSpc>
          <a:spcPct val="100000"/>
        </a:lnSpc>
        <a:spcBef>
          <a:spcPts val="0"/>
        </a:spcBef>
        <a:spcAft>
          <a:spcPts val="0"/>
        </a:spcAft>
        <a:buClrTx/>
        <a:buSzTx/>
        <a:buFontTx/>
        <a:buNone/>
        <a:defRPr sz="1200" b="0" i="0" u="none" cap="none" spc="0" baseline="0">
          <a:solidFill>
            <a:schemeClr val="tx1"/>
          </a:solidFill>
          <a:latin typeface="+mn-lt"/>
          <a:ea typeface="+mn-lt"/>
          <a:cs typeface="+mn-lt"/>
        </a:defRPr>
      </a:lvl5pPr>
      <a:lvl6pPr marL="0" marR="0" indent="571500" algn="ctr" defTabSz="412750">
        <a:lnSpc>
          <a:spcPct val="100000"/>
        </a:lnSpc>
        <a:spcBef>
          <a:spcPts val="0"/>
        </a:spcBef>
        <a:spcAft>
          <a:spcPts val="0"/>
        </a:spcAft>
        <a:buClrTx/>
        <a:buSzTx/>
        <a:buFontTx/>
        <a:buNone/>
        <a:defRPr sz="1200" b="0" i="0" u="none" cap="none" spc="0" baseline="0">
          <a:solidFill>
            <a:schemeClr val="tx1"/>
          </a:solidFill>
          <a:latin typeface="+mn-lt"/>
          <a:ea typeface="+mn-lt"/>
          <a:cs typeface="+mn-lt"/>
        </a:defRPr>
      </a:lvl6pPr>
      <a:lvl7pPr marL="0" marR="0" indent="685800" algn="ctr" defTabSz="412750">
        <a:lnSpc>
          <a:spcPct val="100000"/>
        </a:lnSpc>
        <a:spcBef>
          <a:spcPts val="0"/>
        </a:spcBef>
        <a:spcAft>
          <a:spcPts val="0"/>
        </a:spcAft>
        <a:buClrTx/>
        <a:buSzTx/>
        <a:buFontTx/>
        <a:buNone/>
        <a:defRPr sz="1200" b="0" i="0" u="none" cap="none" spc="0" baseline="0">
          <a:solidFill>
            <a:schemeClr val="tx1"/>
          </a:solidFill>
          <a:latin typeface="+mn-lt"/>
          <a:ea typeface="+mn-lt"/>
          <a:cs typeface="+mn-lt"/>
        </a:defRPr>
      </a:lvl7pPr>
      <a:lvl8pPr marL="0" marR="0" indent="800100" algn="ctr" defTabSz="412750">
        <a:lnSpc>
          <a:spcPct val="100000"/>
        </a:lnSpc>
        <a:spcBef>
          <a:spcPts val="0"/>
        </a:spcBef>
        <a:spcAft>
          <a:spcPts val="0"/>
        </a:spcAft>
        <a:buClrTx/>
        <a:buSzTx/>
        <a:buFontTx/>
        <a:buNone/>
        <a:defRPr sz="1200" b="0" i="0" u="none" cap="none" spc="0" baseline="0">
          <a:solidFill>
            <a:schemeClr val="tx1"/>
          </a:solidFill>
          <a:latin typeface="+mn-lt"/>
          <a:ea typeface="+mn-lt"/>
          <a:cs typeface="+mn-lt"/>
        </a:defRPr>
      </a:lvl8pPr>
      <a:lvl9pPr marL="0" marR="0" indent="914400" algn="ctr" defTabSz="412750">
        <a:lnSpc>
          <a:spcPct val="100000"/>
        </a:lnSpc>
        <a:spcBef>
          <a:spcPts val="0"/>
        </a:spcBef>
        <a:spcAft>
          <a:spcPts val="0"/>
        </a:spcAft>
        <a:buClrTx/>
        <a:buSzTx/>
        <a:buFontTx/>
        <a:buNone/>
        <a:defRPr sz="1200" b="0" i="0" u="none" cap="none" spc="0" baseline="0">
          <a:solidFill>
            <a:schemeClr val="tx1"/>
          </a:solidFill>
          <a:latin typeface="+mn-lt"/>
          <a:ea typeface="+mn-lt"/>
          <a:cs typeface="+mn-lt"/>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矩形 3" hidden="1">
            <a:extLst>
              <a:ext uri="{FF2B5EF4-FFF2-40B4-BE49-F238E27FC236}">
                <a16:creationId xmlns:a16="http://schemas.microsoft.com/office/drawing/2014/main" id="{F35535BC-C0A3-4E82-B5AC-6CC248299C2D}"/>
              </a:ext>
            </a:extLst>
          </p:cNvPr>
          <p:cNvSpPr>
            <a:spLocks noGrp="1"/>
          </p:cNvSpPr>
          <p:nvPr/>
        </p:nvSpPr>
        <p:spPr>
          <a:xfrm>
            <a:off x="2" y="3"/>
            <a:ext cx="158772" cy="158751"/>
          </a:xfrm>
          <a:prstGeom prst="rect">
            <a:avLst/>
          </a:prstGeom>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Autofit/>
          </a:bodyPr>
          <a:lstStyle/>
          <a:p>
            <a:pPr marL="0" lvl="0" indent="0" algn="ctr">
              <a:buNone/>
            </a:pPr>
            <a:endParaRPr sz="2535" b="1" i="0" baseline="0">
              <a:solidFill>
                <a:schemeClr val="tx1"/>
              </a:solidFill>
              <a:latin typeface="Arial"/>
              <a:ea typeface="Arial"/>
              <a:cs typeface="Arial"/>
            </a:endParaRPr>
          </a:p>
        </p:txBody>
      </p:sp>
      <p:sp>
        <p:nvSpPr>
          <p:cNvPr id="3" name="矩形 2" hidden="1">
            <a:extLst>
              <a:ext uri="{FF2B5EF4-FFF2-40B4-BE49-F238E27FC236}">
                <a16:creationId xmlns:a16="http://schemas.microsoft.com/office/drawing/2014/main" id="{00C30BDD-AEA4-48BB-B12C-6968900B0BA2}"/>
              </a:ext>
            </a:extLst>
          </p:cNvPr>
          <p:cNvSpPr>
            <a:spLocks noGrp="1"/>
          </p:cNvSpPr>
          <p:nvPr/>
        </p:nvSpPr>
        <p:spPr>
          <a:xfrm>
            <a:off x="2" y="3"/>
            <a:ext cx="158772" cy="158751"/>
          </a:xfrm>
          <a:prstGeom prst="rect">
            <a:avLst/>
          </a:prstGeom>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anchor="ctr">
            <a:noAutofit/>
          </a:bodyPr>
          <a:lstStyle/>
          <a:p>
            <a:pPr marL="0" lvl="0" indent="0" algn="ctr">
              <a:lnSpc>
                <a:spcPct val="100000"/>
              </a:lnSpc>
              <a:spcBef>
                <a:spcPct val="0"/>
              </a:spcBef>
              <a:spcAft>
                <a:spcPct val="0"/>
              </a:spcAft>
              <a:buNone/>
            </a:pPr>
            <a:endParaRPr sz="2535" b="1" i="0" baseline="0">
              <a:solidFill>
                <a:schemeClr val="tx1"/>
              </a:solidFill>
              <a:latin typeface="Arial"/>
              <a:ea typeface="Arial"/>
              <a:cs typeface="Arial"/>
            </a:endParaRPr>
          </a:p>
        </p:txBody>
      </p:sp>
      <p:sp>
        <p:nvSpPr>
          <p:cNvPr id="18" name="矩形 22">
            <a:extLst>
              <a:ext uri="{FF2B5EF4-FFF2-40B4-BE49-F238E27FC236}">
                <a16:creationId xmlns:a16="http://schemas.microsoft.com/office/drawing/2014/main" id="{34918D23-B257-4EC1-8E8E-FF0476B00827}"/>
              </a:ext>
            </a:extLst>
          </p:cNvPr>
          <p:cNvSpPr>
            <a:spLocks noGrp="1"/>
          </p:cNvSpPr>
          <p:nvPr/>
        </p:nvSpPr>
        <p:spPr>
          <a:xfrm>
            <a:off x="0" y="0"/>
            <a:ext cx="12193588" cy="779280"/>
          </a:xfrm>
          <a:prstGeom prst="rect">
            <a:avLst/>
          </a:prstGeom>
          <a:solidFill>
            <a:srgbClr val="E6F2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sz="1600">
              <a:latin typeface="Arial"/>
              <a:ea typeface="Arial"/>
              <a:cs typeface="Arial"/>
            </a:endParaRPr>
          </a:p>
        </p:txBody>
      </p:sp>
      <p:sp>
        <p:nvSpPr>
          <p:cNvPr id="1033" name="doc id">
            <a:extLst>
              <a:ext uri="{FF2B5EF4-FFF2-40B4-BE49-F238E27FC236}">
                <a16:creationId xmlns:a16="http://schemas.microsoft.com/office/drawing/2014/main" id="{24C6F49A-766C-4435-B776-134B28B4FE41}"/>
              </a:ext>
            </a:extLst>
          </p:cNvPr>
          <p:cNvSpPr>
            <a:spLocks noGrp="1"/>
          </p:cNvSpPr>
          <p:nvPr/>
        </p:nvSpPr>
        <p:spPr>
          <a:xfrm>
            <a:off x="10996911" y="37255"/>
            <a:ext cx="894268" cy="124720"/>
          </a:xfrm>
          <a:prstGeom prst="rect">
            <a:avLst/>
          </a:prstGeom>
          <a:noFill/>
          <a:ln>
            <a:noFill/>
          </a:ln>
        </p:spPr>
        <p:txBody>
          <a:bodyPr wrap="none" lIns="0" tIns="0" rIns="0" bIns="0"/>
          <a:lstStyle/>
          <a:p>
            <a:pPr algn="r" defTabSz="1217295">
              <a:buNone/>
            </a:pPr>
            <a:endParaRPr sz="1065" baseline="0">
              <a:solidFill>
                <a:srgbClr val="000000"/>
              </a:solidFill>
              <a:latin typeface="Arial"/>
              <a:ea typeface="Arial"/>
              <a:cs typeface="Arial"/>
            </a:endParaRPr>
          </a:p>
        </p:txBody>
      </p:sp>
      <p:sp>
        <p:nvSpPr>
          <p:cNvPr id="1036" name="Rectangle 286">
            <a:extLst>
              <a:ext uri="{FF2B5EF4-FFF2-40B4-BE49-F238E27FC236}">
                <a16:creationId xmlns:a16="http://schemas.microsoft.com/office/drawing/2014/main" id="{748D6CED-C41D-41D6-BD30-71161B6C6941}"/>
              </a:ext>
            </a:extLst>
          </p:cNvPr>
          <p:cNvSpPr>
            <a:spLocks noGrp="1"/>
          </p:cNvSpPr>
          <p:nvPr>
            <p:ph type="body" idx="1"/>
          </p:nvPr>
        </p:nvSpPr>
        <p:spPr>
          <a:xfrm>
            <a:off x="1976465" y="1990672"/>
            <a:ext cx="5853786" cy="328295"/>
          </a:xfrm>
          <a:prstGeom prst="rect">
            <a:avLst/>
          </a:prstGeom>
          <a:noFill/>
          <a:ln w="9525">
            <a:noFill/>
          </a:ln>
        </p:spPr>
        <p:txBody>
          <a:bodyPr vert="horz" wrap="square" lIns="0" tIns="0" rIns="0" bIns="0" anchor="t">
            <a:spAutoFit/>
          </a:bodyPr>
          <a:lstStyle/>
          <a:p>
            <a:pPr lvl="0">
              <a:buNone/>
            </a:pPr>
            <a:r>
              <a:t>Text</a:t>
            </a:r>
          </a:p>
        </p:txBody>
      </p:sp>
      <p:sp>
        <p:nvSpPr>
          <p:cNvPr id="19" name="Title Placeholder 2">
            <a:extLst>
              <a:ext uri="{FF2B5EF4-FFF2-40B4-BE49-F238E27FC236}">
                <a16:creationId xmlns:a16="http://schemas.microsoft.com/office/drawing/2014/main" id="{C8B3EA03-3F1D-40C5-8346-41BFE6906B29}"/>
              </a:ext>
            </a:extLst>
          </p:cNvPr>
          <p:cNvSpPr>
            <a:spLocks noGrp="1"/>
          </p:cNvSpPr>
          <p:nvPr>
            <p:ph type="title"/>
          </p:nvPr>
        </p:nvSpPr>
        <p:spPr>
          <a:xfrm>
            <a:off x="162008" y="234867"/>
            <a:ext cx="11727011" cy="389851"/>
          </a:xfrm>
          <a:prstGeom prst="rect">
            <a:avLst/>
          </a:prstGeom>
          <a:noFill/>
          <a:ln>
            <a:noFill/>
          </a:ln>
        </p:spPr>
        <p:txBody>
          <a:bodyPr vert="horz" wrap="square" lIns="0" tIns="0" rIns="0" bIns="0" anchor="t">
            <a:spAutoFit/>
          </a:bodyPr>
          <a:lstStyle/>
          <a:p>
            <a:pPr lvl="0">
              <a:buNone/>
            </a:pPr>
            <a:r>
              <a:t>Click to edit Master title style</a:t>
            </a:r>
          </a:p>
        </p:txBody>
      </p:sp>
      <p:sp>
        <p:nvSpPr>
          <p:cNvPr id="10" name="McK 1. On-page tracker" hidden="1">
            <a:extLst>
              <a:ext uri="{FF2B5EF4-FFF2-40B4-BE49-F238E27FC236}">
                <a16:creationId xmlns:a16="http://schemas.microsoft.com/office/drawing/2014/main" id="{836C3DA4-4844-4F5C-A5C5-863697ECE328}"/>
              </a:ext>
            </a:extLst>
          </p:cNvPr>
          <p:cNvSpPr>
            <a:spLocks noGrp="1"/>
          </p:cNvSpPr>
          <p:nvPr/>
        </p:nvSpPr>
        <p:spPr>
          <a:xfrm>
            <a:off x="149180" y="27538"/>
            <a:ext cx="1171949" cy="287002"/>
          </a:xfrm>
          <a:prstGeom prst="rect">
            <a:avLst/>
          </a:prstGeom>
          <a:noFill/>
          <a:ln>
            <a:noFill/>
          </a:ln>
        </p:spPr>
        <p:txBody>
          <a:bodyPr wrap="none" lIns="0" tIns="0" rIns="0" bIns="0">
            <a:spAutoFit/>
          </a:bodyPr>
          <a:lstStyle/>
          <a:p>
            <a:r>
              <a:rPr sz="1865">
                <a:solidFill>
                  <a:srgbClr val="808080"/>
                </a:solidFill>
                <a:latin typeface="Arial"/>
                <a:ea typeface="Arial"/>
                <a:cs typeface="Arial"/>
              </a:rPr>
              <a:t>TRACKER</a:t>
            </a:r>
          </a:p>
        </p:txBody>
      </p:sp>
      <p:sp>
        <p:nvSpPr>
          <p:cNvPr id="11" name="McK 3. Unit of measure" hidden="1">
            <a:extLst>
              <a:ext uri="{FF2B5EF4-FFF2-40B4-BE49-F238E27FC236}">
                <a16:creationId xmlns:a16="http://schemas.microsoft.com/office/drawing/2014/main" id="{55D8B6CF-C017-4873-9D00-2EF994AFF484}"/>
              </a:ext>
            </a:extLst>
          </p:cNvPr>
          <p:cNvSpPr>
            <a:spLocks noGrp="1"/>
          </p:cNvSpPr>
          <p:nvPr/>
        </p:nvSpPr>
        <p:spPr>
          <a:xfrm>
            <a:off x="162008" y="542619"/>
            <a:ext cx="11727011" cy="328551"/>
          </a:xfrm>
          <a:prstGeom prst="rect">
            <a:avLst/>
          </a:prstGeom>
          <a:noFill/>
          <a:ln>
            <a:noFill/>
          </a:ln>
        </p:spPr>
        <p:txBody>
          <a:bodyPr wrap="square" lIns="0" tIns="0" rIns="0" bIns="0">
            <a:spAutoFit/>
          </a:bodyPr>
          <a:lstStyle>
            <a:lvl1pPr defTabSz="895350">
              <a:buNone/>
              <a:defRPr sz="2400">
                <a:solidFill>
                  <a:schemeClr val="tx1"/>
                </a:solidFill>
                <a:latin typeface="Arial"/>
                <a:ea typeface="Arial"/>
                <a:cs typeface="Arial"/>
              </a:defRPr>
            </a:lvl1pPr>
            <a:lvl2pPr marL="447675" defTabSz="895350">
              <a:buNone/>
              <a:defRPr sz="2400">
                <a:solidFill>
                  <a:schemeClr val="tx1"/>
                </a:solidFill>
                <a:latin typeface="Arial"/>
                <a:ea typeface="Arial"/>
                <a:cs typeface="Arial"/>
              </a:defRPr>
            </a:lvl2pPr>
            <a:lvl3pPr marL="895350" defTabSz="895350">
              <a:buNone/>
              <a:defRPr sz="2400">
                <a:solidFill>
                  <a:schemeClr val="tx1"/>
                </a:solidFill>
                <a:latin typeface="Arial"/>
                <a:ea typeface="Arial"/>
                <a:cs typeface="Arial"/>
              </a:defRPr>
            </a:lvl3pPr>
            <a:lvl4pPr marL="1344930" defTabSz="895350">
              <a:buNone/>
              <a:defRPr sz="2400">
                <a:solidFill>
                  <a:schemeClr val="tx1"/>
                </a:solidFill>
                <a:latin typeface="Arial"/>
                <a:ea typeface="Arial"/>
                <a:cs typeface="Arial"/>
              </a:defRPr>
            </a:lvl4pPr>
            <a:lvl5pPr marL="1792605" defTabSz="895350">
              <a:buNone/>
              <a:defRPr sz="2400">
                <a:solidFill>
                  <a:schemeClr val="tx1"/>
                </a:solidFill>
                <a:latin typeface="Arial"/>
                <a:ea typeface="Arial"/>
                <a:cs typeface="Arial"/>
              </a:defRPr>
            </a:lvl5pPr>
            <a:lvl6pPr marL="2249805" defTabSz="895350">
              <a:spcBef>
                <a:spcPct val="0"/>
              </a:spcBef>
              <a:spcAft>
                <a:spcPct val="0"/>
              </a:spcAft>
              <a:buNone/>
              <a:defRPr sz="2400">
                <a:solidFill>
                  <a:schemeClr val="tx1"/>
                </a:solidFill>
                <a:latin typeface="Arial"/>
                <a:ea typeface="Arial"/>
                <a:cs typeface="Arial"/>
              </a:defRPr>
            </a:lvl6pPr>
            <a:lvl7pPr marL="2707005" defTabSz="895350">
              <a:spcBef>
                <a:spcPct val="0"/>
              </a:spcBef>
              <a:spcAft>
                <a:spcPct val="0"/>
              </a:spcAft>
              <a:buNone/>
              <a:defRPr sz="2400">
                <a:solidFill>
                  <a:schemeClr val="tx1"/>
                </a:solidFill>
                <a:latin typeface="Arial"/>
                <a:ea typeface="Arial"/>
                <a:cs typeface="Arial"/>
              </a:defRPr>
            </a:lvl7pPr>
            <a:lvl8pPr marL="3164205" defTabSz="895350">
              <a:spcBef>
                <a:spcPct val="0"/>
              </a:spcBef>
              <a:spcAft>
                <a:spcPct val="0"/>
              </a:spcAft>
              <a:buNone/>
              <a:defRPr sz="2400">
                <a:solidFill>
                  <a:schemeClr val="tx1"/>
                </a:solidFill>
                <a:latin typeface="Arial"/>
                <a:ea typeface="Arial"/>
                <a:cs typeface="Arial"/>
              </a:defRPr>
            </a:lvl8pPr>
            <a:lvl9pPr marL="3621405" defTabSz="895350">
              <a:spcBef>
                <a:spcPct val="0"/>
              </a:spcBef>
              <a:spcAft>
                <a:spcPct val="0"/>
              </a:spcAft>
              <a:buNone/>
              <a:defRPr sz="2400">
                <a:solidFill>
                  <a:schemeClr val="tx1"/>
                </a:solidFill>
                <a:latin typeface="Arial"/>
                <a:ea typeface="Arial"/>
                <a:cs typeface="Arial"/>
              </a:defRPr>
            </a:lvl9pPr>
          </a:lstStyle>
          <a:p>
            <a:pPr>
              <a:buNone/>
            </a:pPr>
            <a:r>
              <a:rPr sz="2135">
                <a:solidFill>
                  <a:srgbClr val="808080"/>
                </a:solidFill>
                <a:latin typeface="Arial"/>
                <a:ea typeface="Arial"/>
                <a:cs typeface="Arial"/>
              </a:rPr>
              <a:t>Unitofmeasure</a:t>
            </a:r>
            <a:endParaRPr sz="2135" baseline="0">
              <a:solidFill>
                <a:srgbClr val="808080"/>
              </a:solidFill>
              <a:latin typeface="Arial"/>
              <a:ea typeface="Arial"/>
              <a:cs typeface="Arial"/>
            </a:endParaRPr>
          </a:p>
        </p:txBody>
      </p:sp>
      <p:sp>
        <p:nvSpPr>
          <p:cNvPr id="13" name="McK 4. Footnote">
            <a:extLst>
              <a:ext uri="{FF2B5EF4-FFF2-40B4-BE49-F238E27FC236}">
                <a16:creationId xmlns:a16="http://schemas.microsoft.com/office/drawing/2014/main" id="{1B398AB7-1994-4EE5-86F1-2D69647244CE}"/>
              </a:ext>
            </a:extLst>
          </p:cNvPr>
          <p:cNvSpPr>
            <a:spLocks noGrp="1"/>
          </p:cNvSpPr>
          <p:nvPr/>
        </p:nvSpPr>
        <p:spPr>
          <a:xfrm>
            <a:off x="162010" y="6153418"/>
            <a:ext cx="11631968" cy="205707"/>
          </a:xfrm>
          <a:prstGeom prst="rect">
            <a:avLst/>
          </a:prstGeom>
          <a:noFill/>
          <a:ln>
            <a:noFill/>
          </a:ln>
        </p:spPr>
        <p:txBody>
          <a:bodyPr lIns="0" tIns="0" rIns="0" bIns="0" anchor="b">
            <a:spAutoFit/>
          </a:bodyPr>
          <a:lstStyle>
            <a:lvl1pPr marL="104775" indent="-104775" defTabSz="895350">
              <a:buNone/>
              <a:defRPr sz="2400">
                <a:solidFill>
                  <a:schemeClr val="tx1"/>
                </a:solidFill>
                <a:latin typeface="Arial"/>
                <a:ea typeface="Arial"/>
                <a:cs typeface="Arial"/>
              </a:defRPr>
            </a:lvl1pPr>
            <a:lvl2pPr marL="1031875" defTabSz="895350">
              <a:buNone/>
              <a:defRPr sz="2400">
                <a:solidFill>
                  <a:schemeClr val="tx1"/>
                </a:solidFill>
                <a:latin typeface="Arial"/>
                <a:ea typeface="Arial"/>
                <a:cs typeface="Arial"/>
              </a:defRPr>
            </a:lvl2pPr>
            <a:lvl3pPr marL="1217930" defTabSz="895350">
              <a:buNone/>
              <a:defRPr sz="2400">
                <a:solidFill>
                  <a:schemeClr val="tx1"/>
                </a:solidFill>
                <a:latin typeface="Arial"/>
                <a:ea typeface="Arial"/>
                <a:cs typeface="Arial"/>
              </a:defRPr>
            </a:lvl3pPr>
            <a:lvl4pPr marL="1405255" defTabSz="895350">
              <a:buNone/>
              <a:defRPr sz="2400">
                <a:solidFill>
                  <a:schemeClr val="tx1"/>
                </a:solidFill>
                <a:latin typeface="Arial"/>
                <a:ea typeface="Arial"/>
                <a:cs typeface="Arial"/>
              </a:defRPr>
            </a:lvl4pPr>
            <a:lvl5pPr marL="1792605" defTabSz="895350">
              <a:buNone/>
              <a:defRPr sz="2400">
                <a:solidFill>
                  <a:schemeClr val="tx1"/>
                </a:solidFill>
                <a:latin typeface="Arial"/>
                <a:ea typeface="Arial"/>
                <a:cs typeface="Arial"/>
              </a:defRPr>
            </a:lvl5pPr>
            <a:lvl6pPr marL="2249805" defTabSz="895350">
              <a:spcBef>
                <a:spcPct val="0"/>
              </a:spcBef>
              <a:spcAft>
                <a:spcPct val="0"/>
              </a:spcAft>
              <a:buNone/>
              <a:defRPr sz="2400">
                <a:solidFill>
                  <a:schemeClr val="tx1"/>
                </a:solidFill>
                <a:latin typeface="Arial"/>
                <a:ea typeface="Arial"/>
                <a:cs typeface="Arial"/>
              </a:defRPr>
            </a:lvl6pPr>
            <a:lvl7pPr marL="2707005" defTabSz="895350">
              <a:spcBef>
                <a:spcPct val="0"/>
              </a:spcBef>
              <a:spcAft>
                <a:spcPct val="0"/>
              </a:spcAft>
              <a:buNone/>
              <a:defRPr sz="2400">
                <a:solidFill>
                  <a:schemeClr val="tx1"/>
                </a:solidFill>
                <a:latin typeface="Arial"/>
                <a:ea typeface="Arial"/>
                <a:cs typeface="Arial"/>
              </a:defRPr>
            </a:lvl7pPr>
            <a:lvl8pPr marL="3164205" defTabSz="895350">
              <a:spcBef>
                <a:spcPct val="0"/>
              </a:spcBef>
              <a:spcAft>
                <a:spcPct val="0"/>
              </a:spcAft>
              <a:buNone/>
              <a:defRPr sz="2400">
                <a:solidFill>
                  <a:schemeClr val="tx1"/>
                </a:solidFill>
                <a:latin typeface="Arial"/>
                <a:ea typeface="Arial"/>
                <a:cs typeface="Arial"/>
              </a:defRPr>
            </a:lvl8pPr>
            <a:lvl9pPr marL="3621405" defTabSz="895350">
              <a:spcBef>
                <a:spcPct val="0"/>
              </a:spcBef>
              <a:spcAft>
                <a:spcPct val="0"/>
              </a:spcAft>
              <a:buNone/>
              <a:defRPr sz="2400">
                <a:solidFill>
                  <a:schemeClr val="tx1"/>
                </a:solidFill>
                <a:latin typeface="Arial"/>
                <a:ea typeface="Arial"/>
                <a:cs typeface="Arial"/>
              </a:defRPr>
            </a:lvl9pPr>
          </a:lstStyle>
          <a:p>
            <a:pPr>
              <a:buNone/>
            </a:pPr>
            <a:r>
              <a:rPr sz="1335">
                <a:latin typeface="Arial"/>
                <a:ea typeface="Arial"/>
                <a:cs typeface="Arial"/>
              </a:rPr>
              <a:t>1Footnote</a:t>
            </a:r>
            <a:endParaRPr sz="1335" baseline="0">
              <a:latin typeface="Arial"/>
              <a:ea typeface="Arial"/>
              <a:cs typeface="Arial"/>
            </a:endParaRPr>
          </a:p>
        </p:txBody>
      </p:sp>
      <p:sp>
        <p:nvSpPr>
          <p:cNvPr id="14" name="McK 5. Source">
            <a:extLst>
              <a:ext uri="{FF2B5EF4-FFF2-40B4-BE49-F238E27FC236}">
                <a16:creationId xmlns:a16="http://schemas.microsoft.com/office/drawing/2014/main" id="{4411A01F-4C11-4B9F-9E2D-C67DBB408A71}"/>
              </a:ext>
            </a:extLst>
          </p:cNvPr>
          <p:cNvSpPr>
            <a:spLocks noGrp="1"/>
          </p:cNvSpPr>
          <p:nvPr/>
        </p:nvSpPr>
        <p:spPr>
          <a:xfrm>
            <a:off x="162010" y="6542157"/>
            <a:ext cx="9337975" cy="205707"/>
          </a:xfrm>
          <a:prstGeom prst="rect">
            <a:avLst/>
          </a:prstGeom>
          <a:noFill/>
          <a:ln>
            <a:noFill/>
          </a:ln>
        </p:spPr>
        <p:txBody>
          <a:bodyPr lIns="0" tIns="0" rIns="0" bIns="0" anchor="ctr">
            <a:spAutoFit/>
          </a:bodyPr>
          <a:lstStyle/>
          <a:p>
            <a:pPr marL="828675" indent="-828675" defTabSz="1217295">
              <a:buNone/>
              <a:tabLst>
                <a:tab pos="831850" algn="l"/>
              </a:tabLst>
            </a:pPr>
            <a:r>
              <a:rPr sz="1335">
                <a:solidFill>
                  <a:schemeClr val="tx1"/>
                </a:solidFill>
                <a:latin typeface="Arial"/>
                <a:ea typeface="Arial"/>
                <a:cs typeface="Arial"/>
              </a:rPr>
              <a:t>SOURCE:Source</a:t>
            </a:r>
            <a:endParaRPr sz="1335" baseline="0">
              <a:solidFill>
                <a:schemeClr val="tx1"/>
              </a:solidFill>
              <a:latin typeface="Arial"/>
              <a:ea typeface="Arial"/>
              <a:cs typeface="Arial"/>
            </a:endParaRPr>
          </a:p>
        </p:txBody>
      </p:sp>
      <p:cxnSp>
        <p:nvCxnSpPr>
          <p:cNvPr id="1058" name="AutoShape 249"/>
          <p:cNvCxnSpPr>
            <a:stCxn id="17" idx="4"/>
            <a:endCxn id="17" idx="6"/>
          </p:cNvCxnSpPr>
          <p:nvPr/>
        </p:nvCxnSpPr>
        <p:spPr>
          <a:xfrm>
            <a:off x="1976467" y="1668344"/>
            <a:ext cx="5801945" cy="0"/>
          </a:xfrm>
          <a:prstGeom prst="straightConnector1">
            <a:avLst/>
          </a:prstGeom>
          <a:ln w="9525">
            <a:solidFill>
              <a:srgbClr val="808080"/>
            </a:solidFill>
            <a:round/>
          </a:ln>
        </p:spPr>
      </p:cxnSp>
      <p:sp>
        <p:nvSpPr>
          <p:cNvPr id="17" name="AutoShape 250">
            <a:extLst>
              <a:ext uri="{FF2B5EF4-FFF2-40B4-BE49-F238E27FC236}">
                <a16:creationId xmlns:a16="http://schemas.microsoft.com/office/drawing/2014/main" id="{003E961C-B1F4-4CDF-BC8E-C7DAA8829FAB}"/>
              </a:ext>
            </a:extLst>
          </p:cNvPr>
          <p:cNvSpPr>
            <a:spLocks noGrp="1"/>
          </p:cNvSpPr>
          <p:nvPr/>
        </p:nvSpPr>
        <p:spPr>
          <a:xfrm>
            <a:off x="1976467" y="911922"/>
            <a:ext cx="5801945" cy="756422"/>
          </a:xfrm>
          <a:prstGeom prst="leftRightArrow">
            <a:avLst>
              <a:gd name="adj1" fmla="val 100000"/>
              <a:gd name="adj2" fmla="val 0"/>
            </a:avLst>
          </a:prstGeom>
          <a:noFill/>
          <a:ln>
            <a:noFill/>
          </a:ln>
        </p:spPr>
        <p:txBody>
          <a:bodyPr lIns="0" tIns="0" rIns="0" bIns="18288" anchor="b">
            <a:spAutoFit/>
          </a:bodyPr>
          <a:lstStyle/>
          <a:p>
            <a:r>
              <a:rPr sz="2400" b="1">
                <a:latin typeface="Arial"/>
                <a:ea typeface="Arial"/>
                <a:cs typeface="Arial"/>
              </a:rPr>
              <a:t>Title</a:t>
            </a:r>
          </a:p>
          <a:p>
            <a:r>
              <a:rPr sz="2400">
                <a:solidFill>
                  <a:srgbClr val="808080"/>
                </a:solidFill>
                <a:latin typeface="Arial"/>
                <a:ea typeface="Arial"/>
                <a:cs typeface="Arial"/>
              </a:rPr>
              <a:t>Unitofmeasure</a:t>
            </a:r>
            <a:endParaRPr sz="2400" baseline="0">
              <a:solidFill>
                <a:srgbClr val="808080"/>
              </a:solidFill>
              <a:latin typeface="Arial"/>
              <a:ea typeface="Arial"/>
              <a:cs typeface="Arial"/>
            </a:endParaRPr>
          </a:p>
        </p:txBody>
      </p:sp>
    </p:spTree>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Lst>
  <p:hf hdr="0" ftr="0" dt="0"/>
  <p:txStyles>
    <p:titleStyle>
      <a:lvl1pPr marL="480060" indent="0" algn="l" defTabSz="1217295">
        <a:spcBef>
          <a:spcPct val="0"/>
        </a:spcBef>
        <a:spcAft>
          <a:spcPct val="0"/>
        </a:spcAft>
        <a:buNone/>
        <a:tabLst>
          <a:tab pos="365760" algn="l"/>
        </a:tabLst>
        <a:defRPr sz="2535" b="1" i="0" baseline="0">
          <a:solidFill>
            <a:schemeClr val="tx2"/>
          </a:solidFill>
          <a:latin typeface="微软雅黑"/>
          <a:ea typeface="微软雅黑"/>
          <a:cs typeface="微软雅黑"/>
        </a:defRPr>
      </a:lvl1pPr>
      <a:lvl2pPr algn="l" defTabSz="1217295">
        <a:spcBef>
          <a:spcPct val="0"/>
        </a:spcBef>
        <a:spcAft>
          <a:spcPct val="0"/>
        </a:spcAft>
        <a:buNone/>
        <a:defRPr sz="2535" b="1">
          <a:solidFill>
            <a:schemeClr val="tx2"/>
          </a:solidFill>
          <a:latin typeface="Arial"/>
          <a:ea typeface="Arial"/>
          <a:cs typeface="Arial"/>
        </a:defRPr>
      </a:lvl2pPr>
      <a:lvl3pPr algn="l" defTabSz="1217295">
        <a:spcBef>
          <a:spcPct val="0"/>
        </a:spcBef>
        <a:spcAft>
          <a:spcPct val="0"/>
        </a:spcAft>
        <a:buNone/>
        <a:defRPr sz="2535" b="1">
          <a:solidFill>
            <a:schemeClr val="tx2"/>
          </a:solidFill>
          <a:latin typeface="Arial"/>
          <a:ea typeface="Arial"/>
          <a:cs typeface="Arial"/>
        </a:defRPr>
      </a:lvl3pPr>
      <a:lvl4pPr algn="l" defTabSz="1217295">
        <a:spcBef>
          <a:spcPct val="0"/>
        </a:spcBef>
        <a:spcAft>
          <a:spcPct val="0"/>
        </a:spcAft>
        <a:buNone/>
        <a:defRPr sz="2535" b="1">
          <a:solidFill>
            <a:schemeClr val="tx2"/>
          </a:solidFill>
          <a:latin typeface="Arial"/>
          <a:ea typeface="Arial"/>
          <a:cs typeface="Arial"/>
        </a:defRPr>
      </a:lvl4pPr>
      <a:lvl5pPr algn="l" defTabSz="1217295">
        <a:spcBef>
          <a:spcPct val="0"/>
        </a:spcBef>
        <a:spcAft>
          <a:spcPct val="0"/>
        </a:spcAft>
        <a:buNone/>
        <a:defRPr sz="2535" b="1">
          <a:solidFill>
            <a:schemeClr val="tx2"/>
          </a:solidFill>
          <a:latin typeface="Arial"/>
          <a:ea typeface="Arial"/>
          <a:cs typeface="Arial"/>
        </a:defRPr>
      </a:lvl5pPr>
      <a:lvl6pPr marL="622300" algn="l" defTabSz="1217295">
        <a:spcBef>
          <a:spcPct val="0"/>
        </a:spcBef>
        <a:spcAft>
          <a:spcPct val="0"/>
        </a:spcAft>
        <a:buNone/>
        <a:defRPr sz="2535" b="1">
          <a:solidFill>
            <a:schemeClr val="tx2"/>
          </a:solidFill>
          <a:latin typeface="Arial"/>
          <a:ea typeface="Arial"/>
          <a:cs typeface="Arial"/>
        </a:defRPr>
      </a:lvl6pPr>
      <a:lvl7pPr marL="1243965" algn="l" defTabSz="1217295">
        <a:spcBef>
          <a:spcPct val="0"/>
        </a:spcBef>
        <a:spcAft>
          <a:spcPct val="0"/>
        </a:spcAft>
        <a:buNone/>
        <a:defRPr sz="2535" b="1">
          <a:solidFill>
            <a:schemeClr val="tx2"/>
          </a:solidFill>
          <a:latin typeface="Arial"/>
          <a:ea typeface="Arial"/>
          <a:cs typeface="Arial"/>
        </a:defRPr>
      </a:lvl7pPr>
      <a:lvl8pPr marL="1866265" algn="l" defTabSz="1217295">
        <a:spcBef>
          <a:spcPct val="0"/>
        </a:spcBef>
        <a:spcAft>
          <a:spcPct val="0"/>
        </a:spcAft>
        <a:buNone/>
        <a:defRPr sz="2535" b="1">
          <a:solidFill>
            <a:schemeClr val="tx2"/>
          </a:solidFill>
          <a:latin typeface="Arial"/>
          <a:ea typeface="Arial"/>
          <a:cs typeface="Arial"/>
        </a:defRPr>
      </a:lvl8pPr>
      <a:lvl9pPr marL="2487295" algn="l" defTabSz="1217295">
        <a:spcBef>
          <a:spcPct val="0"/>
        </a:spcBef>
        <a:spcAft>
          <a:spcPct val="0"/>
        </a:spcAft>
        <a:buNone/>
        <a:defRPr sz="2535" b="1">
          <a:solidFill>
            <a:schemeClr val="tx2"/>
          </a:solidFill>
          <a:latin typeface="Arial"/>
          <a:ea typeface="Arial"/>
          <a:cs typeface="Arial"/>
        </a:defRPr>
      </a:lvl9pPr>
    </p:titleStyle>
    <p:bodyStyle>
      <a:lvl1pPr marL="0" indent="0" algn="l" defTabSz="1217295">
        <a:spcBef>
          <a:spcPct val="0"/>
        </a:spcBef>
        <a:spcAft>
          <a:spcPct val="0"/>
        </a:spcAft>
        <a:buClr>
          <a:schemeClr val="tx2"/>
        </a:buClr>
        <a:buNone/>
        <a:defRPr sz="2135" b="0" i="0" baseline="0">
          <a:solidFill>
            <a:schemeClr val="tx1"/>
          </a:solidFill>
          <a:latin typeface="微软雅黑"/>
          <a:ea typeface="微软雅黑"/>
          <a:cs typeface="微软雅黑"/>
        </a:defRPr>
      </a:lvl1pPr>
      <a:lvl2pPr marL="263525" indent="-261620" algn="l" defTabSz="1217295">
        <a:spcBef>
          <a:spcPct val="0"/>
        </a:spcBef>
        <a:spcAft>
          <a:spcPct val="0"/>
        </a:spcAft>
        <a:buClr>
          <a:schemeClr val="tx2"/>
        </a:buClr>
        <a:buSzPct val="125000"/>
        <a:buFont typeface="Arial"/>
        <a:buChar char="▪"/>
        <a:defRPr sz="2135" baseline="0">
          <a:solidFill>
            <a:schemeClr val="tx1"/>
          </a:solidFill>
          <a:latin typeface="+mn-lt"/>
          <a:ea typeface="+mn-lt"/>
          <a:cs typeface="+mn-lt"/>
        </a:defRPr>
      </a:lvl2pPr>
      <a:lvl3pPr marL="622300" indent="-356235" algn="l" defTabSz="1217295">
        <a:spcBef>
          <a:spcPct val="0"/>
        </a:spcBef>
        <a:spcAft>
          <a:spcPct val="0"/>
        </a:spcAft>
        <a:buClr>
          <a:schemeClr val="tx2"/>
        </a:buClr>
        <a:buSzPct val="120000"/>
        <a:buFont typeface="Arial"/>
        <a:buChar char="–"/>
        <a:defRPr sz="2135" baseline="0">
          <a:solidFill>
            <a:schemeClr val="tx1"/>
          </a:solidFill>
          <a:latin typeface="+mn-lt"/>
          <a:ea typeface="+mn-lt"/>
          <a:cs typeface="+mn-lt"/>
        </a:defRPr>
      </a:lvl3pPr>
      <a:lvl4pPr marL="835660" indent="-211455" algn="l" defTabSz="1217295">
        <a:spcBef>
          <a:spcPct val="0"/>
        </a:spcBef>
        <a:spcAft>
          <a:spcPct val="0"/>
        </a:spcAft>
        <a:buClr>
          <a:schemeClr val="tx2"/>
        </a:buClr>
        <a:buSzPct val="120000"/>
        <a:buFont typeface="Arial"/>
        <a:buChar char="▫"/>
        <a:defRPr sz="2135" baseline="0">
          <a:solidFill>
            <a:schemeClr val="tx1"/>
          </a:solidFill>
          <a:latin typeface="+mn-lt"/>
          <a:ea typeface="+mn-lt"/>
          <a:cs typeface="+mn-lt"/>
        </a:defRPr>
      </a:lvl4pPr>
      <a:lvl5pPr marL="1020445" indent="-177165" algn="l" defTabSz="1217295">
        <a:spcBef>
          <a:spcPct val="0"/>
        </a:spcBef>
        <a:spcAft>
          <a:spcPct val="0"/>
        </a:spcAft>
        <a:buClr>
          <a:schemeClr val="tx2"/>
        </a:buClr>
        <a:buSzPct val="89000"/>
        <a:buFont typeface="Arial"/>
        <a:buChar char="-"/>
        <a:defRPr sz="2135" baseline="0">
          <a:solidFill>
            <a:schemeClr val="tx1"/>
          </a:solidFill>
          <a:latin typeface="+mn-lt"/>
          <a:ea typeface="+mn-lt"/>
          <a:cs typeface="+mn-lt"/>
        </a:defRPr>
      </a:lvl5pPr>
      <a:lvl6pPr marL="1020445" indent="-177165" algn="l" defTabSz="1217295">
        <a:spcBef>
          <a:spcPct val="0"/>
        </a:spcBef>
        <a:spcAft>
          <a:spcPct val="0"/>
        </a:spcAft>
        <a:buClr>
          <a:schemeClr val="tx2"/>
        </a:buClr>
        <a:buSzPct val="89000"/>
        <a:buFont typeface="Arial"/>
        <a:buChar char="-"/>
        <a:defRPr sz="2135" baseline="0">
          <a:solidFill>
            <a:schemeClr val="tx1"/>
          </a:solidFill>
          <a:latin typeface="+mn-lt"/>
          <a:ea typeface="+mn-lt"/>
          <a:cs typeface="+mn-lt"/>
        </a:defRPr>
      </a:lvl6pPr>
      <a:lvl7pPr marL="1020445" indent="-177165" algn="l" defTabSz="1217295">
        <a:spcBef>
          <a:spcPct val="0"/>
        </a:spcBef>
        <a:spcAft>
          <a:spcPct val="0"/>
        </a:spcAft>
        <a:buClr>
          <a:schemeClr val="tx2"/>
        </a:buClr>
        <a:buSzPct val="89000"/>
        <a:buFont typeface="Arial"/>
        <a:buChar char="-"/>
        <a:defRPr sz="2135" baseline="0">
          <a:solidFill>
            <a:schemeClr val="tx1"/>
          </a:solidFill>
          <a:latin typeface="+mn-lt"/>
          <a:ea typeface="+mn-lt"/>
          <a:cs typeface="+mn-lt"/>
        </a:defRPr>
      </a:lvl7pPr>
      <a:lvl8pPr marL="1020445" indent="-177165" algn="l" defTabSz="1217295">
        <a:spcBef>
          <a:spcPct val="0"/>
        </a:spcBef>
        <a:spcAft>
          <a:spcPct val="0"/>
        </a:spcAft>
        <a:buClr>
          <a:schemeClr val="tx2"/>
        </a:buClr>
        <a:buSzPct val="89000"/>
        <a:buFont typeface="Arial"/>
        <a:buChar char="-"/>
        <a:defRPr sz="2135" baseline="0">
          <a:solidFill>
            <a:schemeClr val="tx1"/>
          </a:solidFill>
          <a:latin typeface="+mn-lt"/>
          <a:ea typeface="+mn-lt"/>
          <a:cs typeface="+mn-lt"/>
        </a:defRPr>
      </a:lvl8pPr>
      <a:lvl9pPr marL="1020445" indent="-177165" algn="l" defTabSz="1217295">
        <a:spcBef>
          <a:spcPct val="0"/>
        </a:spcBef>
        <a:spcAft>
          <a:spcPct val="0"/>
        </a:spcAft>
        <a:buClr>
          <a:schemeClr val="tx2"/>
        </a:buClr>
        <a:buSzPct val="89000"/>
        <a:buFont typeface="Arial"/>
        <a:buChar char="-"/>
        <a:defRPr sz="2135" baseline="0">
          <a:solidFill>
            <a:schemeClr val="tx1"/>
          </a:solidFill>
          <a:latin typeface="+mn-lt"/>
          <a:ea typeface="+mn-lt"/>
          <a:cs typeface="+mn-lt"/>
        </a:defRPr>
      </a:lvl9pPr>
    </p:bodyStyle>
    <p:otherStyle>
      <a:lvl1pPr marL="0" algn="l" defTabSz="1243330">
        <a:buNone/>
        <a:defRPr sz="2400" kern="1200">
          <a:solidFill>
            <a:schemeClr val="tx1"/>
          </a:solidFill>
          <a:latin typeface="+mn-lt"/>
          <a:ea typeface="+mn-lt"/>
          <a:cs typeface="+mn-lt"/>
        </a:defRPr>
      </a:lvl1pPr>
      <a:lvl2pPr marL="622300" algn="l" defTabSz="1243330">
        <a:buNone/>
        <a:defRPr sz="2400" kern="1200">
          <a:solidFill>
            <a:schemeClr val="tx1"/>
          </a:solidFill>
          <a:latin typeface="+mn-lt"/>
          <a:ea typeface="+mn-lt"/>
          <a:cs typeface="+mn-lt"/>
        </a:defRPr>
      </a:lvl2pPr>
      <a:lvl3pPr marL="1243965" algn="l" defTabSz="1243330">
        <a:buNone/>
        <a:defRPr sz="2400" kern="1200">
          <a:solidFill>
            <a:schemeClr val="tx1"/>
          </a:solidFill>
          <a:latin typeface="+mn-lt"/>
          <a:ea typeface="+mn-lt"/>
          <a:cs typeface="+mn-lt"/>
        </a:defRPr>
      </a:lvl3pPr>
      <a:lvl4pPr marL="1866265" algn="l" defTabSz="1243330">
        <a:buNone/>
        <a:defRPr sz="2400" kern="1200">
          <a:solidFill>
            <a:schemeClr val="tx1"/>
          </a:solidFill>
          <a:latin typeface="+mn-lt"/>
          <a:ea typeface="+mn-lt"/>
          <a:cs typeface="+mn-lt"/>
        </a:defRPr>
      </a:lvl4pPr>
      <a:lvl5pPr marL="2487295" algn="l" defTabSz="1243330">
        <a:buNone/>
        <a:defRPr sz="2400" kern="1200">
          <a:solidFill>
            <a:schemeClr val="tx1"/>
          </a:solidFill>
          <a:latin typeface="+mn-lt"/>
          <a:ea typeface="+mn-lt"/>
          <a:cs typeface="+mn-lt"/>
        </a:defRPr>
      </a:lvl5pPr>
      <a:lvl6pPr marL="3109595" algn="l" defTabSz="1243330">
        <a:buNone/>
        <a:defRPr sz="2400" kern="1200">
          <a:solidFill>
            <a:schemeClr val="tx1"/>
          </a:solidFill>
          <a:latin typeface="+mn-lt"/>
          <a:ea typeface="+mn-lt"/>
          <a:cs typeface="+mn-lt"/>
        </a:defRPr>
      </a:lvl6pPr>
      <a:lvl7pPr marL="3731895" algn="l" defTabSz="1243330">
        <a:buNone/>
        <a:defRPr sz="2400" kern="1200">
          <a:solidFill>
            <a:schemeClr val="tx1"/>
          </a:solidFill>
          <a:latin typeface="+mn-lt"/>
          <a:ea typeface="+mn-lt"/>
          <a:cs typeface="+mn-lt"/>
        </a:defRPr>
      </a:lvl7pPr>
      <a:lvl8pPr marL="4353560" algn="l" defTabSz="1243330">
        <a:buNone/>
        <a:defRPr sz="2400" kern="1200">
          <a:solidFill>
            <a:schemeClr val="tx1"/>
          </a:solidFill>
          <a:latin typeface="+mn-lt"/>
          <a:ea typeface="+mn-lt"/>
          <a:cs typeface="+mn-lt"/>
        </a:defRPr>
      </a:lvl8pPr>
      <a:lvl9pPr marL="4975860" algn="l" defTabSz="1243330">
        <a:buNone/>
        <a:defRPr sz="2400" kern="1200">
          <a:solidFill>
            <a:schemeClr val="tx1"/>
          </a:solidFill>
          <a:latin typeface="+mn-lt"/>
          <a:ea typeface="+mn-lt"/>
          <a:cs typeface="+mn-lt"/>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矩形 3" hidden="1">
            <a:extLst>
              <a:ext uri="{FF2B5EF4-FFF2-40B4-BE49-F238E27FC236}">
                <a16:creationId xmlns:a16="http://schemas.microsoft.com/office/drawing/2014/main" id="{D79B98C1-BA87-434D-A9D4-287549A958E4}"/>
              </a:ext>
            </a:extLst>
          </p:cNvPr>
          <p:cNvSpPr>
            <a:spLocks noGrp="1"/>
          </p:cNvSpPr>
          <p:nvPr/>
        </p:nvSpPr>
        <p:spPr>
          <a:xfrm>
            <a:off x="1" y="1"/>
            <a:ext cx="158772" cy="158751"/>
          </a:xfrm>
          <a:prstGeom prst="rect">
            <a:avLst/>
          </a:prstGeom>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Autofit/>
          </a:bodyPr>
          <a:lstStyle/>
          <a:p>
            <a:pPr marL="0" lvl="0" indent="0" algn="ctr">
              <a:buNone/>
            </a:pPr>
            <a:endParaRPr sz="2535" b="1" i="0" baseline="0">
              <a:solidFill>
                <a:schemeClr val="tx1"/>
              </a:solidFill>
              <a:latin typeface="Arial"/>
              <a:ea typeface="Arial"/>
              <a:cs typeface="Arial"/>
            </a:endParaRPr>
          </a:p>
        </p:txBody>
      </p:sp>
      <p:sp>
        <p:nvSpPr>
          <p:cNvPr id="3" name="矩形 2" hidden="1">
            <a:extLst>
              <a:ext uri="{FF2B5EF4-FFF2-40B4-BE49-F238E27FC236}">
                <a16:creationId xmlns:a16="http://schemas.microsoft.com/office/drawing/2014/main" id="{83AD743F-47E4-4827-8588-65008AECA7C8}"/>
              </a:ext>
            </a:extLst>
          </p:cNvPr>
          <p:cNvSpPr>
            <a:spLocks noGrp="1"/>
          </p:cNvSpPr>
          <p:nvPr/>
        </p:nvSpPr>
        <p:spPr>
          <a:xfrm>
            <a:off x="1" y="1"/>
            <a:ext cx="158772" cy="158751"/>
          </a:xfrm>
          <a:prstGeom prst="rect">
            <a:avLst/>
          </a:prstGeom>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anchor="ctr">
            <a:noAutofit/>
          </a:bodyPr>
          <a:lstStyle/>
          <a:p>
            <a:pPr marL="0" lvl="0" indent="0" algn="ctr">
              <a:lnSpc>
                <a:spcPct val="100000"/>
              </a:lnSpc>
              <a:spcBef>
                <a:spcPct val="0"/>
              </a:spcBef>
              <a:spcAft>
                <a:spcPct val="0"/>
              </a:spcAft>
              <a:buNone/>
            </a:pPr>
            <a:endParaRPr sz="2535" b="1" i="0" baseline="0">
              <a:solidFill>
                <a:schemeClr val="tx1"/>
              </a:solidFill>
              <a:latin typeface="Arial"/>
              <a:ea typeface="Arial"/>
              <a:cs typeface="Arial"/>
            </a:endParaRPr>
          </a:p>
        </p:txBody>
      </p:sp>
      <p:sp>
        <p:nvSpPr>
          <p:cNvPr id="18" name="矩形 22">
            <a:extLst>
              <a:ext uri="{FF2B5EF4-FFF2-40B4-BE49-F238E27FC236}">
                <a16:creationId xmlns:a16="http://schemas.microsoft.com/office/drawing/2014/main" id="{27C3C7A7-5537-4208-BAD8-93443853D1E0}"/>
              </a:ext>
            </a:extLst>
          </p:cNvPr>
          <p:cNvSpPr>
            <a:spLocks noGrp="1"/>
          </p:cNvSpPr>
          <p:nvPr/>
        </p:nvSpPr>
        <p:spPr>
          <a:xfrm>
            <a:off x="0" y="0"/>
            <a:ext cx="12193588" cy="779280"/>
          </a:xfrm>
          <a:prstGeom prst="rect">
            <a:avLst/>
          </a:prstGeom>
          <a:solidFill>
            <a:srgbClr val="E6F2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sz="1600">
              <a:latin typeface="Arial"/>
              <a:ea typeface="Arial"/>
              <a:cs typeface="Arial"/>
            </a:endParaRPr>
          </a:p>
        </p:txBody>
      </p:sp>
      <p:sp>
        <p:nvSpPr>
          <p:cNvPr id="1033" name="doc id">
            <a:extLst>
              <a:ext uri="{FF2B5EF4-FFF2-40B4-BE49-F238E27FC236}">
                <a16:creationId xmlns:a16="http://schemas.microsoft.com/office/drawing/2014/main" id="{02F253DF-C96F-467D-BC2B-D6F99D71ED52}"/>
              </a:ext>
            </a:extLst>
          </p:cNvPr>
          <p:cNvSpPr>
            <a:spLocks noGrp="1"/>
          </p:cNvSpPr>
          <p:nvPr/>
        </p:nvSpPr>
        <p:spPr>
          <a:xfrm>
            <a:off x="10996911" y="37255"/>
            <a:ext cx="894268" cy="124720"/>
          </a:xfrm>
          <a:prstGeom prst="rect">
            <a:avLst/>
          </a:prstGeom>
          <a:noFill/>
          <a:ln>
            <a:noFill/>
          </a:ln>
        </p:spPr>
        <p:txBody>
          <a:bodyPr wrap="none" lIns="0" tIns="0" rIns="0" bIns="0"/>
          <a:lstStyle/>
          <a:p>
            <a:pPr algn="r" defTabSz="1217295">
              <a:buNone/>
            </a:pPr>
            <a:endParaRPr sz="1065" baseline="0">
              <a:solidFill>
                <a:srgbClr val="000000"/>
              </a:solidFill>
              <a:latin typeface="Arial"/>
              <a:ea typeface="Arial"/>
              <a:cs typeface="Arial"/>
            </a:endParaRPr>
          </a:p>
        </p:txBody>
      </p:sp>
      <p:sp>
        <p:nvSpPr>
          <p:cNvPr id="1036" name="Rectangle 286">
            <a:extLst>
              <a:ext uri="{FF2B5EF4-FFF2-40B4-BE49-F238E27FC236}">
                <a16:creationId xmlns:a16="http://schemas.microsoft.com/office/drawing/2014/main" id="{3A198DCB-F36B-46D2-86D4-C399BA0546A7}"/>
              </a:ext>
            </a:extLst>
          </p:cNvPr>
          <p:cNvSpPr>
            <a:spLocks noGrp="1"/>
          </p:cNvSpPr>
          <p:nvPr>
            <p:ph type="body" idx="1"/>
          </p:nvPr>
        </p:nvSpPr>
        <p:spPr>
          <a:xfrm>
            <a:off x="1976465" y="1990671"/>
            <a:ext cx="5853786" cy="328295"/>
          </a:xfrm>
          <a:prstGeom prst="rect">
            <a:avLst/>
          </a:prstGeom>
          <a:noFill/>
          <a:ln w="9525">
            <a:noFill/>
          </a:ln>
        </p:spPr>
        <p:txBody>
          <a:bodyPr vert="horz" wrap="square" lIns="0" tIns="0" rIns="0" bIns="0" anchor="t">
            <a:spAutoFit/>
          </a:bodyPr>
          <a:lstStyle/>
          <a:p>
            <a:pPr lvl="0">
              <a:buNone/>
            </a:pPr>
            <a:r>
              <a:t>Text</a:t>
            </a:r>
          </a:p>
        </p:txBody>
      </p:sp>
      <p:sp>
        <p:nvSpPr>
          <p:cNvPr id="19" name="Title Placeholder 2">
            <a:extLst>
              <a:ext uri="{FF2B5EF4-FFF2-40B4-BE49-F238E27FC236}">
                <a16:creationId xmlns:a16="http://schemas.microsoft.com/office/drawing/2014/main" id="{652F03E8-9DCA-4EEF-9CA7-0E396267C191}"/>
              </a:ext>
            </a:extLst>
          </p:cNvPr>
          <p:cNvSpPr>
            <a:spLocks noGrp="1"/>
          </p:cNvSpPr>
          <p:nvPr>
            <p:ph type="title"/>
          </p:nvPr>
        </p:nvSpPr>
        <p:spPr>
          <a:xfrm>
            <a:off x="162008" y="234866"/>
            <a:ext cx="11727011" cy="389851"/>
          </a:xfrm>
          <a:prstGeom prst="rect">
            <a:avLst/>
          </a:prstGeom>
          <a:noFill/>
          <a:ln>
            <a:noFill/>
          </a:ln>
        </p:spPr>
        <p:txBody>
          <a:bodyPr vert="horz" wrap="square" lIns="0" tIns="0" rIns="0" bIns="0" anchor="t">
            <a:spAutoFit/>
          </a:bodyPr>
          <a:lstStyle/>
          <a:p>
            <a:pPr lvl="0">
              <a:buNone/>
            </a:pPr>
            <a:r>
              <a:t>Click to edit Master title style</a:t>
            </a:r>
          </a:p>
        </p:txBody>
      </p:sp>
      <p:sp>
        <p:nvSpPr>
          <p:cNvPr id="10" name="McK 1. On-page tracker" hidden="1">
            <a:extLst>
              <a:ext uri="{FF2B5EF4-FFF2-40B4-BE49-F238E27FC236}">
                <a16:creationId xmlns:a16="http://schemas.microsoft.com/office/drawing/2014/main" id="{E77973CE-02E8-4069-A09F-08CD84B874AD}"/>
              </a:ext>
            </a:extLst>
          </p:cNvPr>
          <p:cNvSpPr>
            <a:spLocks noGrp="1"/>
          </p:cNvSpPr>
          <p:nvPr/>
        </p:nvSpPr>
        <p:spPr>
          <a:xfrm>
            <a:off x="149179" y="27538"/>
            <a:ext cx="1171949" cy="287002"/>
          </a:xfrm>
          <a:prstGeom prst="rect">
            <a:avLst/>
          </a:prstGeom>
          <a:noFill/>
          <a:ln>
            <a:noFill/>
          </a:ln>
        </p:spPr>
        <p:txBody>
          <a:bodyPr wrap="none" lIns="0" tIns="0" rIns="0" bIns="0">
            <a:spAutoFit/>
          </a:bodyPr>
          <a:lstStyle/>
          <a:p>
            <a:r>
              <a:rPr sz="1865">
                <a:solidFill>
                  <a:srgbClr val="808080"/>
                </a:solidFill>
                <a:latin typeface="Arial"/>
                <a:ea typeface="Arial"/>
                <a:cs typeface="Arial"/>
              </a:rPr>
              <a:t>TRACKER</a:t>
            </a:r>
          </a:p>
        </p:txBody>
      </p:sp>
      <p:sp>
        <p:nvSpPr>
          <p:cNvPr id="11" name="McK 3. Unit of measure" hidden="1">
            <a:extLst>
              <a:ext uri="{FF2B5EF4-FFF2-40B4-BE49-F238E27FC236}">
                <a16:creationId xmlns:a16="http://schemas.microsoft.com/office/drawing/2014/main" id="{1EE30722-74D3-4BA9-8C6F-075AEC29DB4F}"/>
              </a:ext>
            </a:extLst>
          </p:cNvPr>
          <p:cNvSpPr>
            <a:spLocks noGrp="1"/>
          </p:cNvSpPr>
          <p:nvPr/>
        </p:nvSpPr>
        <p:spPr>
          <a:xfrm>
            <a:off x="162008" y="542619"/>
            <a:ext cx="11727011" cy="328551"/>
          </a:xfrm>
          <a:prstGeom prst="rect">
            <a:avLst/>
          </a:prstGeom>
          <a:noFill/>
          <a:ln>
            <a:noFill/>
          </a:ln>
        </p:spPr>
        <p:txBody>
          <a:bodyPr wrap="square" lIns="0" tIns="0" rIns="0" bIns="0">
            <a:spAutoFit/>
          </a:bodyPr>
          <a:lstStyle>
            <a:lvl1pPr defTabSz="895350">
              <a:buNone/>
              <a:defRPr sz="2400">
                <a:solidFill>
                  <a:schemeClr val="tx1"/>
                </a:solidFill>
                <a:latin typeface="Arial"/>
                <a:ea typeface="Arial"/>
                <a:cs typeface="Arial"/>
              </a:defRPr>
            </a:lvl1pPr>
            <a:lvl2pPr marL="447675" defTabSz="895350">
              <a:buNone/>
              <a:defRPr sz="2400">
                <a:solidFill>
                  <a:schemeClr val="tx1"/>
                </a:solidFill>
                <a:latin typeface="Arial"/>
                <a:ea typeface="Arial"/>
                <a:cs typeface="Arial"/>
              </a:defRPr>
            </a:lvl2pPr>
            <a:lvl3pPr marL="895350" defTabSz="895350">
              <a:buNone/>
              <a:defRPr sz="2400">
                <a:solidFill>
                  <a:schemeClr val="tx1"/>
                </a:solidFill>
                <a:latin typeface="Arial"/>
                <a:ea typeface="Arial"/>
                <a:cs typeface="Arial"/>
              </a:defRPr>
            </a:lvl3pPr>
            <a:lvl4pPr marL="1344930" defTabSz="895350">
              <a:buNone/>
              <a:defRPr sz="2400">
                <a:solidFill>
                  <a:schemeClr val="tx1"/>
                </a:solidFill>
                <a:latin typeface="Arial"/>
                <a:ea typeface="Arial"/>
                <a:cs typeface="Arial"/>
              </a:defRPr>
            </a:lvl4pPr>
            <a:lvl5pPr marL="1792605" defTabSz="895350">
              <a:buNone/>
              <a:defRPr sz="2400">
                <a:solidFill>
                  <a:schemeClr val="tx1"/>
                </a:solidFill>
                <a:latin typeface="Arial"/>
                <a:ea typeface="Arial"/>
                <a:cs typeface="Arial"/>
              </a:defRPr>
            </a:lvl5pPr>
            <a:lvl6pPr marL="2249805" defTabSz="895350">
              <a:spcBef>
                <a:spcPct val="0"/>
              </a:spcBef>
              <a:spcAft>
                <a:spcPct val="0"/>
              </a:spcAft>
              <a:buNone/>
              <a:defRPr sz="2400">
                <a:solidFill>
                  <a:schemeClr val="tx1"/>
                </a:solidFill>
                <a:latin typeface="Arial"/>
                <a:ea typeface="Arial"/>
                <a:cs typeface="Arial"/>
              </a:defRPr>
            </a:lvl6pPr>
            <a:lvl7pPr marL="2707005" defTabSz="895350">
              <a:spcBef>
                <a:spcPct val="0"/>
              </a:spcBef>
              <a:spcAft>
                <a:spcPct val="0"/>
              </a:spcAft>
              <a:buNone/>
              <a:defRPr sz="2400">
                <a:solidFill>
                  <a:schemeClr val="tx1"/>
                </a:solidFill>
                <a:latin typeface="Arial"/>
                <a:ea typeface="Arial"/>
                <a:cs typeface="Arial"/>
              </a:defRPr>
            </a:lvl7pPr>
            <a:lvl8pPr marL="3164205" defTabSz="895350">
              <a:spcBef>
                <a:spcPct val="0"/>
              </a:spcBef>
              <a:spcAft>
                <a:spcPct val="0"/>
              </a:spcAft>
              <a:buNone/>
              <a:defRPr sz="2400">
                <a:solidFill>
                  <a:schemeClr val="tx1"/>
                </a:solidFill>
                <a:latin typeface="Arial"/>
                <a:ea typeface="Arial"/>
                <a:cs typeface="Arial"/>
              </a:defRPr>
            </a:lvl8pPr>
            <a:lvl9pPr marL="3621405" defTabSz="895350">
              <a:spcBef>
                <a:spcPct val="0"/>
              </a:spcBef>
              <a:spcAft>
                <a:spcPct val="0"/>
              </a:spcAft>
              <a:buNone/>
              <a:defRPr sz="2400">
                <a:solidFill>
                  <a:schemeClr val="tx1"/>
                </a:solidFill>
                <a:latin typeface="Arial"/>
                <a:ea typeface="Arial"/>
                <a:cs typeface="Arial"/>
              </a:defRPr>
            </a:lvl9pPr>
          </a:lstStyle>
          <a:p>
            <a:pPr>
              <a:buNone/>
            </a:pPr>
            <a:r>
              <a:rPr sz="2135">
                <a:solidFill>
                  <a:srgbClr val="808080"/>
                </a:solidFill>
                <a:latin typeface="Arial"/>
                <a:ea typeface="Arial"/>
                <a:cs typeface="Arial"/>
              </a:rPr>
              <a:t>Unitofmeasure</a:t>
            </a:r>
            <a:endParaRPr sz="2135" baseline="0">
              <a:solidFill>
                <a:srgbClr val="808080"/>
              </a:solidFill>
              <a:latin typeface="Arial"/>
              <a:ea typeface="Arial"/>
              <a:cs typeface="Arial"/>
            </a:endParaRPr>
          </a:p>
        </p:txBody>
      </p:sp>
      <p:sp>
        <p:nvSpPr>
          <p:cNvPr id="13" name="McK 4. Footnote">
            <a:extLst>
              <a:ext uri="{FF2B5EF4-FFF2-40B4-BE49-F238E27FC236}">
                <a16:creationId xmlns:a16="http://schemas.microsoft.com/office/drawing/2014/main" id="{EF47F34C-4635-4DDE-9D3B-CF3D6EBA7290}"/>
              </a:ext>
            </a:extLst>
          </p:cNvPr>
          <p:cNvSpPr>
            <a:spLocks noGrp="1"/>
          </p:cNvSpPr>
          <p:nvPr/>
        </p:nvSpPr>
        <p:spPr>
          <a:xfrm>
            <a:off x="162009" y="6153414"/>
            <a:ext cx="11631968" cy="205707"/>
          </a:xfrm>
          <a:prstGeom prst="rect">
            <a:avLst/>
          </a:prstGeom>
          <a:noFill/>
          <a:ln>
            <a:noFill/>
          </a:ln>
        </p:spPr>
        <p:txBody>
          <a:bodyPr lIns="0" tIns="0" rIns="0" bIns="0" anchor="b">
            <a:spAutoFit/>
          </a:bodyPr>
          <a:lstStyle>
            <a:lvl1pPr marL="104775" indent="-104775" defTabSz="895350">
              <a:buNone/>
              <a:defRPr sz="2400">
                <a:solidFill>
                  <a:schemeClr val="tx1"/>
                </a:solidFill>
                <a:latin typeface="Arial"/>
                <a:ea typeface="Arial"/>
                <a:cs typeface="Arial"/>
              </a:defRPr>
            </a:lvl1pPr>
            <a:lvl2pPr marL="1031875" defTabSz="895350">
              <a:buNone/>
              <a:defRPr sz="2400">
                <a:solidFill>
                  <a:schemeClr val="tx1"/>
                </a:solidFill>
                <a:latin typeface="Arial"/>
                <a:ea typeface="Arial"/>
                <a:cs typeface="Arial"/>
              </a:defRPr>
            </a:lvl2pPr>
            <a:lvl3pPr marL="1217930" defTabSz="895350">
              <a:buNone/>
              <a:defRPr sz="2400">
                <a:solidFill>
                  <a:schemeClr val="tx1"/>
                </a:solidFill>
                <a:latin typeface="Arial"/>
                <a:ea typeface="Arial"/>
                <a:cs typeface="Arial"/>
              </a:defRPr>
            </a:lvl3pPr>
            <a:lvl4pPr marL="1405255" defTabSz="895350">
              <a:buNone/>
              <a:defRPr sz="2400">
                <a:solidFill>
                  <a:schemeClr val="tx1"/>
                </a:solidFill>
                <a:latin typeface="Arial"/>
                <a:ea typeface="Arial"/>
                <a:cs typeface="Arial"/>
              </a:defRPr>
            </a:lvl4pPr>
            <a:lvl5pPr marL="1792605" defTabSz="895350">
              <a:buNone/>
              <a:defRPr sz="2400">
                <a:solidFill>
                  <a:schemeClr val="tx1"/>
                </a:solidFill>
                <a:latin typeface="Arial"/>
                <a:ea typeface="Arial"/>
                <a:cs typeface="Arial"/>
              </a:defRPr>
            </a:lvl5pPr>
            <a:lvl6pPr marL="2249805" defTabSz="895350">
              <a:spcBef>
                <a:spcPct val="0"/>
              </a:spcBef>
              <a:spcAft>
                <a:spcPct val="0"/>
              </a:spcAft>
              <a:buNone/>
              <a:defRPr sz="2400">
                <a:solidFill>
                  <a:schemeClr val="tx1"/>
                </a:solidFill>
                <a:latin typeface="Arial"/>
                <a:ea typeface="Arial"/>
                <a:cs typeface="Arial"/>
              </a:defRPr>
            </a:lvl6pPr>
            <a:lvl7pPr marL="2707005" defTabSz="895350">
              <a:spcBef>
                <a:spcPct val="0"/>
              </a:spcBef>
              <a:spcAft>
                <a:spcPct val="0"/>
              </a:spcAft>
              <a:buNone/>
              <a:defRPr sz="2400">
                <a:solidFill>
                  <a:schemeClr val="tx1"/>
                </a:solidFill>
                <a:latin typeface="Arial"/>
                <a:ea typeface="Arial"/>
                <a:cs typeface="Arial"/>
              </a:defRPr>
            </a:lvl7pPr>
            <a:lvl8pPr marL="3164205" defTabSz="895350">
              <a:spcBef>
                <a:spcPct val="0"/>
              </a:spcBef>
              <a:spcAft>
                <a:spcPct val="0"/>
              </a:spcAft>
              <a:buNone/>
              <a:defRPr sz="2400">
                <a:solidFill>
                  <a:schemeClr val="tx1"/>
                </a:solidFill>
                <a:latin typeface="Arial"/>
                <a:ea typeface="Arial"/>
                <a:cs typeface="Arial"/>
              </a:defRPr>
            </a:lvl8pPr>
            <a:lvl9pPr marL="3621405" defTabSz="895350">
              <a:spcBef>
                <a:spcPct val="0"/>
              </a:spcBef>
              <a:spcAft>
                <a:spcPct val="0"/>
              </a:spcAft>
              <a:buNone/>
              <a:defRPr sz="2400">
                <a:solidFill>
                  <a:schemeClr val="tx1"/>
                </a:solidFill>
                <a:latin typeface="Arial"/>
                <a:ea typeface="Arial"/>
                <a:cs typeface="Arial"/>
              </a:defRPr>
            </a:lvl9pPr>
          </a:lstStyle>
          <a:p>
            <a:pPr>
              <a:buNone/>
            </a:pPr>
            <a:r>
              <a:rPr sz="1335">
                <a:latin typeface="Arial"/>
                <a:ea typeface="Arial"/>
                <a:cs typeface="Arial"/>
              </a:rPr>
              <a:t>1Footnote</a:t>
            </a:r>
            <a:endParaRPr sz="1335" baseline="0">
              <a:latin typeface="Arial"/>
              <a:ea typeface="Arial"/>
              <a:cs typeface="Arial"/>
            </a:endParaRPr>
          </a:p>
        </p:txBody>
      </p:sp>
      <p:sp>
        <p:nvSpPr>
          <p:cNvPr id="14" name="McK 5. Source">
            <a:extLst>
              <a:ext uri="{FF2B5EF4-FFF2-40B4-BE49-F238E27FC236}">
                <a16:creationId xmlns:a16="http://schemas.microsoft.com/office/drawing/2014/main" id="{3324AF87-2BEF-43F7-B338-A9000D9E1C2E}"/>
              </a:ext>
            </a:extLst>
          </p:cNvPr>
          <p:cNvSpPr>
            <a:spLocks noGrp="1"/>
          </p:cNvSpPr>
          <p:nvPr/>
        </p:nvSpPr>
        <p:spPr>
          <a:xfrm>
            <a:off x="162009" y="6542153"/>
            <a:ext cx="9337975" cy="205707"/>
          </a:xfrm>
          <a:prstGeom prst="rect">
            <a:avLst/>
          </a:prstGeom>
          <a:noFill/>
          <a:ln>
            <a:noFill/>
          </a:ln>
        </p:spPr>
        <p:txBody>
          <a:bodyPr lIns="0" tIns="0" rIns="0" bIns="0" anchor="ctr">
            <a:spAutoFit/>
          </a:bodyPr>
          <a:lstStyle/>
          <a:p>
            <a:pPr marL="828675" indent="-828675" defTabSz="1217295">
              <a:buNone/>
              <a:tabLst>
                <a:tab pos="831850" algn="l"/>
              </a:tabLst>
            </a:pPr>
            <a:r>
              <a:rPr sz="1335">
                <a:solidFill>
                  <a:schemeClr val="tx1"/>
                </a:solidFill>
                <a:latin typeface="Arial"/>
                <a:ea typeface="Arial"/>
                <a:cs typeface="Arial"/>
              </a:rPr>
              <a:t>SOURCE:Source</a:t>
            </a:r>
            <a:endParaRPr sz="1335" baseline="0">
              <a:solidFill>
                <a:schemeClr val="tx1"/>
              </a:solidFill>
              <a:latin typeface="Arial"/>
              <a:ea typeface="Arial"/>
              <a:cs typeface="Arial"/>
            </a:endParaRPr>
          </a:p>
        </p:txBody>
      </p:sp>
      <p:cxnSp>
        <p:nvCxnSpPr>
          <p:cNvPr id="1058" name="AutoShape 249"/>
          <p:cNvCxnSpPr>
            <a:stCxn id="17" idx="4"/>
            <a:endCxn id="17" idx="6"/>
          </p:cNvCxnSpPr>
          <p:nvPr/>
        </p:nvCxnSpPr>
        <p:spPr>
          <a:xfrm>
            <a:off x="1976466" y="1668343"/>
            <a:ext cx="5801945" cy="0"/>
          </a:xfrm>
          <a:prstGeom prst="straightConnector1">
            <a:avLst/>
          </a:prstGeom>
          <a:ln w="9525">
            <a:solidFill>
              <a:srgbClr val="808080"/>
            </a:solidFill>
            <a:round/>
          </a:ln>
        </p:spPr>
      </p:cxnSp>
      <p:sp>
        <p:nvSpPr>
          <p:cNvPr id="17" name="AutoShape 250">
            <a:extLst>
              <a:ext uri="{FF2B5EF4-FFF2-40B4-BE49-F238E27FC236}">
                <a16:creationId xmlns:a16="http://schemas.microsoft.com/office/drawing/2014/main" id="{A08EE499-085F-410C-B752-69685590EF92}"/>
              </a:ext>
            </a:extLst>
          </p:cNvPr>
          <p:cNvSpPr>
            <a:spLocks noGrp="1"/>
          </p:cNvSpPr>
          <p:nvPr/>
        </p:nvSpPr>
        <p:spPr>
          <a:xfrm>
            <a:off x="1976466" y="911921"/>
            <a:ext cx="5801945" cy="756422"/>
          </a:xfrm>
          <a:prstGeom prst="leftRightArrow">
            <a:avLst>
              <a:gd name="adj1" fmla="val 100000"/>
              <a:gd name="adj2" fmla="val 0"/>
            </a:avLst>
          </a:prstGeom>
          <a:noFill/>
          <a:ln>
            <a:noFill/>
          </a:ln>
        </p:spPr>
        <p:txBody>
          <a:bodyPr lIns="0" tIns="0" rIns="0" bIns="18288" anchor="b">
            <a:spAutoFit/>
          </a:bodyPr>
          <a:lstStyle/>
          <a:p>
            <a:r>
              <a:rPr sz="2400" b="1">
                <a:latin typeface="Arial"/>
                <a:ea typeface="Arial"/>
                <a:cs typeface="Arial"/>
              </a:rPr>
              <a:t>Title</a:t>
            </a:r>
          </a:p>
          <a:p>
            <a:r>
              <a:rPr sz="2400">
                <a:solidFill>
                  <a:srgbClr val="808080"/>
                </a:solidFill>
                <a:latin typeface="Arial"/>
                <a:ea typeface="Arial"/>
                <a:cs typeface="Arial"/>
              </a:rPr>
              <a:t>Unitofmeasure</a:t>
            </a:r>
            <a:endParaRPr sz="2400" baseline="0">
              <a:solidFill>
                <a:srgbClr val="808080"/>
              </a:solidFill>
              <a:latin typeface="Arial"/>
              <a:ea typeface="Arial"/>
              <a:cs typeface="Arial"/>
            </a:endParaRPr>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hf hdr="0" ftr="0" dt="0"/>
  <p:txStyles>
    <p:titleStyle>
      <a:lvl1pPr marL="480060" indent="0" algn="l" defTabSz="1217295">
        <a:spcBef>
          <a:spcPct val="0"/>
        </a:spcBef>
        <a:spcAft>
          <a:spcPct val="0"/>
        </a:spcAft>
        <a:buNone/>
        <a:tabLst>
          <a:tab pos="365760" algn="l"/>
        </a:tabLst>
        <a:defRPr sz="2535" b="1" i="0" baseline="0">
          <a:solidFill>
            <a:schemeClr val="tx2"/>
          </a:solidFill>
          <a:latin typeface="微软雅黑"/>
          <a:ea typeface="微软雅黑"/>
          <a:cs typeface="微软雅黑"/>
        </a:defRPr>
      </a:lvl1pPr>
      <a:lvl2pPr algn="l" defTabSz="1217295">
        <a:spcBef>
          <a:spcPct val="0"/>
        </a:spcBef>
        <a:spcAft>
          <a:spcPct val="0"/>
        </a:spcAft>
        <a:buNone/>
        <a:defRPr sz="2535" b="1">
          <a:solidFill>
            <a:schemeClr val="tx2"/>
          </a:solidFill>
          <a:latin typeface="Arial"/>
          <a:ea typeface="Arial"/>
          <a:cs typeface="Arial"/>
        </a:defRPr>
      </a:lvl2pPr>
      <a:lvl3pPr algn="l" defTabSz="1217295">
        <a:spcBef>
          <a:spcPct val="0"/>
        </a:spcBef>
        <a:spcAft>
          <a:spcPct val="0"/>
        </a:spcAft>
        <a:buNone/>
        <a:defRPr sz="2535" b="1">
          <a:solidFill>
            <a:schemeClr val="tx2"/>
          </a:solidFill>
          <a:latin typeface="Arial"/>
          <a:ea typeface="Arial"/>
          <a:cs typeface="Arial"/>
        </a:defRPr>
      </a:lvl3pPr>
      <a:lvl4pPr algn="l" defTabSz="1217295">
        <a:spcBef>
          <a:spcPct val="0"/>
        </a:spcBef>
        <a:spcAft>
          <a:spcPct val="0"/>
        </a:spcAft>
        <a:buNone/>
        <a:defRPr sz="2535" b="1">
          <a:solidFill>
            <a:schemeClr val="tx2"/>
          </a:solidFill>
          <a:latin typeface="Arial"/>
          <a:ea typeface="Arial"/>
          <a:cs typeface="Arial"/>
        </a:defRPr>
      </a:lvl4pPr>
      <a:lvl5pPr algn="l" defTabSz="1217295">
        <a:spcBef>
          <a:spcPct val="0"/>
        </a:spcBef>
        <a:spcAft>
          <a:spcPct val="0"/>
        </a:spcAft>
        <a:buNone/>
        <a:defRPr sz="2535" b="1">
          <a:solidFill>
            <a:schemeClr val="tx2"/>
          </a:solidFill>
          <a:latin typeface="Arial"/>
          <a:ea typeface="Arial"/>
          <a:cs typeface="Arial"/>
        </a:defRPr>
      </a:lvl5pPr>
      <a:lvl6pPr marL="622300" algn="l" defTabSz="1217295">
        <a:spcBef>
          <a:spcPct val="0"/>
        </a:spcBef>
        <a:spcAft>
          <a:spcPct val="0"/>
        </a:spcAft>
        <a:buNone/>
        <a:defRPr sz="2535" b="1">
          <a:solidFill>
            <a:schemeClr val="tx2"/>
          </a:solidFill>
          <a:latin typeface="Arial"/>
          <a:ea typeface="Arial"/>
          <a:cs typeface="Arial"/>
        </a:defRPr>
      </a:lvl6pPr>
      <a:lvl7pPr marL="1243965" algn="l" defTabSz="1217295">
        <a:spcBef>
          <a:spcPct val="0"/>
        </a:spcBef>
        <a:spcAft>
          <a:spcPct val="0"/>
        </a:spcAft>
        <a:buNone/>
        <a:defRPr sz="2535" b="1">
          <a:solidFill>
            <a:schemeClr val="tx2"/>
          </a:solidFill>
          <a:latin typeface="Arial"/>
          <a:ea typeface="Arial"/>
          <a:cs typeface="Arial"/>
        </a:defRPr>
      </a:lvl7pPr>
      <a:lvl8pPr marL="1866265" algn="l" defTabSz="1217295">
        <a:spcBef>
          <a:spcPct val="0"/>
        </a:spcBef>
        <a:spcAft>
          <a:spcPct val="0"/>
        </a:spcAft>
        <a:buNone/>
        <a:defRPr sz="2535" b="1">
          <a:solidFill>
            <a:schemeClr val="tx2"/>
          </a:solidFill>
          <a:latin typeface="Arial"/>
          <a:ea typeface="Arial"/>
          <a:cs typeface="Arial"/>
        </a:defRPr>
      </a:lvl8pPr>
      <a:lvl9pPr marL="2487295" algn="l" defTabSz="1217295">
        <a:spcBef>
          <a:spcPct val="0"/>
        </a:spcBef>
        <a:spcAft>
          <a:spcPct val="0"/>
        </a:spcAft>
        <a:buNone/>
        <a:defRPr sz="2535" b="1">
          <a:solidFill>
            <a:schemeClr val="tx2"/>
          </a:solidFill>
          <a:latin typeface="Arial"/>
          <a:ea typeface="Arial"/>
          <a:cs typeface="Arial"/>
        </a:defRPr>
      </a:lvl9pPr>
    </p:titleStyle>
    <p:bodyStyle>
      <a:lvl1pPr marL="0" indent="0" algn="l" defTabSz="1217295">
        <a:spcBef>
          <a:spcPct val="0"/>
        </a:spcBef>
        <a:spcAft>
          <a:spcPct val="0"/>
        </a:spcAft>
        <a:buClr>
          <a:schemeClr val="tx2"/>
        </a:buClr>
        <a:buNone/>
        <a:defRPr sz="2135" b="0" i="0" baseline="0">
          <a:solidFill>
            <a:schemeClr val="tx1"/>
          </a:solidFill>
          <a:latin typeface="微软雅黑"/>
          <a:ea typeface="微软雅黑"/>
          <a:cs typeface="微软雅黑"/>
        </a:defRPr>
      </a:lvl1pPr>
      <a:lvl2pPr marL="263525" indent="-261620" algn="l" defTabSz="1217295">
        <a:spcBef>
          <a:spcPct val="0"/>
        </a:spcBef>
        <a:spcAft>
          <a:spcPct val="0"/>
        </a:spcAft>
        <a:buClr>
          <a:schemeClr val="tx2"/>
        </a:buClr>
        <a:buSzPct val="125000"/>
        <a:buFont typeface="Arial"/>
        <a:buChar char="▪"/>
        <a:defRPr sz="2135" baseline="0">
          <a:solidFill>
            <a:schemeClr val="tx1"/>
          </a:solidFill>
          <a:latin typeface="+mn-lt"/>
          <a:ea typeface="+mn-lt"/>
          <a:cs typeface="+mn-lt"/>
        </a:defRPr>
      </a:lvl2pPr>
      <a:lvl3pPr marL="622300" indent="-356235" algn="l" defTabSz="1217295">
        <a:spcBef>
          <a:spcPct val="0"/>
        </a:spcBef>
        <a:spcAft>
          <a:spcPct val="0"/>
        </a:spcAft>
        <a:buClr>
          <a:schemeClr val="tx2"/>
        </a:buClr>
        <a:buSzPct val="120000"/>
        <a:buFont typeface="Arial"/>
        <a:buChar char="–"/>
        <a:defRPr sz="2135" baseline="0">
          <a:solidFill>
            <a:schemeClr val="tx1"/>
          </a:solidFill>
          <a:latin typeface="+mn-lt"/>
          <a:ea typeface="+mn-lt"/>
          <a:cs typeface="+mn-lt"/>
        </a:defRPr>
      </a:lvl3pPr>
      <a:lvl4pPr marL="835660" indent="-211455" algn="l" defTabSz="1217295">
        <a:spcBef>
          <a:spcPct val="0"/>
        </a:spcBef>
        <a:spcAft>
          <a:spcPct val="0"/>
        </a:spcAft>
        <a:buClr>
          <a:schemeClr val="tx2"/>
        </a:buClr>
        <a:buSzPct val="120000"/>
        <a:buFont typeface="Arial"/>
        <a:buChar char="▫"/>
        <a:defRPr sz="2135" baseline="0">
          <a:solidFill>
            <a:schemeClr val="tx1"/>
          </a:solidFill>
          <a:latin typeface="+mn-lt"/>
          <a:ea typeface="+mn-lt"/>
          <a:cs typeface="+mn-lt"/>
        </a:defRPr>
      </a:lvl4pPr>
      <a:lvl5pPr marL="1020445" indent="-177165" algn="l" defTabSz="1217295">
        <a:spcBef>
          <a:spcPct val="0"/>
        </a:spcBef>
        <a:spcAft>
          <a:spcPct val="0"/>
        </a:spcAft>
        <a:buClr>
          <a:schemeClr val="tx2"/>
        </a:buClr>
        <a:buSzPct val="89000"/>
        <a:buFont typeface="Arial"/>
        <a:buChar char="-"/>
        <a:defRPr sz="2135" baseline="0">
          <a:solidFill>
            <a:schemeClr val="tx1"/>
          </a:solidFill>
          <a:latin typeface="+mn-lt"/>
          <a:ea typeface="+mn-lt"/>
          <a:cs typeface="+mn-lt"/>
        </a:defRPr>
      </a:lvl5pPr>
      <a:lvl6pPr marL="1020445" indent="-177165" algn="l" defTabSz="1217295">
        <a:spcBef>
          <a:spcPct val="0"/>
        </a:spcBef>
        <a:spcAft>
          <a:spcPct val="0"/>
        </a:spcAft>
        <a:buClr>
          <a:schemeClr val="tx2"/>
        </a:buClr>
        <a:buSzPct val="89000"/>
        <a:buFont typeface="Arial"/>
        <a:buChar char="-"/>
        <a:defRPr sz="2135" baseline="0">
          <a:solidFill>
            <a:schemeClr val="tx1"/>
          </a:solidFill>
          <a:latin typeface="+mn-lt"/>
          <a:ea typeface="+mn-lt"/>
          <a:cs typeface="+mn-lt"/>
        </a:defRPr>
      </a:lvl6pPr>
      <a:lvl7pPr marL="1020445" indent="-177165" algn="l" defTabSz="1217295">
        <a:spcBef>
          <a:spcPct val="0"/>
        </a:spcBef>
        <a:spcAft>
          <a:spcPct val="0"/>
        </a:spcAft>
        <a:buClr>
          <a:schemeClr val="tx2"/>
        </a:buClr>
        <a:buSzPct val="89000"/>
        <a:buFont typeface="Arial"/>
        <a:buChar char="-"/>
        <a:defRPr sz="2135" baseline="0">
          <a:solidFill>
            <a:schemeClr val="tx1"/>
          </a:solidFill>
          <a:latin typeface="+mn-lt"/>
          <a:ea typeface="+mn-lt"/>
          <a:cs typeface="+mn-lt"/>
        </a:defRPr>
      </a:lvl7pPr>
      <a:lvl8pPr marL="1020445" indent="-177165" algn="l" defTabSz="1217295">
        <a:spcBef>
          <a:spcPct val="0"/>
        </a:spcBef>
        <a:spcAft>
          <a:spcPct val="0"/>
        </a:spcAft>
        <a:buClr>
          <a:schemeClr val="tx2"/>
        </a:buClr>
        <a:buSzPct val="89000"/>
        <a:buFont typeface="Arial"/>
        <a:buChar char="-"/>
        <a:defRPr sz="2135" baseline="0">
          <a:solidFill>
            <a:schemeClr val="tx1"/>
          </a:solidFill>
          <a:latin typeface="+mn-lt"/>
          <a:ea typeface="+mn-lt"/>
          <a:cs typeface="+mn-lt"/>
        </a:defRPr>
      </a:lvl8pPr>
      <a:lvl9pPr marL="1020445" indent="-177165" algn="l" defTabSz="1217295">
        <a:spcBef>
          <a:spcPct val="0"/>
        </a:spcBef>
        <a:spcAft>
          <a:spcPct val="0"/>
        </a:spcAft>
        <a:buClr>
          <a:schemeClr val="tx2"/>
        </a:buClr>
        <a:buSzPct val="89000"/>
        <a:buFont typeface="Arial"/>
        <a:buChar char="-"/>
        <a:defRPr sz="2135" baseline="0">
          <a:solidFill>
            <a:schemeClr val="tx1"/>
          </a:solidFill>
          <a:latin typeface="+mn-lt"/>
          <a:ea typeface="+mn-lt"/>
          <a:cs typeface="+mn-lt"/>
        </a:defRPr>
      </a:lvl9pPr>
    </p:bodyStyle>
    <p:otherStyle>
      <a:lvl1pPr marL="0" algn="l" defTabSz="1243330">
        <a:buNone/>
        <a:defRPr sz="2400" kern="1200">
          <a:solidFill>
            <a:schemeClr val="tx1"/>
          </a:solidFill>
          <a:latin typeface="+mn-lt"/>
          <a:ea typeface="+mn-lt"/>
          <a:cs typeface="+mn-lt"/>
        </a:defRPr>
      </a:lvl1pPr>
      <a:lvl2pPr marL="622300" algn="l" defTabSz="1243330">
        <a:buNone/>
        <a:defRPr sz="2400" kern="1200">
          <a:solidFill>
            <a:schemeClr val="tx1"/>
          </a:solidFill>
          <a:latin typeface="+mn-lt"/>
          <a:ea typeface="+mn-lt"/>
          <a:cs typeface="+mn-lt"/>
        </a:defRPr>
      </a:lvl2pPr>
      <a:lvl3pPr marL="1243965" algn="l" defTabSz="1243330">
        <a:buNone/>
        <a:defRPr sz="2400" kern="1200">
          <a:solidFill>
            <a:schemeClr val="tx1"/>
          </a:solidFill>
          <a:latin typeface="+mn-lt"/>
          <a:ea typeface="+mn-lt"/>
          <a:cs typeface="+mn-lt"/>
        </a:defRPr>
      </a:lvl3pPr>
      <a:lvl4pPr marL="1866265" algn="l" defTabSz="1243330">
        <a:buNone/>
        <a:defRPr sz="2400" kern="1200">
          <a:solidFill>
            <a:schemeClr val="tx1"/>
          </a:solidFill>
          <a:latin typeface="+mn-lt"/>
          <a:ea typeface="+mn-lt"/>
          <a:cs typeface="+mn-lt"/>
        </a:defRPr>
      </a:lvl4pPr>
      <a:lvl5pPr marL="2487295" algn="l" defTabSz="1243330">
        <a:buNone/>
        <a:defRPr sz="2400" kern="1200">
          <a:solidFill>
            <a:schemeClr val="tx1"/>
          </a:solidFill>
          <a:latin typeface="+mn-lt"/>
          <a:ea typeface="+mn-lt"/>
          <a:cs typeface="+mn-lt"/>
        </a:defRPr>
      </a:lvl5pPr>
      <a:lvl6pPr marL="3109595" algn="l" defTabSz="1243330">
        <a:buNone/>
        <a:defRPr sz="2400" kern="1200">
          <a:solidFill>
            <a:schemeClr val="tx1"/>
          </a:solidFill>
          <a:latin typeface="+mn-lt"/>
          <a:ea typeface="+mn-lt"/>
          <a:cs typeface="+mn-lt"/>
        </a:defRPr>
      </a:lvl6pPr>
      <a:lvl7pPr marL="3731895" algn="l" defTabSz="1243330">
        <a:buNone/>
        <a:defRPr sz="2400" kern="1200">
          <a:solidFill>
            <a:schemeClr val="tx1"/>
          </a:solidFill>
          <a:latin typeface="+mn-lt"/>
          <a:ea typeface="+mn-lt"/>
          <a:cs typeface="+mn-lt"/>
        </a:defRPr>
      </a:lvl7pPr>
      <a:lvl8pPr marL="4353560" algn="l" defTabSz="1243330">
        <a:buNone/>
        <a:defRPr sz="2400" kern="1200">
          <a:solidFill>
            <a:schemeClr val="tx1"/>
          </a:solidFill>
          <a:latin typeface="+mn-lt"/>
          <a:ea typeface="+mn-lt"/>
          <a:cs typeface="+mn-lt"/>
        </a:defRPr>
      </a:lvl8pPr>
      <a:lvl9pPr marL="4975860" algn="l" defTabSz="1243330">
        <a:buNone/>
        <a:defRPr sz="2400" kern="1200">
          <a:solidFill>
            <a:schemeClr val="tx1"/>
          </a:solidFill>
          <a:latin typeface="+mn-lt"/>
          <a:ea typeface="+mn-lt"/>
          <a:cs typeface="+mn-lt"/>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幻灯片编号">
            <a:extLst>
              <a:ext uri="{FF2B5EF4-FFF2-40B4-BE49-F238E27FC236}">
                <a16:creationId xmlns:a16="http://schemas.microsoft.com/office/drawing/2014/main" id="{8C157CE8-F06D-4225-BC8B-79BFAF94BD95}"/>
              </a:ext>
            </a:extLst>
          </p:cNvPr>
          <p:cNvSpPr>
            <a:spLocks noGrp="1"/>
          </p:cNvSpPr>
          <p:nvPr>
            <p:ph type="sldNum" idx="2"/>
          </p:nvPr>
        </p:nvSpPr>
        <p:spPr>
          <a:xfrm>
            <a:off x="5959770" y="6540501"/>
            <a:ext cx="267702" cy="287258"/>
          </a:xfrm>
          <a:prstGeom prst="rect">
            <a:avLst/>
          </a:prstGeom>
          <a:ln w="12700"/>
        </p:spPr>
        <p:txBody>
          <a:bodyPr wrap="none" lIns="50800" tIns="50800" rIns="50800" bIns="50800">
            <a:spAutoFit/>
          </a:bodyPr>
          <a:lstStyle>
            <a:lvl1pPr>
              <a:buNone/>
              <a:defRPr sz="1200" b="0">
                <a:latin typeface="Helvetica Neue Light"/>
                <a:ea typeface="Helvetica Neue Light"/>
                <a:cs typeface="Helvetica Neue Light"/>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 id="2147483715" r:id="rId18"/>
    <p:sldLayoutId id="2147483716" r:id="rId19"/>
    <p:sldLayoutId id="2147483717" r:id="rId20"/>
    <p:sldLayoutId id="2147483718" r:id="rId21"/>
    <p:sldLayoutId id="2147483719" r:id="rId22"/>
    <p:sldLayoutId id="2147483720" r:id="rId23"/>
    <p:sldLayoutId id="2147483721" r:id="rId24"/>
    <p:sldLayoutId id="2147483722" r:id="rId25"/>
    <p:sldLayoutId id="2147483723" r:id="rId26"/>
    <p:sldLayoutId id="2147483724" r:id="rId27"/>
    <p:sldLayoutId id="2147483725" r:id="rId28"/>
    <p:sldLayoutId id="2147483726" r:id="rId29"/>
  </p:sldLayoutIdLst>
  <p:hf hdr="0" dt="0"/>
  <p:txStyles>
    <p:titleStyle>
      <a:lvl1pPr marL="0" marR="0" indent="0" algn="l" defTabSz="228600">
        <a:lnSpc>
          <a:spcPct val="130000"/>
        </a:lnSpc>
        <a:spcBef>
          <a:spcPts val="0"/>
        </a:spcBef>
        <a:spcAft>
          <a:spcPts val="0"/>
        </a:spcAft>
        <a:buClrTx/>
        <a:buSzTx/>
        <a:buFontTx/>
        <a:buNone/>
        <a:defRPr sz="5000" b="0" i="0" u="none" cap="none" spc="0" baseline="0">
          <a:solidFill>
            <a:srgbClr val="FFFFFF"/>
          </a:solidFill>
          <a:latin typeface="+mn-lt"/>
          <a:ea typeface="+mn-lt"/>
          <a:cs typeface="+mn-lt"/>
        </a:defRPr>
      </a:lvl1pPr>
      <a:lvl2pPr marL="0" marR="0" indent="0" algn="l" defTabSz="228600">
        <a:lnSpc>
          <a:spcPct val="130000"/>
        </a:lnSpc>
        <a:spcBef>
          <a:spcPts val="0"/>
        </a:spcBef>
        <a:spcAft>
          <a:spcPts val="0"/>
        </a:spcAft>
        <a:buClrTx/>
        <a:buSzTx/>
        <a:buFontTx/>
        <a:buNone/>
        <a:defRPr sz="5000" b="0" i="0" u="none" cap="none" spc="0" baseline="0">
          <a:solidFill>
            <a:srgbClr val="FFFFFF"/>
          </a:solidFill>
          <a:latin typeface="+mn-lt"/>
          <a:ea typeface="+mn-lt"/>
          <a:cs typeface="+mn-lt"/>
        </a:defRPr>
      </a:lvl2pPr>
      <a:lvl3pPr marL="0" marR="0" indent="0" algn="l" defTabSz="228600">
        <a:lnSpc>
          <a:spcPct val="130000"/>
        </a:lnSpc>
        <a:spcBef>
          <a:spcPts val="0"/>
        </a:spcBef>
        <a:spcAft>
          <a:spcPts val="0"/>
        </a:spcAft>
        <a:buClrTx/>
        <a:buSzTx/>
        <a:buFontTx/>
        <a:buNone/>
        <a:defRPr sz="5000" b="0" i="0" u="none" cap="none" spc="0" baseline="0">
          <a:solidFill>
            <a:srgbClr val="FFFFFF"/>
          </a:solidFill>
          <a:latin typeface="+mn-lt"/>
          <a:ea typeface="+mn-lt"/>
          <a:cs typeface="+mn-lt"/>
        </a:defRPr>
      </a:lvl3pPr>
      <a:lvl4pPr marL="0" marR="0" indent="0" algn="l" defTabSz="228600">
        <a:lnSpc>
          <a:spcPct val="130000"/>
        </a:lnSpc>
        <a:spcBef>
          <a:spcPts val="0"/>
        </a:spcBef>
        <a:spcAft>
          <a:spcPts val="0"/>
        </a:spcAft>
        <a:buClrTx/>
        <a:buSzTx/>
        <a:buFontTx/>
        <a:buNone/>
        <a:defRPr sz="5000" b="0" i="0" u="none" cap="none" spc="0" baseline="0">
          <a:solidFill>
            <a:srgbClr val="FFFFFF"/>
          </a:solidFill>
          <a:latin typeface="+mn-lt"/>
          <a:ea typeface="+mn-lt"/>
          <a:cs typeface="+mn-lt"/>
        </a:defRPr>
      </a:lvl4pPr>
      <a:lvl5pPr marL="0" marR="0" indent="0" algn="l" defTabSz="228600">
        <a:lnSpc>
          <a:spcPct val="130000"/>
        </a:lnSpc>
        <a:spcBef>
          <a:spcPts val="0"/>
        </a:spcBef>
        <a:spcAft>
          <a:spcPts val="0"/>
        </a:spcAft>
        <a:buClrTx/>
        <a:buSzTx/>
        <a:buFontTx/>
        <a:buNone/>
        <a:defRPr sz="5000" b="0" i="0" u="none" cap="none" spc="0" baseline="0">
          <a:solidFill>
            <a:srgbClr val="FFFFFF"/>
          </a:solidFill>
          <a:latin typeface="+mn-lt"/>
          <a:ea typeface="+mn-lt"/>
          <a:cs typeface="+mn-lt"/>
        </a:defRPr>
      </a:lvl5pPr>
      <a:lvl6pPr marL="0" marR="0" indent="0" algn="l" defTabSz="228600">
        <a:lnSpc>
          <a:spcPct val="130000"/>
        </a:lnSpc>
        <a:spcBef>
          <a:spcPts val="0"/>
        </a:spcBef>
        <a:spcAft>
          <a:spcPts val="0"/>
        </a:spcAft>
        <a:buClrTx/>
        <a:buSzTx/>
        <a:buFontTx/>
        <a:buNone/>
        <a:defRPr sz="5000" b="0" i="0" u="none" cap="none" spc="0" baseline="0">
          <a:solidFill>
            <a:srgbClr val="FFFFFF"/>
          </a:solidFill>
          <a:latin typeface="+mn-lt"/>
          <a:ea typeface="+mn-lt"/>
          <a:cs typeface="+mn-lt"/>
        </a:defRPr>
      </a:lvl6pPr>
      <a:lvl7pPr marL="0" marR="0" indent="0" algn="l" defTabSz="228600">
        <a:lnSpc>
          <a:spcPct val="130000"/>
        </a:lnSpc>
        <a:spcBef>
          <a:spcPts val="0"/>
        </a:spcBef>
        <a:spcAft>
          <a:spcPts val="0"/>
        </a:spcAft>
        <a:buClrTx/>
        <a:buSzTx/>
        <a:buFontTx/>
        <a:buNone/>
        <a:defRPr sz="5000" b="0" i="0" u="none" cap="none" spc="0" baseline="0">
          <a:solidFill>
            <a:srgbClr val="FFFFFF"/>
          </a:solidFill>
          <a:latin typeface="+mn-lt"/>
          <a:ea typeface="+mn-lt"/>
          <a:cs typeface="+mn-lt"/>
        </a:defRPr>
      </a:lvl7pPr>
      <a:lvl8pPr marL="0" marR="0" indent="0" algn="l" defTabSz="228600">
        <a:lnSpc>
          <a:spcPct val="130000"/>
        </a:lnSpc>
        <a:spcBef>
          <a:spcPts val="0"/>
        </a:spcBef>
        <a:spcAft>
          <a:spcPts val="0"/>
        </a:spcAft>
        <a:buClrTx/>
        <a:buSzTx/>
        <a:buFontTx/>
        <a:buNone/>
        <a:defRPr sz="5000" b="0" i="0" u="none" cap="none" spc="0" baseline="0">
          <a:solidFill>
            <a:srgbClr val="FFFFFF"/>
          </a:solidFill>
          <a:latin typeface="+mn-lt"/>
          <a:ea typeface="+mn-lt"/>
          <a:cs typeface="+mn-lt"/>
        </a:defRPr>
      </a:lvl8pPr>
      <a:lvl9pPr marL="0" marR="0" indent="0" algn="l" defTabSz="228600">
        <a:lnSpc>
          <a:spcPct val="130000"/>
        </a:lnSpc>
        <a:spcBef>
          <a:spcPts val="0"/>
        </a:spcBef>
        <a:spcAft>
          <a:spcPts val="0"/>
        </a:spcAft>
        <a:buClrTx/>
        <a:buSzTx/>
        <a:buFontTx/>
        <a:buNone/>
        <a:defRPr sz="5000" b="0" i="0" u="none" cap="none" spc="0" baseline="0">
          <a:solidFill>
            <a:srgbClr val="FFFFFF"/>
          </a:solidFill>
          <a:latin typeface="+mn-lt"/>
          <a:ea typeface="+mn-lt"/>
          <a:cs typeface="+mn-lt"/>
        </a:defRPr>
      </a:lvl9pPr>
    </p:titleStyle>
    <p:bodyStyle>
      <a:lvl1pPr marL="317500" marR="0" indent="-317500" algn="l" defTabSz="228600">
        <a:lnSpc>
          <a:spcPct val="120000"/>
        </a:lnSpc>
        <a:spcBef>
          <a:spcPts val="0"/>
        </a:spcBef>
        <a:spcAft>
          <a:spcPts val="0"/>
        </a:spcAft>
        <a:buClrTx/>
        <a:buSzPct val="125000"/>
        <a:buFontTx/>
        <a:buChar char="•"/>
        <a:defRPr sz="2600" b="0" i="0" u="none" cap="none" spc="0" baseline="0">
          <a:solidFill>
            <a:srgbClr val="000000"/>
          </a:solidFill>
          <a:latin typeface="FZLanTingHei-R-GBK"/>
          <a:ea typeface="FZLanTingHei-R-GBK"/>
          <a:cs typeface="FZLanTingHei-R-GBK"/>
        </a:defRPr>
      </a:lvl1pPr>
      <a:lvl2pPr marL="635000" marR="0" indent="-317500" algn="l" defTabSz="228600">
        <a:lnSpc>
          <a:spcPct val="120000"/>
        </a:lnSpc>
        <a:spcBef>
          <a:spcPts val="0"/>
        </a:spcBef>
        <a:spcAft>
          <a:spcPts val="0"/>
        </a:spcAft>
        <a:buClrTx/>
        <a:buSzPct val="125000"/>
        <a:buFontTx/>
        <a:buChar char="•"/>
        <a:defRPr sz="2600" b="0" i="0" u="none" cap="none" spc="0" baseline="0">
          <a:solidFill>
            <a:srgbClr val="000000"/>
          </a:solidFill>
          <a:latin typeface="FZLanTingHei-R-GBK"/>
          <a:ea typeface="FZLanTingHei-R-GBK"/>
          <a:cs typeface="FZLanTingHei-R-GBK"/>
        </a:defRPr>
      </a:lvl2pPr>
      <a:lvl3pPr marL="952500" marR="0" indent="-317500" algn="l" defTabSz="228600">
        <a:lnSpc>
          <a:spcPct val="120000"/>
        </a:lnSpc>
        <a:spcBef>
          <a:spcPts val="0"/>
        </a:spcBef>
        <a:spcAft>
          <a:spcPts val="0"/>
        </a:spcAft>
        <a:buClrTx/>
        <a:buSzPct val="125000"/>
        <a:buFontTx/>
        <a:buChar char="•"/>
        <a:defRPr sz="2600" b="0" i="0" u="none" cap="none" spc="0" baseline="0">
          <a:solidFill>
            <a:srgbClr val="000000"/>
          </a:solidFill>
          <a:latin typeface="FZLanTingHei-R-GBK"/>
          <a:ea typeface="FZLanTingHei-R-GBK"/>
          <a:cs typeface="FZLanTingHei-R-GBK"/>
        </a:defRPr>
      </a:lvl3pPr>
      <a:lvl4pPr marL="1270000" marR="0" indent="-317500" algn="l" defTabSz="228600">
        <a:lnSpc>
          <a:spcPct val="120000"/>
        </a:lnSpc>
        <a:spcBef>
          <a:spcPts val="0"/>
        </a:spcBef>
        <a:spcAft>
          <a:spcPts val="0"/>
        </a:spcAft>
        <a:buClrTx/>
        <a:buSzPct val="125000"/>
        <a:buFontTx/>
        <a:buChar char="•"/>
        <a:defRPr sz="2600" b="0" i="0" u="none" cap="none" spc="0" baseline="0">
          <a:solidFill>
            <a:srgbClr val="000000"/>
          </a:solidFill>
          <a:latin typeface="FZLanTingHei-R-GBK"/>
          <a:ea typeface="FZLanTingHei-R-GBK"/>
          <a:cs typeface="FZLanTingHei-R-GBK"/>
        </a:defRPr>
      </a:lvl4pPr>
      <a:lvl5pPr marL="1587500" marR="0" indent="-317500" algn="l" defTabSz="228600">
        <a:lnSpc>
          <a:spcPct val="120000"/>
        </a:lnSpc>
        <a:spcBef>
          <a:spcPts val="0"/>
        </a:spcBef>
        <a:spcAft>
          <a:spcPts val="0"/>
        </a:spcAft>
        <a:buClrTx/>
        <a:buSzPct val="125000"/>
        <a:buFontTx/>
        <a:buChar char="•"/>
        <a:defRPr sz="2600" b="0" i="0" u="none" cap="none" spc="0" baseline="0">
          <a:solidFill>
            <a:srgbClr val="000000"/>
          </a:solidFill>
          <a:latin typeface="FZLanTingHei-R-GBK"/>
          <a:ea typeface="FZLanTingHei-R-GBK"/>
          <a:cs typeface="FZLanTingHei-R-GBK"/>
        </a:defRPr>
      </a:lvl5pPr>
      <a:lvl6pPr marL="1905000" marR="0" indent="-317500" algn="l" defTabSz="228600">
        <a:lnSpc>
          <a:spcPct val="120000"/>
        </a:lnSpc>
        <a:spcBef>
          <a:spcPts val="0"/>
        </a:spcBef>
        <a:spcAft>
          <a:spcPts val="0"/>
        </a:spcAft>
        <a:buClrTx/>
        <a:buSzPct val="125000"/>
        <a:buFontTx/>
        <a:buChar char="•"/>
        <a:defRPr sz="2600" b="0" i="0" u="none" cap="none" spc="0" baseline="0">
          <a:solidFill>
            <a:srgbClr val="000000"/>
          </a:solidFill>
          <a:latin typeface="PingFang SC Regular"/>
          <a:ea typeface="PingFang SC Regular"/>
          <a:cs typeface="PingFang SC Regular"/>
        </a:defRPr>
      </a:lvl6pPr>
      <a:lvl7pPr marL="2222500" marR="0" indent="-317500" algn="l" defTabSz="228600">
        <a:lnSpc>
          <a:spcPct val="120000"/>
        </a:lnSpc>
        <a:spcBef>
          <a:spcPts val="0"/>
        </a:spcBef>
        <a:spcAft>
          <a:spcPts val="0"/>
        </a:spcAft>
        <a:buClrTx/>
        <a:buSzPct val="125000"/>
        <a:buFontTx/>
        <a:buChar char="•"/>
        <a:defRPr sz="2600" b="0" i="0" u="none" cap="none" spc="0" baseline="0">
          <a:solidFill>
            <a:srgbClr val="000000"/>
          </a:solidFill>
          <a:latin typeface="PingFang SC Regular"/>
          <a:ea typeface="PingFang SC Regular"/>
          <a:cs typeface="PingFang SC Regular"/>
        </a:defRPr>
      </a:lvl7pPr>
      <a:lvl8pPr marL="2540000" marR="0" indent="-317500" algn="l" defTabSz="228600">
        <a:lnSpc>
          <a:spcPct val="120000"/>
        </a:lnSpc>
        <a:spcBef>
          <a:spcPts val="0"/>
        </a:spcBef>
        <a:spcAft>
          <a:spcPts val="0"/>
        </a:spcAft>
        <a:buClrTx/>
        <a:buSzPct val="125000"/>
        <a:buFontTx/>
        <a:buChar char="•"/>
        <a:defRPr sz="2600" b="0" i="0" u="none" cap="none" spc="0" baseline="0">
          <a:solidFill>
            <a:srgbClr val="000000"/>
          </a:solidFill>
          <a:latin typeface="PingFang SC Regular"/>
          <a:ea typeface="PingFang SC Regular"/>
          <a:cs typeface="PingFang SC Regular"/>
        </a:defRPr>
      </a:lvl8pPr>
      <a:lvl9pPr marL="2857500" marR="0" indent="-317500" algn="l" defTabSz="228600">
        <a:lnSpc>
          <a:spcPct val="120000"/>
        </a:lnSpc>
        <a:spcBef>
          <a:spcPts val="0"/>
        </a:spcBef>
        <a:spcAft>
          <a:spcPts val="0"/>
        </a:spcAft>
        <a:buClrTx/>
        <a:buSzPct val="125000"/>
        <a:buFontTx/>
        <a:buChar char="•"/>
        <a:defRPr sz="2600" b="0" i="0" u="none" cap="none" spc="0" baseline="0">
          <a:solidFill>
            <a:srgbClr val="000000"/>
          </a:solidFill>
          <a:latin typeface="PingFang SC Regular"/>
          <a:ea typeface="PingFang SC Regular"/>
          <a:cs typeface="PingFang SC Regular"/>
        </a:defRPr>
      </a:lvl9pPr>
    </p:bodyStyle>
    <p:otherStyle>
      <a:lvl1pPr marL="0" marR="0" indent="0" algn="ctr" defTabSz="412750">
        <a:lnSpc>
          <a:spcPct val="100000"/>
        </a:lnSpc>
        <a:spcBef>
          <a:spcPts val="0"/>
        </a:spcBef>
        <a:spcAft>
          <a:spcPts val="0"/>
        </a:spcAft>
        <a:buClrTx/>
        <a:buSzTx/>
        <a:buFontTx/>
        <a:buNone/>
        <a:defRPr sz="1200" b="0" i="0" u="none" cap="none" spc="0" baseline="0">
          <a:solidFill>
            <a:schemeClr val="tx1"/>
          </a:solidFill>
          <a:latin typeface="+mn-lt"/>
          <a:ea typeface="+mn-lt"/>
          <a:cs typeface="+mn-lt"/>
        </a:defRPr>
      </a:lvl1pPr>
      <a:lvl2pPr marL="0" marR="0" indent="114300" algn="ctr" defTabSz="412750">
        <a:lnSpc>
          <a:spcPct val="100000"/>
        </a:lnSpc>
        <a:spcBef>
          <a:spcPts val="0"/>
        </a:spcBef>
        <a:spcAft>
          <a:spcPts val="0"/>
        </a:spcAft>
        <a:buClrTx/>
        <a:buSzTx/>
        <a:buFontTx/>
        <a:buNone/>
        <a:defRPr sz="1200" b="0" i="0" u="none" cap="none" spc="0" baseline="0">
          <a:solidFill>
            <a:schemeClr val="tx1"/>
          </a:solidFill>
          <a:latin typeface="+mn-lt"/>
          <a:ea typeface="+mn-lt"/>
          <a:cs typeface="+mn-lt"/>
        </a:defRPr>
      </a:lvl2pPr>
      <a:lvl3pPr marL="0" marR="0" indent="228600" algn="ctr" defTabSz="412750">
        <a:lnSpc>
          <a:spcPct val="100000"/>
        </a:lnSpc>
        <a:spcBef>
          <a:spcPts val="0"/>
        </a:spcBef>
        <a:spcAft>
          <a:spcPts val="0"/>
        </a:spcAft>
        <a:buClrTx/>
        <a:buSzTx/>
        <a:buFontTx/>
        <a:buNone/>
        <a:defRPr sz="1200" b="0" i="0" u="none" cap="none" spc="0" baseline="0">
          <a:solidFill>
            <a:schemeClr val="tx1"/>
          </a:solidFill>
          <a:latin typeface="+mn-lt"/>
          <a:ea typeface="+mn-lt"/>
          <a:cs typeface="+mn-lt"/>
        </a:defRPr>
      </a:lvl3pPr>
      <a:lvl4pPr marL="0" marR="0" indent="342900" algn="ctr" defTabSz="412750">
        <a:lnSpc>
          <a:spcPct val="100000"/>
        </a:lnSpc>
        <a:spcBef>
          <a:spcPts val="0"/>
        </a:spcBef>
        <a:spcAft>
          <a:spcPts val="0"/>
        </a:spcAft>
        <a:buClrTx/>
        <a:buSzTx/>
        <a:buFontTx/>
        <a:buNone/>
        <a:defRPr sz="1200" b="0" i="0" u="none" cap="none" spc="0" baseline="0">
          <a:solidFill>
            <a:schemeClr val="tx1"/>
          </a:solidFill>
          <a:latin typeface="+mn-lt"/>
          <a:ea typeface="+mn-lt"/>
          <a:cs typeface="+mn-lt"/>
        </a:defRPr>
      </a:lvl4pPr>
      <a:lvl5pPr marL="0" marR="0" indent="457200" algn="ctr" defTabSz="412750">
        <a:lnSpc>
          <a:spcPct val="100000"/>
        </a:lnSpc>
        <a:spcBef>
          <a:spcPts val="0"/>
        </a:spcBef>
        <a:spcAft>
          <a:spcPts val="0"/>
        </a:spcAft>
        <a:buClrTx/>
        <a:buSzTx/>
        <a:buFontTx/>
        <a:buNone/>
        <a:defRPr sz="1200" b="0" i="0" u="none" cap="none" spc="0" baseline="0">
          <a:solidFill>
            <a:schemeClr val="tx1"/>
          </a:solidFill>
          <a:latin typeface="+mn-lt"/>
          <a:ea typeface="+mn-lt"/>
          <a:cs typeface="+mn-lt"/>
        </a:defRPr>
      </a:lvl5pPr>
      <a:lvl6pPr marL="0" marR="0" indent="571500" algn="ctr" defTabSz="412750">
        <a:lnSpc>
          <a:spcPct val="100000"/>
        </a:lnSpc>
        <a:spcBef>
          <a:spcPts val="0"/>
        </a:spcBef>
        <a:spcAft>
          <a:spcPts val="0"/>
        </a:spcAft>
        <a:buClrTx/>
        <a:buSzTx/>
        <a:buFontTx/>
        <a:buNone/>
        <a:defRPr sz="1200" b="0" i="0" u="none" cap="none" spc="0" baseline="0">
          <a:solidFill>
            <a:schemeClr val="tx1"/>
          </a:solidFill>
          <a:latin typeface="+mn-lt"/>
          <a:ea typeface="+mn-lt"/>
          <a:cs typeface="+mn-lt"/>
        </a:defRPr>
      </a:lvl6pPr>
      <a:lvl7pPr marL="0" marR="0" indent="685800" algn="ctr" defTabSz="412750">
        <a:lnSpc>
          <a:spcPct val="100000"/>
        </a:lnSpc>
        <a:spcBef>
          <a:spcPts val="0"/>
        </a:spcBef>
        <a:spcAft>
          <a:spcPts val="0"/>
        </a:spcAft>
        <a:buClrTx/>
        <a:buSzTx/>
        <a:buFontTx/>
        <a:buNone/>
        <a:defRPr sz="1200" b="0" i="0" u="none" cap="none" spc="0" baseline="0">
          <a:solidFill>
            <a:schemeClr val="tx1"/>
          </a:solidFill>
          <a:latin typeface="+mn-lt"/>
          <a:ea typeface="+mn-lt"/>
          <a:cs typeface="+mn-lt"/>
        </a:defRPr>
      </a:lvl7pPr>
      <a:lvl8pPr marL="0" marR="0" indent="800100" algn="ctr" defTabSz="412750">
        <a:lnSpc>
          <a:spcPct val="100000"/>
        </a:lnSpc>
        <a:spcBef>
          <a:spcPts val="0"/>
        </a:spcBef>
        <a:spcAft>
          <a:spcPts val="0"/>
        </a:spcAft>
        <a:buClrTx/>
        <a:buSzTx/>
        <a:buFontTx/>
        <a:buNone/>
        <a:defRPr sz="1200" b="0" i="0" u="none" cap="none" spc="0" baseline="0">
          <a:solidFill>
            <a:schemeClr val="tx1"/>
          </a:solidFill>
          <a:latin typeface="+mn-lt"/>
          <a:ea typeface="+mn-lt"/>
          <a:cs typeface="+mn-lt"/>
        </a:defRPr>
      </a:lvl8pPr>
      <a:lvl9pPr marL="0" marR="0" indent="914400" algn="ctr" defTabSz="412750">
        <a:lnSpc>
          <a:spcPct val="100000"/>
        </a:lnSpc>
        <a:spcBef>
          <a:spcPts val="0"/>
        </a:spcBef>
        <a:spcAft>
          <a:spcPts val="0"/>
        </a:spcAft>
        <a:buClrTx/>
        <a:buSzTx/>
        <a:buFontTx/>
        <a:buNone/>
        <a:defRPr sz="1200" b="0" i="0" u="none" cap="none" spc="0" baseline="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74.xml"/><Relationship Id="rId5" Type="http://schemas.openxmlformats.org/officeDocument/2006/relationships/image" Target="../media/image14.png"/><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75.xml"/><Relationship Id="rId4" Type="http://schemas.openxmlformats.org/officeDocument/2006/relationships/image" Target="../media/image16.png"/></Relationships>
</file>

<file path=ppt/slides/_rels/slide3.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18" Type="http://schemas.openxmlformats.org/officeDocument/2006/relationships/image" Target="../media/image32.png"/><Relationship Id="rId26" Type="http://schemas.openxmlformats.org/officeDocument/2006/relationships/image" Target="../media/image40.png"/><Relationship Id="rId3" Type="http://schemas.openxmlformats.org/officeDocument/2006/relationships/image" Target="../media/image17.png"/><Relationship Id="rId21" Type="http://schemas.openxmlformats.org/officeDocument/2006/relationships/image" Target="../media/image35.png"/><Relationship Id="rId7" Type="http://schemas.openxmlformats.org/officeDocument/2006/relationships/image" Target="../media/image21.png"/><Relationship Id="rId12" Type="http://schemas.openxmlformats.org/officeDocument/2006/relationships/image" Target="../media/image26.png"/><Relationship Id="rId17" Type="http://schemas.openxmlformats.org/officeDocument/2006/relationships/image" Target="../media/image31.png"/><Relationship Id="rId25" Type="http://schemas.openxmlformats.org/officeDocument/2006/relationships/image" Target="../media/image39.png"/><Relationship Id="rId2" Type="http://schemas.openxmlformats.org/officeDocument/2006/relationships/notesSlide" Target="../notesSlides/notesSlide3.xml"/><Relationship Id="rId16" Type="http://schemas.openxmlformats.org/officeDocument/2006/relationships/image" Target="../media/image30.png"/><Relationship Id="rId20" Type="http://schemas.openxmlformats.org/officeDocument/2006/relationships/image" Target="../media/image34.png"/><Relationship Id="rId29" Type="http://schemas.openxmlformats.org/officeDocument/2006/relationships/image" Target="../media/image41.png"/><Relationship Id="rId1" Type="http://schemas.openxmlformats.org/officeDocument/2006/relationships/slideLayout" Target="../slideLayouts/slideLayout73.xml"/><Relationship Id="rId6" Type="http://schemas.openxmlformats.org/officeDocument/2006/relationships/image" Target="../media/image20.png"/><Relationship Id="rId11" Type="http://schemas.openxmlformats.org/officeDocument/2006/relationships/image" Target="../media/image25.png"/><Relationship Id="rId24" Type="http://schemas.openxmlformats.org/officeDocument/2006/relationships/image" Target="../media/image38.png"/><Relationship Id="rId5" Type="http://schemas.openxmlformats.org/officeDocument/2006/relationships/image" Target="../media/image19.png"/><Relationship Id="rId15" Type="http://schemas.openxmlformats.org/officeDocument/2006/relationships/image" Target="../media/image29.png"/><Relationship Id="rId23" Type="http://schemas.openxmlformats.org/officeDocument/2006/relationships/image" Target="../media/image37.png"/><Relationship Id="rId28" Type="http://schemas.openxmlformats.org/officeDocument/2006/relationships/hyperlink" Target="https://doc.weixin.qq.com/doc/w3_AXwAxgbpACQCN7rFBkVJrS2ubredv?dver=" TargetMode="External"/><Relationship Id="rId10" Type="http://schemas.openxmlformats.org/officeDocument/2006/relationships/image" Target="../media/image24.png"/><Relationship Id="rId19" Type="http://schemas.openxmlformats.org/officeDocument/2006/relationships/image" Target="../media/image33.png"/><Relationship Id="rId4" Type="http://schemas.openxmlformats.org/officeDocument/2006/relationships/image" Target="../media/image18.png"/><Relationship Id="rId9" Type="http://schemas.openxmlformats.org/officeDocument/2006/relationships/image" Target="../media/image23.png"/><Relationship Id="rId14" Type="http://schemas.openxmlformats.org/officeDocument/2006/relationships/image" Target="../media/image28.png"/><Relationship Id="rId22" Type="http://schemas.openxmlformats.org/officeDocument/2006/relationships/image" Target="../media/image36.png"/><Relationship Id="rId27" Type="http://schemas.openxmlformats.org/officeDocument/2006/relationships/hyperlink" Target="https://www.codebuddy.cn/docs/workbuddy/Overview"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2.png"/><Relationship Id="rId3" Type="http://schemas.openxmlformats.org/officeDocument/2006/relationships/image" Target="../media/image42.png"/><Relationship Id="rId7" Type="http://schemas.openxmlformats.org/officeDocument/2006/relationships/image" Target="../media/image46.png"/><Relationship Id="rId12" Type="http://schemas.openxmlformats.org/officeDocument/2006/relationships/image" Target="../media/image51.png"/><Relationship Id="rId2" Type="http://schemas.openxmlformats.org/officeDocument/2006/relationships/notesSlide" Target="../notesSlides/notesSlide4.xml"/><Relationship Id="rId1" Type="http://schemas.openxmlformats.org/officeDocument/2006/relationships/slideLayout" Target="../slideLayouts/slideLayout73.xml"/><Relationship Id="rId6" Type="http://schemas.openxmlformats.org/officeDocument/2006/relationships/image" Target="../media/image45.png"/><Relationship Id="rId11" Type="http://schemas.openxmlformats.org/officeDocument/2006/relationships/image" Target="../media/image50.png"/><Relationship Id="rId5" Type="http://schemas.openxmlformats.org/officeDocument/2006/relationships/image" Target="../media/image44.png"/><Relationship Id="rId10" Type="http://schemas.openxmlformats.org/officeDocument/2006/relationships/image" Target="../media/image49.png"/><Relationship Id="rId4" Type="http://schemas.openxmlformats.org/officeDocument/2006/relationships/image" Target="../media/image43.png"/><Relationship Id="rId9" Type="http://schemas.openxmlformats.org/officeDocument/2006/relationships/image" Target="../media/image48.png"/></Relationships>
</file>

<file path=ppt/slides/_rels/slide5.xml.rels><?xml version="1.0" encoding="UTF-8" standalone="yes"?>
<Relationships xmlns="http://schemas.openxmlformats.org/package/2006/relationships"><Relationship Id="rId13" Type="http://schemas.openxmlformats.org/officeDocument/2006/relationships/image" Target="../media/image61.png"/><Relationship Id="rId18" Type="http://schemas.openxmlformats.org/officeDocument/2006/relationships/image" Target="../media/image66.png"/><Relationship Id="rId26" Type="http://schemas.openxmlformats.org/officeDocument/2006/relationships/image" Target="../media/image74.png"/><Relationship Id="rId39" Type="http://schemas.openxmlformats.org/officeDocument/2006/relationships/image" Target="../media/image87.png"/><Relationship Id="rId21" Type="http://schemas.openxmlformats.org/officeDocument/2006/relationships/image" Target="../media/image69.png"/><Relationship Id="rId34" Type="http://schemas.openxmlformats.org/officeDocument/2006/relationships/image" Target="../media/image82.png"/><Relationship Id="rId42" Type="http://schemas.openxmlformats.org/officeDocument/2006/relationships/image" Target="../media/image90.png"/><Relationship Id="rId47" Type="http://schemas.openxmlformats.org/officeDocument/2006/relationships/hyperlink" Target="https://zhixiang.fn.qq.com/resource/da6e9033-8be9-4615-b97f-ee29df0eeddd" TargetMode="External"/><Relationship Id="rId7" Type="http://schemas.openxmlformats.org/officeDocument/2006/relationships/image" Target="../media/image55.png"/><Relationship Id="rId2" Type="http://schemas.openxmlformats.org/officeDocument/2006/relationships/notesSlide" Target="../notesSlides/notesSlide5.xml"/><Relationship Id="rId16" Type="http://schemas.openxmlformats.org/officeDocument/2006/relationships/image" Target="../media/image64.png"/><Relationship Id="rId29" Type="http://schemas.openxmlformats.org/officeDocument/2006/relationships/image" Target="../media/image77.png"/><Relationship Id="rId11" Type="http://schemas.openxmlformats.org/officeDocument/2006/relationships/image" Target="../media/image59.png"/><Relationship Id="rId24" Type="http://schemas.openxmlformats.org/officeDocument/2006/relationships/image" Target="../media/image72.png"/><Relationship Id="rId32" Type="http://schemas.openxmlformats.org/officeDocument/2006/relationships/image" Target="../media/image80.png"/><Relationship Id="rId37" Type="http://schemas.openxmlformats.org/officeDocument/2006/relationships/image" Target="../media/image85.png"/><Relationship Id="rId40" Type="http://schemas.openxmlformats.org/officeDocument/2006/relationships/image" Target="../media/image88.png"/><Relationship Id="rId45" Type="http://schemas.openxmlformats.org/officeDocument/2006/relationships/hyperlink" Target="https://zhixiang.fn.qq.com/resource/2790099f-7b27-412b-881b-dc6ba2610f45" TargetMode="External"/><Relationship Id="rId5" Type="http://schemas.openxmlformats.org/officeDocument/2006/relationships/hyperlink" Target="https://zhixiang.woa.com/resource/b959933c-1478-4fcf-b2d9-572a1dcf7be7" TargetMode="External"/><Relationship Id="rId15" Type="http://schemas.openxmlformats.org/officeDocument/2006/relationships/image" Target="../media/image63.png"/><Relationship Id="rId23" Type="http://schemas.openxmlformats.org/officeDocument/2006/relationships/image" Target="../media/image71.png"/><Relationship Id="rId28" Type="http://schemas.openxmlformats.org/officeDocument/2006/relationships/image" Target="../media/image76.png"/><Relationship Id="rId36" Type="http://schemas.openxmlformats.org/officeDocument/2006/relationships/image" Target="../media/image84.png"/><Relationship Id="rId49" Type="http://schemas.openxmlformats.org/officeDocument/2006/relationships/hyperlink" Target="https://zhixiang.fn.qq.com/resource/dfd50112-d7f2-4972-bb3f-c50c47ed1b85" TargetMode="External"/><Relationship Id="rId10" Type="http://schemas.openxmlformats.org/officeDocument/2006/relationships/image" Target="../media/image58.png"/><Relationship Id="rId19" Type="http://schemas.openxmlformats.org/officeDocument/2006/relationships/image" Target="../media/image67.png"/><Relationship Id="rId31" Type="http://schemas.openxmlformats.org/officeDocument/2006/relationships/image" Target="../media/image79.png"/><Relationship Id="rId44" Type="http://schemas.openxmlformats.org/officeDocument/2006/relationships/image" Target="../media/image92.png"/><Relationship Id="rId4" Type="http://schemas.openxmlformats.org/officeDocument/2006/relationships/image" Target="../media/image54.png"/><Relationship Id="rId9" Type="http://schemas.openxmlformats.org/officeDocument/2006/relationships/image" Target="../media/image57.png"/><Relationship Id="rId14" Type="http://schemas.openxmlformats.org/officeDocument/2006/relationships/image" Target="../media/image62.png"/><Relationship Id="rId22" Type="http://schemas.openxmlformats.org/officeDocument/2006/relationships/image" Target="../media/image70.png"/><Relationship Id="rId27" Type="http://schemas.openxmlformats.org/officeDocument/2006/relationships/image" Target="../media/image75.png"/><Relationship Id="rId30" Type="http://schemas.openxmlformats.org/officeDocument/2006/relationships/image" Target="../media/image78.png"/><Relationship Id="rId35" Type="http://schemas.openxmlformats.org/officeDocument/2006/relationships/image" Target="../media/image83.png"/><Relationship Id="rId43" Type="http://schemas.openxmlformats.org/officeDocument/2006/relationships/image" Target="../media/image91.png"/><Relationship Id="rId48" Type="http://schemas.openxmlformats.org/officeDocument/2006/relationships/hyperlink" Target="https://zhixiang.fn.qq.com/resource/bd6dbe1d-e63c-408c-8251-b18cebff64af" TargetMode="External"/><Relationship Id="rId8" Type="http://schemas.openxmlformats.org/officeDocument/2006/relationships/image" Target="../media/image56.png"/><Relationship Id="rId3" Type="http://schemas.openxmlformats.org/officeDocument/2006/relationships/image" Target="../media/image53.png"/><Relationship Id="rId12" Type="http://schemas.openxmlformats.org/officeDocument/2006/relationships/image" Target="../media/image60.png"/><Relationship Id="rId17" Type="http://schemas.openxmlformats.org/officeDocument/2006/relationships/image" Target="../media/image65.png"/><Relationship Id="rId25" Type="http://schemas.openxmlformats.org/officeDocument/2006/relationships/image" Target="../media/image73.png"/><Relationship Id="rId33" Type="http://schemas.openxmlformats.org/officeDocument/2006/relationships/image" Target="../media/image81.png"/><Relationship Id="rId38" Type="http://schemas.openxmlformats.org/officeDocument/2006/relationships/image" Target="../media/image86.png"/><Relationship Id="rId46" Type="http://schemas.openxmlformats.org/officeDocument/2006/relationships/hyperlink" Target="https://zhixiang.fn.qq.com/resource/965b9f8d-9137-4991-83be-94e9795a106d" TargetMode="External"/><Relationship Id="rId20" Type="http://schemas.openxmlformats.org/officeDocument/2006/relationships/image" Target="../media/image68.png"/><Relationship Id="rId41" Type="http://schemas.openxmlformats.org/officeDocument/2006/relationships/image" Target="../media/image89.png"/><Relationship Id="rId1" Type="http://schemas.openxmlformats.org/officeDocument/2006/relationships/slideLayout" Target="../slideLayouts/slideLayout73.xml"/><Relationship Id="rId6" Type="http://schemas.openxmlformats.org/officeDocument/2006/relationships/hyperlink" Target="https://zhixiang.fn.qq.com/resource/75e8a73c-5928-4d56-88d7-bd219912a404"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6.xml"/><Relationship Id="rId1" Type="http://schemas.openxmlformats.org/officeDocument/2006/relationships/slideLayout" Target="../slideLayouts/slideLayout73.xml"/></Relationships>
</file>

<file path=ppt/slides/_rels/slide7.xml.rels><?xml version="1.0" encoding="UTF-8" standalone="yes"?>
<Relationships xmlns="http://schemas.openxmlformats.org/package/2006/relationships"><Relationship Id="rId8" Type="http://schemas.openxmlformats.org/officeDocument/2006/relationships/image" Target="../media/image99.png"/><Relationship Id="rId13" Type="http://schemas.openxmlformats.org/officeDocument/2006/relationships/image" Target="../media/image104.png"/><Relationship Id="rId18" Type="http://schemas.openxmlformats.org/officeDocument/2006/relationships/image" Target="../media/image109.png"/><Relationship Id="rId26" Type="http://schemas.openxmlformats.org/officeDocument/2006/relationships/hyperlink" Target="https://doc.weixin.qq.com/sheet/e3_AcUAdAbdAIMCN5JKPH3ILRyK0Wqu8?scode=AJEAIQdfAAoaFVcxKZ" TargetMode="External"/><Relationship Id="rId3" Type="http://schemas.openxmlformats.org/officeDocument/2006/relationships/image" Target="../media/image94.png"/><Relationship Id="rId21" Type="http://schemas.openxmlformats.org/officeDocument/2006/relationships/image" Target="../media/image112.png"/><Relationship Id="rId7" Type="http://schemas.openxmlformats.org/officeDocument/2006/relationships/image" Target="../media/image98.png"/><Relationship Id="rId12" Type="http://schemas.openxmlformats.org/officeDocument/2006/relationships/image" Target="../media/image103.png"/><Relationship Id="rId17" Type="http://schemas.openxmlformats.org/officeDocument/2006/relationships/image" Target="../media/image108.png"/><Relationship Id="rId25" Type="http://schemas.openxmlformats.org/officeDocument/2006/relationships/image" Target="../media/image41.png"/><Relationship Id="rId2" Type="http://schemas.openxmlformats.org/officeDocument/2006/relationships/notesSlide" Target="../notesSlides/notesSlide7.xml"/><Relationship Id="rId16" Type="http://schemas.openxmlformats.org/officeDocument/2006/relationships/image" Target="../media/image107.png"/><Relationship Id="rId20" Type="http://schemas.openxmlformats.org/officeDocument/2006/relationships/image" Target="../media/image111.png"/><Relationship Id="rId1" Type="http://schemas.openxmlformats.org/officeDocument/2006/relationships/slideLayout" Target="../slideLayouts/slideLayout73.xml"/><Relationship Id="rId6" Type="http://schemas.openxmlformats.org/officeDocument/2006/relationships/image" Target="../media/image97.png"/><Relationship Id="rId11" Type="http://schemas.openxmlformats.org/officeDocument/2006/relationships/image" Target="../media/image102.png"/><Relationship Id="rId24" Type="http://schemas.openxmlformats.org/officeDocument/2006/relationships/image" Target="../media/image115.png"/><Relationship Id="rId5" Type="http://schemas.openxmlformats.org/officeDocument/2006/relationships/image" Target="../media/image96.png"/><Relationship Id="rId15" Type="http://schemas.openxmlformats.org/officeDocument/2006/relationships/image" Target="../media/image106.png"/><Relationship Id="rId23" Type="http://schemas.openxmlformats.org/officeDocument/2006/relationships/image" Target="../media/image114.png"/><Relationship Id="rId10" Type="http://schemas.openxmlformats.org/officeDocument/2006/relationships/image" Target="../media/image101.png"/><Relationship Id="rId19" Type="http://schemas.openxmlformats.org/officeDocument/2006/relationships/image" Target="../media/image110.png"/><Relationship Id="rId4" Type="http://schemas.openxmlformats.org/officeDocument/2006/relationships/image" Target="../media/image95.png"/><Relationship Id="rId9" Type="http://schemas.openxmlformats.org/officeDocument/2006/relationships/image" Target="../media/image100.png"/><Relationship Id="rId14" Type="http://schemas.openxmlformats.org/officeDocument/2006/relationships/image" Target="../media/image105.png"/><Relationship Id="rId22" Type="http://schemas.openxmlformats.org/officeDocument/2006/relationships/image" Target="../media/image113.png"/></Relationships>
</file>

<file path=ppt/slides/_rels/slide8.xml.rels><?xml version="1.0" encoding="UTF-8" standalone="yes"?>
<Relationships xmlns="http://schemas.openxmlformats.org/package/2006/relationships"><Relationship Id="rId3" Type="http://schemas.openxmlformats.org/officeDocument/2006/relationships/image" Target="../media/image116.png"/><Relationship Id="rId7" Type="http://schemas.openxmlformats.org/officeDocument/2006/relationships/image" Target="../media/image120.png"/><Relationship Id="rId2" Type="http://schemas.openxmlformats.org/officeDocument/2006/relationships/notesSlide" Target="../notesSlides/notesSlide8.xml"/><Relationship Id="rId1" Type="http://schemas.openxmlformats.org/officeDocument/2006/relationships/slideLayout" Target="../slideLayouts/slideLayout73.xml"/><Relationship Id="rId6" Type="http://schemas.openxmlformats.org/officeDocument/2006/relationships/image" Target="../media/image119.png"/><Relationship Id="rId5" Type="http://schemas.openxmlformats.org/officeDocument/2006/relationships/image" Target="../media/image118.png"/><Relationship Id="rId4" Type="http://schemas.openxmlformats.org/officeDocument/2006/relationships/image" Target="../media/image117.png"/></Relationships>
</file>

<file path=ppt/slides/_rels/slide9.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18" Type="http://schemas.openxmlformats.org/officeDocument/2006/relationships/image" Target="../media/image32.png"/><Relationship Id="rId26" Type="http://schemas.openxmlformats.org/officeDocument/2006/relationships/image" Target="../media/image40.png"/><Relationship Id="rId3" Type="http://schemas.openxmlformats.org/officeDocument/2006/relationships/image" Target="../media/image17.png"/><Relationship Id="rId21" Type="http://schemas.openxmlformats.org/officeDocument/2006/relationships/image" Target="../media/image35.png"/><Relationship Id="rId7" Type="http://schemas.openxmlformats.org/officeDocument/2006/relationships/image" Target="../media/image21.png"/><Relationship Id="rId12" Type="http://schemas.openxmlformats.org/officeDocument/2006/relationships/image" Target="../media/image26.png"/><Relationship Id="rId17" Type="http://schemas.openxmlformats.org/officeDocument/2006/relationships/image" Target="../media/image31.png"/><Relationship Id="rId25" Type="http://schemas.openxmlformats.org/officeDocument/2006/relationships/image" Target="../media/image39.png"/><Relationship Id="rId2" Type="http://schemas.openxmlformats.org/officeDocument/2006/relationships/notesSlide" Target="../notesSlides/notesSlide9.xml"/><Relationship Id="rId16" Type="http://schemas.openxmlformats.org/officeDocument/2006/relationships/image" Target="../media/image30.png"/><Relationship Id="rId20" Type="http://schemas.openxmlformats.org/officeDocument/2006/relationships/image" Target="../media/image34.png"/><Relationship Id="rId29" Type="http://schemas.openxmlformats.org/officeDocument/2006/relationships/image" Target="../media/image41.png"/><Relationship Id="rId1" Type="http://schemas.openxmlformats.org/officeDocument/2006/relationships/slideLayout" Target="../slideLayouts/slideLayout73.xml"/><Relationship Id="rId6" Type="http://schemas.openxmlformats.org/officeDocument/2006/relationships/image" Target="../media/image20.png"/><Relationship Id="rId11" Type="http://schemas.openxmlformats.org/officeDocument/2006/relationships/image" Target="../media/image25.png"/><Relationship Id="rId24" Type="http://schemas.openxmlformats.org/officeDocument/2006/relationships/image" Target="../media/image38.png"/><Relationship Id="rId5" Type="http://schemas.openxmlformats.org/officeDocument/2006/relationships/image" Target="../media/image19.png"/><Relationship Id="rId15" Type="http://schemas.openxmlformats.org/officeDocument/2006/relationships/image" Target="../media/image29.png"/><Relationship Id="rId23" Type="http://schemas.openxmlformats.org/officeDocument/2006/relationships/image" Target="../media/image37.png"/><Relationship Id="rId28" Type="http://schemas.openxmlformats.org/officeDocument/2006/relationships/hyperlink" Target="https://doc.weixin.qq.com/doc/w3_AXwAxgbpACQCN7rFBkVJrS2ubredv?dver=" TargetMode="External"/><Relationship Id="rId10" Type="http://schemas.openxmlformats.org/officeDocument/2006/relationships/image" Target="../media/image24.png"/><Relationship Id="rId19" Type="http://schemas.openxmlformats.org/officeDocument/2006/relationships/image" Target="../media/image33.png"/><Relationship Id="rId4" Type="http://schemas.openxmlformats.org/officeDocument/2006/relationships/image" Target="../media/image18.png"/><Relationship Id="rId9" Type="http://schemas.openxmlformats.org/officeDocument/2006/relationships/image" Target="../media/image23.png"/><Relationship Id="rId14" Type="http://schemas.openxmlformats.org/officeDocument/2006/relationships/image" Target="../media/image28.png"/><Relationship Id="rId22" Type="http://schemas.openxmlformats.org/officeDocument/2006/relationships/image" Target="../media/image36.png"/><Relationship Id="rId27" Type="http://schemas.openxmlformats.org/officeDocument/2006/relationships/hyperlink" Target="https://www.codebuddy.cn/docs/workbuddy/Overview"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126.png"/><Relationship Id="rId13" Type="http://schemas.openxmlformats.org/officeDocument/2006/relationships/image" Target="../media/image131.png"/><Relationship Id="rId18" Type="http://schemas.openxmlformats.org/officeDocument/2006/relationships/image" Target="../media/image136.png"/><Relationship Id="rId3" Type="http://schemas.openxmlformats.org/officeDocument/2006/relationships/image" Target="../media/image121.png"/><Relationship Id="rId21" Type="http://schemas.openxmlformats.org/officeDocument/2006/relationships/image" Target="../media/image139.png"/><Relationship Id="rId7" Type="http://schemas.openxmlformats.org/officeDocument/2006/relationships/image" Target="../media/image125.png"/><Relationship Id="rId12" Type="http://schemas.openxmlformats.org/officeDocument/2006/relationships/image" Target="../media/image130.png"/><Relationship Id="rId17" Type="http://schemas.openxmlformats.org/officeDocument/2006/relationships/image" Target="../media/image135.png"/><Relationship Id="rId25" Type="http://schemas.openxmlformats.org/officeDocument/2006/relationships/image" Target="../media/image143.png"/><Relationship Id="rId2" Type="http://schemas.openxmlformats.org/officeDocument/2006/relationships/notesSlide" Target="../notesSlides/notesSlide10.xml"/><Relationship Id="rId16" Type="http://schemas.openxmlformats.org/officeDocument/2006/relationships/image" Target="../media/image134.png"/><Relationship Id="rId20" Type="http://schemas.openxmlformats.org/officeDocument/2006/relationships/image" Target="../media/image138.png"/><Relationship Id="rId1" Type="http://schemas.openxmlformats.org/officeDocument/2006/relationships/slideLayout" Target="../slideLayouts/slideLayout73.xml"/><Relationship Id="rId6" Type="http://schemas.openxmlformats.org/officeDocument/2006/relationships/image" Target="../media/image124.png"/><Relationship Id="rId11" Type="http://schemas.openxmlformats.org/officeDocument/2006/relationships/image" Target="../media/image129.png"/><Relationship Id="rId24" Type="http://schemas.openxmlformats.org/officeDocument/2006/relationships/image" Target="../media/image142.png"/><Relationship Id="rId5" Type="http://schemas.openxmlformats.org/officeDocument/2006/relationships/image" Target="../media/image123.png"/><Relationship Id="rId15" Type="http://schemas.openxmlformats.org/officeDocument/2006/relationships/image" Target="../media/image133.png"/><Relationship Id="rId23" Type="http://schemas.openxmlformats.org/officeDocument/2006/relationships/image" Target="../media/image141.png"/><Relationship Id="rId10" Type="http://schemas.openxmlformats.org/officeDocument/2006/relationships/image" Target="../media/image128.png"/><Relationship Id="rId19" Type="http://schemas.openxmlformats.org/officeDocument/2006/relationships/image" Target="../media/image137.png"/><Relationship Id="rId4" Type="http://schemas.openxmlformats.org/officeDocument/2006/relationships/image" Target="../media/image122.png"/><Relationship Id="rId9" Type="http://schemas.openxmlformats.org/officeDocument/2006/relationships/image" Target="../media/image127.png"/><Relationship Id="rId14" Type="http://schemas.openxmlformats.org/officeDocument/2006/relationships/image" Target="../media/image132.png"/><Relationship Id="rId22" Type="http://schemas.openxmlformats.org/officeDocument/2006/relationships/image" Target="../media/image140.png"/></Relationships>
</file>

<file path=ppt/slides/_rels/slide11.xml.rels><?xml version="1.0" encoding="UTF-8" standalone="yes"?>
<Relationships xmlns="http://schemas.openxmlformats.org/package/2006/relationships"><Relationship Id="rId13" Type="http://schemas.openxmlformats.org/officeDocument/2006/relationships/image" Target="../media/image61.png"/><Relationship Id="rId18" Type="http://schemas.openxmlformats.org/officeDocument/2006/relationships/image" Target="../media/image66.png"/><Relationship Id="rId26" Type="http://schemas.openxmlformats.org/officeDocument/2006/relationships/image" Target="../media/image74.png"/><Relationship Id="rId39" Type="http://schemas.openxmlformats.org/officeDocument/2006/relationships/image" Target="../media/image87.png"/><Relationship Id="rId21" Type="http://schemas.openxmlformats.org/officeDocument/2006/relationships/image" Target="../media/image69.png"/><Relationship Id="rId34" Type="http://schemas.openxmlformats.org/officeDocument/2006/relationships/image" Target="../media/image82.png"/><Relationship Id="rId42" Type="http://schemas.openxmlformats.org/officeDocument/2006/relationships/image" Target="../media/image90.png"/><Relationship Id="rId47" Type="http://schemas.openxmlformats.org/officeDocument/2006/relationships/hyperlink" Target="https://zhixiang.fn.qq.com/resource/da6e9033-8be9-4615-b97f-ee29df0eeddd" TargetMode="External"/><Relationship Id="rId7" Type="http://schemas.openxmlformats.org/officeDocument/2006/relationships/image" Target="../media/image55.png"/><Relationship Id="rId2" Type="http://schemas.openxmlformats.org/officeDocument/2006/relationships/notesSlide" Target="../notesSlides/notesSlide11.xml"/><Relationship Id="rId16" Type="http://schemas.openxmlformats.org/officeDocument/2006/relationships/image" Target="../media/image64.png"/><Relationship Id="rId29" Type="http://schemas.openxmlformats.org/officeDocument/2006/relationships/image" Target="../media/image77.png"/><Relationship Id="rId11" Type="http://schemas.openxmlformats.org/officeDocument/2006/relationships/image" Target="../media/image59.png"/><Relationship Id="rId24" Type="http://schemas.openxmlformats.org/officeDocument/2006/relationships/image" Target="../media/image72.png"/><Relationship Id="rId32" Type="http://schemas.openxmlformats.org/officeDocument/2006/relationships/image" Target="../media/image80.png"/><Relationship Id="rId37" Type="http://schemas.openxmlformats.org/officeDocument/2006/relationships/image" Target="../media/image85.png"/><Relationship Id="rId40" Type="http://schemas.openxmlformats.org/officeDocument/2006/relationships/image" Target="../media/image88.png"/><Relationship Id="rId45" Type="http://schemas.openxmlformats.org/officeDocument/2006/relationships/hyperlink" Target="https://zhixiang.fn.qq.com/resource/2790099f-7b27-412b-881b-dc6ba2610f45" TargetMode="External"/><Relationship Id="rId5" Type="http://schemas.openxmlformats.org/officeDocument/2006/relationships/hyperlink" Target="https://zhixiang.woa.com/resource/b959933c-1478-4fcf-b2d9-572a1dcf7be7" TargetMode="External"/><Relationship Id="rId15" Type="http://schemas.openxmlformats.org/officeDocument/2006/relationships/image" Target="../media/image63.png"/><Relationship Id="rId23" Type="http://schemas.openxmlformats.org/officeDocument/2006/relationships/image" Target="../media/image71.png"/><Relationship Id="rId28" Type="http://schemas.openxmlformats.org/officeDocument/2006/relationships/image" Target="../media/image76.png"/><Relationship Id="rId36" Type="http://schemas.openxmlformats.org/officeDocument/2006/relationships/image" Target="../media/image84.png"/><Relationship Id="rId49" Type="http://schemas.openxmlformats.org/officeDocument/2006/relationships/hyperlink" Target="https://zhixiang.fn.qq.com/resource/dfd50112-d7f2-4972-bb3f-c50c47ed1b85" TargetMode="External"/><Relationship Id="rId10" Type="http://schemas.openxmlformats.org/officeDocument/2006/relationships/image" Target="../media/image58.png"/><Relationship Id="rId19" Type="http://schemas.openxmlformats.org/officeDocument/2006/relationships/image" Target="../media/image67.png"/><Relationship Id="rId31" Type="http://schemas.openxmlformats.org/officeDocument/2006/relationships/image" Target="../media/image79.png"/><Relationship Id="rId44" Type="http://schemas.openxmlformats.org/officeDocument/2006/relationships/image" Target="../media/image92.png"/><Relationship Id="rId4" Type="http://schemas.openxmlformats.org/officeDocument/2006/relationships/image" Target="../media/image54.png"/><Relationship Id="rId9" Type="http://schemas.openxmlformats.org/officeDocument/2006/relationships/image" Target="../media/image57.png"/><Relationship Id="rId14" Type="http://schemas.openxmlformats.org/officeDocument/2006/relationships/image" Target="../media/image62.png"/><Relationship Id="rId22" Type="http://schemas.openxmlformats.org/officeDocument/2006/relationships/image" Target="../media/image70.png"/><Relationship Id="rId27" Type="http://schemas.openxmlformats.org/officeDocument/2006/relationships/image" Target="../media/image75.png"/><Relationship Id="rId30" Type="http://schemas.openxmlformats.org/officeDocument/2006/relationships/image" Target="../media/image78.png"/><Relationship Id="rId35" Type="http://schemas.openxmlformats.org/officeDocument/2006/relationships/image" Target="../media/image83.png"/><Relationship Id="rId43" Type="http://schemas.openxmlformats.org/officeDocument/2006/relationships/image" Target="../media/image91.png"/><Relationship Id="rId48" Type="http://schemas.openxmlformats.org/officeDocument/2006/relationships/hyperlink" Target="https://zhixiang.fn.qq.com/resource/bd6dbe1d-e63c-408c-8251-b18cebff64af" TargetMode="External"/><Relationship Id="rId8" Type="http://schemas.openxmlformats.org/officeDocument/2006/relationships/image" Target="../media/image56.png"/><Relationship Id="rId3" Type="http://schemas.openxmlformats.org/officeDocument/2006/relationships/image" Target="../media/image53.png"/><Relationship Id="rId12" Type="http://schemas.openxmlformats.org/officeDocument/2006/relationships/image" Target="../media/image60.png"/><Relationship Id="rId17" Type="http://schemas.openxmlformats.org/officeDocument/2006/relationships/image" Target="../media/image65.png"/><Relationship Id="rId25" Type="http://schemas.openxmlformats.org/officeDocument/2006/relationships/image" Target="../media/image73.png"/><Relationship Id="rId33" Type="http://schemas.openxmlformats.org/officeDocument/2006/relationships/image" Target="../media/image81.png"/><Relationship Id="rId38" Type="http://schemas.openxmlformats.org/officeDocument/2006/relationships/image" Target="../media/image86.png"/><Relationship Id="rId46" Type="http://schemas.openxmlformats.org/officeDocument/2006/relationships/hyperlink" Target="https://zhixiang.fn.qq.com/resource/965b9f8d-9137-4991-83be-94e9795a106d" TargetMode="External"/><Relationship Id="rId20" Type="http://schemas.openxmlformats.org/officeDocument/2006/relationships/image" Target="../media/image68.png"/><Relationship Id="rId41" Type="http://schemas.openxmlformats.org/officeDocument/2006/relationships/image" Target="../media/image89.png"/><Relationship Id="rId1" Type="http://schemas.openxmlformats.org/officeDocument/2006/relationships/slideLayout" Target="../slideLayouts/slideLayout73.xml"/><Relationship Id="rId6" Type="http://schemas.openxmlformats.org/officeDocument/2006/relationships/hyperlink" Target="https://zhixiang.fn.qq.com/resource/75e8a73c-5928-4d56-88d7-bd219912a40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0" name="VCG211186081977.jpg"/>
          <p:cNvPicPr>
            <a:picLocks noChangeAspect="1"/>
          </p:cNvPicPr>
          <p:nvPr/>
        </p:nvPicPr>
        <p:blipFill>
          <a:blip r:embed="rId3"/>
          <a:srcRect t="4960" r="24495" b="27279"/>
          <a:stretch>
            <a:fillRect/>
          </a:stretch>
        </p:blipFill>
        <p:spPr>
          <a:xfrm>
            <a:off x="7101679" y="0"/>
            <a:ext cx="5109887" cy="6856208"/>
          </a:xfrm>
          <a:prstGeom prst="rect">
            <a:avLst/>
          </a:prstGeom>
          <a:ln w="12700">
            <a:miter/>
          </a:ln>
        </p:spPr>
      </p:pic>
      <p:sp>
        <p:nvSpPr>
          <p:cNvPr id="274" name="形状">
            <a:extLst>
              <a:ext uri="{FF2B5EF4-FFF2-40B4-BE49-F238E27FC236}">
                <a16:creationId xmlns:a16="http://schemas.microsoft.com/office/drawing/2014/main" id="{9048EE24-DF99-495B-A652-F37329C2FF77}"/>
              </a:ext>
            </a:extLst>
          </p:cNvPr>
          <p:cNvSpPr>
            <a:spLocks noGrp="1"/>
          </p:cNvSpPr>
          <p:nvPr/>
        </p:nvSpPr>
        <p:spPr>
          <a:xfrm>
            <a:off x="1590" y="448"/>
            <a:ext cx="9052718" cy="6857107"/>
          </a:xfrm>
          <a:custGeom>
            <a:avLst/>
            <a:gdLst/>
            <a:ahLst/>
            <a:cxnLst/>
            <a:rect l="0" t="0" r="r" b="b"/>
            <a:pathLst>
              <a:path w="21600" h="21600">
                <a:moveTo>
                  <a:pt x="0" y="0"/>
                </a:moveTo>
                <a:lnTo>
                  <a:pt x="21600" y="0"/>
                </a:lnTo>
                <a:lnTo>
                  <a:pt x="17526" y="21600"/>
                </a:lnTo>
                <a:lnTo>
                  <a:pt x="0" y="21600"/>
                </a:lnTo>
                <a:lnTo>
                  <a:pt x="0" y="0"/>
                </a:lnTo>
                <a:close/>
              </a:path>
            </a:pathLst>
          </a:custGeom>
          <a:solidFill>
            <a:srgbClr val="0052D9">
              <a:alpha val="50000"/>
            </a:srgbClr>
          </a:solidFill>
          <a:ln w="12700"/>
        </p:spPr>
        <p:txBody>
          <a:bodyPr lIns="0" tIns="0" rIns="0" bIns="0" anchor="ctr"/>
          <a:lstStyle/>
          <a:p>
            <a:pPr defTabSz="412115">
              <a:buNone/>
              <a:defRPr sz="3200" b="0">
                <a:solidFill>
                  <a:srgbClr val="FFFFFF"/>
                </a:solidFill>
                <a:latin typeface="Helvetica Neue Medium"/>
                <a:ea typeface="Helvetica Neue Medium"/>
                <a:cs typeface="Helvetica Neue Medium"/>
              </a:defRPr>
            </a:pPr>
            <a:endParaRPr sz="1600" b="0">
              <a:solidFill>
                <a:srgbClr val="FFFFFF"/>
              </a:solidFill>
              <a:latin typeface="Arial"/>
              <a:ea typeface="Arial"/>
              <a:cs typeface="Arial"/>
            </a:endParaRPr>
          </a:p>
        </p:txBody>
      </p:sp>
      <p:sp>
        <p:nvSpPr>
          <p:cNvPr id="275" name="形状">
            <a:extLst>
              <a:ext uri="{FF2B5EF4-FFF2-40B4-BE49-F238E27FC236}">
                <a16:creationId xmlns:a16="http://schemas.microsoft.com/office/drawing/2014/main" id="{1E0467D0-F3A0-445D-B23B-057BE5F050FB}"/>
              </a:ext>
            </a:extLst>
          </p:cNvPr>
          <p:cNvSpPr>
            <a:spLocks noGrp="1"/>
          </p:cNvSpPr>
          <p:nvPr/>
        </p:nvSpPr>
        <p:spPr>
          <a:xfrm>
            <a:off x="1590" y="-1347"/>
            <a:ext cx="9407371" cy="6857107"/>
          </a:xfrm>
          <a:custGeom>
            <a:avLst/>
            <a:gdLst/>
            <a:ahLst/>
            <a:cxnLst/>
            <a:rect l="0" t="0" r="r" b="b"/>
            <a:pathLst>
              <a:path w="21600" h="21600">
                <a:moveTo>
                  <a:pt x="0" y="0"/>
                </a:moveTo>
                <a:lnTo>
                  <a:pt x="21600" y="0"/>
                </a:lnTo>
                <a:lnTo>
                  <a:pt x="16849" y="21600"/>
                </a:lnTo>
                <a:lnTo>
                  <a:pt x="0" y="21600"/>
                </a:lnTo>
                <a:lnTo>
                  <a:pt x="0" y="0"/>
                </a:lnTo>
                <a:close/>
              </a:path>
            </a:pathLst>
          </a:custGeom>
          <a:solidFill>
            <a:srgbClr val="0352D9"/>
          </a:solidFill>
          <a:ln w="12700"/>
        </p:spPr>
        <p:txBody>
          <a:bodyPr lIns="0" tIns="0" rIns="0" bIns="0" anchor="ctr"/>
          <a:lstStyle/>
          <a:p>
            <a:pPr defTabSz="412115">
              <a:buNone/>
              <a:defRPr sz="3200" b="0">
                <a:solidFill>
                  <a:srgbClr val="FFFFFF"/>
                </a:solidFill>
                <a:latin typeface="Helvetica Neue Medium"/>
                <a:ea typeface="Helvetica Neue Medium"/>
                <a:cs typeface="Helvetica Neue Medium"/>
              </a:defRPr>
            </a:pPr>
            <a:endParaRPr sz="4800" b="0">
              <a:solidFill>
                <a:srgbClr val="FFFFFF"/>
              </a:solidFill>
              <a:latin typeface="Arial"/>
              <a:ea typeface="Arial"/>
              <a:cs typeface="Arial"/>
            </a:endParaRPr>
          </a:p>
        </p:txBody>
      </p:sp>
      <p:sp>
        <p:nvSpPr>
          <p:cNvPr id="276" name="PPT标题文本">
            <a:extLst>
              <a:ext uri="{FF2B5EF4-FFF2-40B4-BE49-F238E27FC236}">
                <a16:creationId xmlns:a16="http://schemas.microsoft.com/office/drawing/2014/main" id="{34BC492A-BC21-4D50-BF66-AE84FF09E997}"/>
              </a:ext>
            </a:extLst>
          </p:cNvPr>
          <p:cNvSpPr>
            <a:spLocks noGrp="1"/>
          </p:cNvSpPr>
          <p:nvPr/>
        </p:nvSpPr>
        <p:spPr>
          <a:xfrm>
            <a:off x="658586" y="2273352"/>
            <a:ext cx="7388134" cy="1221226"/>
          </a:xfrm>
          <a:prstGeom prst="rect">
            <a:avLst/>
          </a:prstGeom>
          <a:ln w="12700"/>
        </p:spPr>
        <p:txBody>
          <a:bodyPr wrap="square" lIns="25397" tIns="25397" rIns="25397" bIns="25397" anchor="ctr">
            <a:spAutoFit/>
          </a:bodyPr>
          <a:lstStyle>
            <a:lvl1pPr algn="l">
              <a:buNone/>
              <a:defRPr sz="13000" b="0">
                <a:solidFill>
                  <a:srgbClr val="FFFFFF"/>
                </a:solidFill>
                <a:latin typeface="+mn-lt"/>
                <a:ea typeface="+mn-lt"/>
                <a:cs typeface="+mn-lt"/>
              </a:defRPr>
            </a:lvl1pPr>
          </a:lstStyle>
          <a:p>
            <a:pPr>
              <a:lnSpc>
                <a:spcPct val="120000"/>
              </a:lnSpc>
              <a:buNone/>
            </a:pPr>
            <a:r>
              <a:rPr sz="4400" b="1">
                <a:solidFill>
                  <a:schemeClr val="bg1"/>
                </a:solidFill>
                <a:latin typeface="TencentSans W7"/>
                <a:ea typeface="TencentSans W7"/>
                <a:cs typeface="TencentSans W7"/>
              </a:rPr>
              <a:t>WorkBuddy 市场战略作战手册</a:t>
            </a:r>
            <a:endParaRPr sz="2000" b="1">
              <a:solidFill>
                <a:schemeClr val="bg1"/>
              </a:solidFill>
              <a:latin typeface="腾讯体 W7"/>
              <a:ea typeface="腾讯体 W7"/>
              <a:cs typeface="腾讯体 W7"/>
            </a:endParaRPr>
          </a:p>
          <a:p>
            <a:pPr>
              <a:lnSpc>
                <a:spcPct val="120000"/>
              </a:lnSpc>
              <a:buNone/>
            </a:pPr>
            <a:r>
              <a:rPr sz="2000">
                <a:latin typeface="腾讯体 W7"/>
                <a:ea typeface="腾讯体 W7"/>
                <a:cs typeface="腾讯体 W7"/>
              </a:rPr>
              <a:t>70 销售 × 28 城市｜企业 AI 市场入口打法</a:t>
            </a:r>
          </a:p>
        </p:txBody>
      </p:sp>
      <p:pic>
        <p:nvPicPr>
          <p:cNvPr id="284" name="01_Tencent_Logo_Reverse type.png"/>
          <p:cNvPicPr>
            <a:picLocks noChangeAspect="1"/>
          </p:cNvPicPr>
          <p:nvPr/>
        </p:nvPicPr>
        <p:blipFill>
          <a:blip r:embed="rId4"/>
          <a:stretch>
            <a:fillRect/>
          </a:stretch>
        </p:blipFill>
        <p:spPr>
          <a:xfrm>
            <a:off x="861423" y="931784"/>
            <a:ext cx="1876270" cy="564851"/>
          </a:xfrm>
          <a:prstGeom prst="rect">
            <a:avLst/>
          </a:prstGeom>
          <a:ln w="12700">
            <a:miter/>
          </a:ln>
        </p:spPr>
      </p:pic>
      <p:pic>
        <p:nvPicPr>
          <p:cNvPr id="285" name="图片 11"/>
          <p:cNvPicPr>
            <a:picLocks noChangeAspect="1"/>
          </p:cNvPicPr>
          <p:nvPr/>
        </p:nvPicPr>
        <p:blipFill>
          <a:blip r:embed="rId5"/>
          <a:stretch>
            <a:fillRect/>
          </a:stretch>
        </p:blipFill>
        <p:spPr>
          <a:xfrm>
            <a:off x="3054660" y="1013844"/>
            <a:ext cx="893635" cy="398249"/>
          </a:xfrm>
          <a:prstGeom prst="rect">
            <a:avLst/>
          </a:prstGeom>
        </p:spPr>
      </p:pic>
      <p:sp>
        <p:nvSpPr>
          <p:cNvPr id="3" name="文本框 2">
            <a:extLst>
              <a:ext uri="{FF2B5EF4-FFF2-40B4-BE49-F238E27FC236}">
                <a16:creationId xmlns:a16="http://schemas.microsoft.com/office/drawing/2014/main" id="{3F78AD61-2209-DA15-1E1E-87C037B230F3}"/>
              </a:ext>
            </a:extLst>
          </p:cNvPr>
          <p:cNvSpPr>
            <a:spLocks noGrp="1"/>
          </p:cNvSpPr>
          <p:nvPr/>
        </p:nvSpPr>
        <p:spPr>
          <a:xfrm>
            <a:off x="-1655805" y="3237471"/>
            <a:ext cx="184731" cy="323165"/>
          </a:xfrm>
          <a:prstGeom prst="rect">
            <a:avLst/>
          </a:prstGeom>
          <a:noFill/>
        </p:spPr>
        <p:txBody>
          <a:bodyPr wrap="none">
            <a:spAutoFit/>
          </a:bodyPr>
          <a:lstStyle/>
          <a:p>
            <a:endParaRPr/>
          </a:p>
        </p:txBody>
      </p:sp>
      <p:sp>
        <p:nvSpPr>
          <p:cNvPr id="2" name="PPT标题文本">
            <a:extLst>
              <a:ext uri="{FF2B5EF4-FFF2-40B4-BE49-F238E27FC236}">
                <a16:creationId xmlns:a16="http://schemas.microsoft.com/office/drawing/2014/main" id="{2EE43C6F-74A4-4B76-0C53-8FDAAA53BF31}"/>
              </a:ext>
            </a:extLst>
          </p:cNvPr>
          <p:cNvSpPr>
            <a:spLocks noGrp="1"/>
          </p:cNvSpPr>
          <p:nvPr/>
        </p:nvSpPr>
        <p:spPr>
          <a:xfrm>
            <a:off x="788478" y="4335146"/>
            <a:ext cx="7478942" cy="698711"/>
          </a:xfrm>
          <a:prstGeom prst="rect">
            <a:avLst/>
          </a:prstGeom>
          <a:ln w="12700"/>
        </p:spPr>
        <p:txBody>
          <a:bodyPr wrap="square" lIns="25397" tIns="25397" rIns="25397" bIns="25397" anchor="ctr">
            <a:spAutoFit/>
          </a:bodyPr>
          <a:lstStyle>
            <a:lvl1pPr algn="l">
              <a:buNone/>
              <a:defRPr sz="13000" b="0">
                <a:solidFill>
                  <a:srgbClr val="FFFFFF"/>
                </a:solidFill>
                <a:latin typeface="+mn-lt"/>
                <a:ea typeface="+mn-lt"/>
                <a:cs typeface="+mn-lt"/>
              </a:defRPr>
            </a:lvl1pPr>
          </a:lstStyle>
          <a:p>
            <a:pPr defTabSz="412115">
              <a:lnSpc>
                <a:spcPct val="150000"/>
              </a:lnSpc>
              <a:buNone/>
            </a:pPr>
            <a:endParaRPr sz="3200" b="1">
              <a:latin typeface="Arial"/>
              <a:ea typeface="Arial"/>
              <a:cs typeface="Arial"/>
            </a:endParaRPr>
          </a:p>
        </p:txBody>
      </p:sp>
    </p:spTree>
    <p:extLst>
      <p:ext uri="{BB962C8B-B14F-4D97-AF65-F5344CB8AC3E}">
        <p14:creationId xmlns:p14="http://schemas.microsoft.com/office/powerpoint/2010/main" val="21017453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4" name="图片 180"/>
          <p:cNvPicPr>
            <a:picLocks noChangeAspect="1"/>
          </p:cNvPicPr>
          <p:nvPr/>
        </p:nvPicPr>
        <p:blipFill>
          <a:blip r:embed="rId3"/>
          <a:stretch/>
        </p:blipFill>
        <p:spPr>
          <a:xfrm>
            <a:off x="1828" y="0"/>
            <a:ext cx="12191760" cy="6858000"/>
          </a:xfrm>
          <a:prstGeom prst="rect">
            <a:avLst/>
          </a:prstGeom>
          <a:ln w="0">
            <a:noFill/>
          </a:ln>
        </p:spPr>
      </p:pic>
      <p:sp>
        <p:nvSpPr>
          <p:cNvPr id="182" name="tb_1">
            <a:extLst>
              <a:ext uri="{FF2B5EF4-FFF2-40B4-BE49-F238E27FC236}">
                <a16:creationId xmlns:a16="http://schemas.microsoft.com/office/drawing/2014/main" id="{233B8AC2-ABA0-80FB-DB66-3FA86A58FE38}"/>
              </a:ext>
            </a:extLst>
          </p:cNvPr>
          <p:cNvSpPr>
            <a:spLocks noGrp="1"/>
          </p:cNvSpPr>
          <p:nvPr/>
        </p:nvSpPr>
        <p:spPr>
          <a:xfrm>
            <a:off x="3292274" y="1152000"/>
            <a:ext cx="3656880" cy="543600"/>
          </a:xfrm>
          <a:prstGeom prst="rect">
            <a:avLst/>
          </a:prstGeom>
          <a:noFill/>
          <a:ln w="0">
            <a:noFill/>
          </a:ln>
        </p:spPr>
        <p:txBody>
          <a:bodyPr lIns="0" tIns="0" rIns="0" bIns="0" anchor="ctr">
            <a:noAutofit/>
          </a:bodyPr>
          <a:lstStyle/>
          <a:p>
            <a:pPr>
              <a:lnSpc>
                <a:spcPts val="4000"/>
              </a:lnSpc>
              <a:buNone/>
            </a:pPr>
            <a:r>
              <a:rPr sz="4000">
                <a:solidFill>
                  <a:srgbClr val="0060F0"/>
                </a:solidFill>
                <a:latin typeface="TencentSans W7"/>
                <a:ea typeface="TencentSans W7"/>
                <a:cs typeface="TencentSans W7"/>
              </a:rPr>
              <a:t>战略作战路线</a:t>
            </a:r>
            <a:endParaRPr sz="4000">
              <a:latin typeface="TencentSans W7"/>
              <a:ea typeface="TencentSans W7"/>
              <a:cs typeface="TencentSans W7"/>
            </a:endParaRPr>
          </a:p>
        </p:txBody>
      </p:sp>
      <p:pic>
        <p:nvPicPr>
          <p:cNvPr id="226" name="图片 182"/>
          <p:cNvPicPr>
            <a:picLocks noChangeAspect="1"/>
          </p:cNvPicPr>
          <p:nvPr/>
        </p:nvPicPr>
        <p:blipFill>
          <a:blip r:embed="rId4"/>
          <a:stretch/>
        </p:blipFill>
        <p:spPr>
          <a:xfrm>
            <a:off x="3197234" y="2252520"/>
            <a:ext cx="37800" cy="152280"/>
          </a:xfrm>
          <a:prstGeom prst="rect">
            <a:avLst/>
          </a:prstGeom>
          <a:ln w="0">
            <a:noFill/>
          </a:ln>
        </p:spPr>
      </p:pic>
      <p:sp>
        <p:nvSpPr>
          <p:cNvPr id="184" name="tb_2">
            <a:extLst>
              <a:ext uri="{FF2B5EF4-FFF2-40B4-BE49-F238E27FC236}">
                <a16:creationId xmlns:a16="http://schemas.microsoft.com/office/drawing/2014/main" id="{689B29D6-895E-4B06-3A93-56C2F5D24A87}"/>
              </a:ext>
            </a:extLst>
          </p:cNvPr>
          <p:cNvSpPr>
            <a:spLocks noGrp="1"/>
          </p:cNvSpPr>
          <p:nvPr/>
        </p:nvSpPr>
        <p:spPr>
          <a:xfrm>
            <a:off x="3387674" y="2011320"/>
            <a:ext cx="799920" cy="671040"/>
          </a:xfrm>
          <a:prstGeom prst="rect">
            <a:avLst/>
          </a:prstGeom>
          <a:noFill/>
          <a:ln w="0">
            <a:noFill/>
          </a:ln>
        </p:spPr>
        <p:txBody>
          <a:bodyPr lIns="0" tIns="0" rIns="0" bIns="0" anchor="ctr">
            <a:noAutofit/>
          </a:bodyPr>
          <a:lstStyle/>
          <a:p>
            <a:pPr>
              <a:lnSpc>
                <a:spcPts val="5000"/>
              </a:lnSpc>
              <a:buNone/>
            </a:pPr>
            <a:r>
              <a:rPr sz="2000">
                <a:solidFill>
                  <a:srgbClr val="0060F0">
                    <a:alpha val="80000"/>
                  </a:srgbClr>
                </a:solidFill>
                <a:latin typeface="TencentSans W7"/>
                <a:ea typeface="TencentSans W7"/>
                <a:cs typeface="TencentSans W7"/>
              </a:rPr>
              <a:t>1</a:t>
            </a:r>
            <a:endParaRPr sz="2000">
              <a:latin typeface="TencentSans W7"/>
              <a:ea typeface="TencentSans W7"/>
              <a:cs typeface="TencentSans W7"/>
            </a:endParaRPr>
          </a:p>
        </p:txBody>
      </p:sp>
      <p:sp>
        <p:nvSpPr>
          <p:cNvPr id="185" name="tb_3">
            <a:extLst>
              <a:ext uri="{FF2B5EF4-FFF2-40B4-BE49-F238E27FC236}">
                <a16:creationId xmlns:a16="http://schemas.microsoft.com/office/drawing/2014/main" id="{F3BD84E5-8306-7735-0CDD-7759C4C70226}"/>
              </a:ext>
            </a:extLst>
          </p:cNvPr>
          <p:cNvSpPr>
            <a:spLocks noGrp="1"/>
          </p:cNvSpPr>
          <p:nvPr/>
        </p:nvSpPr>
        <p:spPr>
          <a:xfrm>
            <a:off x="4054394" y="2011320"/>
            <a:ext cx="1218600" cy="671040"/>
          </a:xfrm>
          <a:prstGeom prst="rect">
            <a:avLst/>
          </a:prstGeom>
          <a:noFill/>
          <a:ln w="0">
            <a:noFill/>
          </a:ln>
        </p:spPr>
        <p:txBody>
          <a:bodyPr lIns="0" tIns="0" rIns="0" bIns="0" anchor="ctr">
            <a:noAutofit/>
          </a:bodyPr>
          <a:lstStyle/>
          <a:p>
            <a:pPr>
              <a:lnSpc>
                <a:spcPts val="5000"/>
              </a:lnSpc>
              <a:buNone/>
            </a:pPr>
            <a:r>
              <a:rPr sz="2000">
                <a:solidFill>
                  <a:srgbClr val="333333"/>
                </a:solidFill>
                <a:latin typeface="TencentSans W7"/>
                <a:ea typeface="TencentSans W7"/>
                <a:cs typeface="TencentSans W7"/>
              </a:rPr>
              <a:t>市场窗口</a:t>
            </a:r>
            <a:endParaRPr sz="2000">
              <a:latin typeface="TencentSans W7"/>
              <a:ea typeface="TencentSans W7"/>
              <a:cs typeface="TencentSans W7"/>
            </a:endParaRPr>
          </a:p>
        </p:txBody>
      </p:sp>
      <p:pic>
        <p:nvPicPr>
          <p:cNvPr id="229" name="图片 185"/>
          <p:cNvPicPr>
            <a:picLocks noChangeAspect="1"/>
          </p:cNvPicPr>
          <p:nvPr/>
        </p:nvPicPr>
        <p:blipFill>
          <a:blip r:embed="rId4"/>
          <a:stretch/>
        </p:blipFill>
        <p:spPr>
          <a:xfrm>
            <a:off x="7578794" y="2252520"/>
            <a:ext cx="37800" cy="152280"/>
          </a:xfrm>
          <a:prstGeom prst="rect">
            <a:avLst/>
          </a:prstGeom>
          <a:ln w="0">
            <a:noFill/>
          </a:ln>
        </p:spPr>
      </p:pic>
      <p:sp>
        <p:nvSpPr>
          <p:cNvPr id="187" name="tb_4">
            <a:extLst>
              <a:ext uri="{FF2B5EF4-FFF2-40B4-BE49-F238E27FC236}">
                <a16:creationId xmlns:a16="http://schemas.microsoft.com/office/drawing/2014/main" id="{3D4F6D52-BE71-A843-36AC-15AC6F574B6E}"/>
              </a:ext>
            </a:extLst>
          </p:cNvPr>
          <p:cNvSpPr>
            <a:spLocks noGrp="1"/>
          </p:cNvSpPr>
          <p:nvPr/>
        </p:nvSpPr>
        <p:spPr>
          <a:xfrm>
            <a:off x="7769234" y="2011320"/>
            <a:ext cx="799920" cy="671040"/>
          </a:xfrm>
          <a:prstGeom prst="rect">
            <a:avLst/>
          </a:prstGeom>
          <a:noFill/>
          <a:ln w="0">
            <a:noFill/>
          </a:ln>
        </p:spPr>
        <p:txBody>
          <a:bodyPr lIns="0" tIns="0" rIns="0" bIns="0" anchor="ctr">
            <a:noAutofit/>
          </a:bodyPr>
          <a:lstStyle/>
          <a:p>
            <a:pPr>
              <a:lnSpc>
                <a:spcPts val="5000"/>
              </a:lnSpc>
              <a:buNone/>
            </a:pPr>
            <a:r>
              <a:rPr sz="2000">
                <a:solidFill>
                  <a:srgbClr val="0060F0">
                    <a:alpha val="80000"/>
                  </a:srgbClr>
                </a:solidFill>
                <a:latin typeface="TencentSans W7"/>
                <a:ea typeface="TencentSans W7"/>
                <a:cs typeface="TencentSans W7"/>
              </a:rPr>
              <a:t>6</a:t>
            </a:r>
            <a:endParaRPr sz="2000">
              <a:latin typeface="TencentSans W7"/>
              <a:ea typeface="TencentSans W7"/>
              <a:cs typeface="TencentSans W7"/>
            </a:endParaRPr>
          </a:p>
        </p:txBody>
      </p:sp>
      <p:sp>
        <p:nvSpPr>
          <p:cNvPr id="188" name="tb_5">
            <a:extLst>
              <a:ext uri="{FF2B5EF4-FFF2-40B4-BE49-F238E27FC236}">
                <a16:creationId xmlns:a16="http://schemas.microsoft.com/office/drawing/2014/main" id="{5774CE94-EF9C-5550-E011-11C89E04A7CD}"/>
              </a:ext>
            </a:extLst>
          </p:cNvPr>
          <p:cNvSpPr>
            <a:spLocks noGrp="1"/>
          </p:cNvSpPr>
          <p:nvPr/>
        </p:nvSpPr>
        <p:spPr>
          <a:xfrm>
            <a:off x="8435954" y="2011320"/>
            <a:ext cx="1218600" cy="671040"/>
          </a:xfrm>
          <a:prstGeom prst="rect">
            <a:avLst/>
          </a:prstGeom>
          <a:noFill/>
          <a:ln w="0">
            <a:noFill/>
          </a:ln>
        </p:spPr>
        <p:txBody>
          <a:bodyPr lIns="0" tIns="0" rIns="0" bIns="0" anchor="ctr">
            <a:noAutofit/>
          </a:bodyPr>
          <a:lstStyle/>
          <a:p>
            <a:pPr>
              <a:lnSpc>
                <a:spcPts val="5000"/>
              </a:lnSpc>
              <a:buNone/>
            </a:pPr>
            <a:r>
              <a:rPr sz="2000">
                <a:solidFill>
                  <a:srgbClr val="333333"/>
                </a:solidFill>
                <a:latin typeface="TencentSans W7"/>
                <a:ea typeface="TencentSans W7"/>
                <a:cs typeface="TencentSans W7"/>
              </a:rPr>
              <a:t>销售漏斗</a:t>
            </a:r>
            <a:endParaRPr sz="2000">
              <a:latin typeface="TencentSans W7"/>
              <a:ea typeface="TencentSans W7"/>
              <a:cs typeface="TencentSans W7"/>
            </a:endParaRPr>
          </a:p>
        </p:txBody>
      </p:sp>
      <p:pic>
        <p:nvPicPr>
          <p:cNvPr id="232" name="图片 188"/>
          <p:cNvPicPr>
            <a:picLocks noChangeAspect="1"/>
          </p:cNvPicPr>
          <p:nvPr/>
        </p:nvPicPr>
        <p:blipFill>
          <a:blip r:embed="rId4"/>
          <a:stretch/>
        </p:blipFill>
        <p:spPr>
          <a:xfrm>
            <a:off x="3197234" y="2887560"/>
            <a:ext cx="37800" cy="152280"/>
          </a:xfrm>
          <a:prstGeom prst="rect">
            <a:avLst/>
          </a:prstGeom>
          <a:ln w="0">
            <a:noFill/>
          </a:ln>
        </p:spPr>
      </p:pic>
      <p:sp>
        <p:nvSpPr>
          <p:cNvPr id="190" name="tb_6">
            <a:extLst>
              <a:ext uri="{FF2B5EF4-FFF2-40B4-BE49-F238E27FC236}">
                <a16:creationId xmlns:a16="http://schemas.microsoft.com/office/drawing/2014/main" id="{16FE55D1-BACC-322A-B095-58610DFDC6DB}"/>
              </a:ext>
            </a:extLst>
          </p:cNvPr>
          <p:cNvSpPr>
            <a:spLocks noGrp="1"/>
          </p:cNvSpPr>
          <p:nvPr/>
        </p:nvSpPr>
        <p:spPr>
          <a:xfrm>
            <a:off x="3387674" y="2646360"/>
            <a:ext cx="799920" cy="671040"/>
          </a:xfrm>
          <a:prstGeom prst="rect">
            <a:avLst/>
          </a:prstGeom>
          <a:noFill/>
          <a:ln w="0">
            <a:noFill/>
          </a:ln>
        </p:spPr>
        <p:txBody>
          <a:bodyPr lIns="0" tIns="0" rIns="0" bIns="0" anchor="ctr">
            <a:noAutofit/>
          </a:bodyPr>
          <a:lstStyle/>
          <a:p>
            <a:pPr>
              <a:lnSpc>
                <a:spcPts val="5000"/>
              </a:lnSpc>
              <a:buNone/>
            </a:pPr>
            <a:r>
              <a:rPr sz="2000">
                <a:solidFill>
                  <a:srgbClr val="0060F0">
                    <a:alpha val="80000"/>
                  </a:srgbClr>
                </a:solidFill>
                <a:latin typeface="TencentSans W7"/>
                <a:ea typeface="TencentSans W7"/>
                <a:cs typeface="TencentSans W7"/>
              </a:rPr>
              <a:t>2</a:t>
            </a:r>
            <a:endParaRPr sz="2000">
              <a:latin typeface="TencentSans W7"/>
              <a:ea typeface="TencentSans W7"/>
              <a:cs typeface="TencentSans W7"/>
            </a:endParaRPr>
          </a:p>
        </p:txBody>
      </p:sp>
      <p:sp>
        <p:nvSpPr>
          <p:cNvPr id="191" name="tb_7">
            <a:extLst>
              <a:ext uri="{FF2B5EF4-FFF2-40B4-BE49-F238E27FC236}">
                <a16:creationId xmlns:a16="http://schemas.microsoft.com/office/drawing/2014/main" id="{90D21E12-BD7D-ADCB-659B-7F6F512C922D}"/>
              </a:ext>
            </a:extLst>
          </p:cNvPr>
          <p:cNvSpPr>
            <a:spLocks noGrp="1"/>
          </p:cNvSpPr>
          <p:nvPr/>
        </p:nvSpPr>
        <p:spPr>
          <a:xfrm>
            <a:off x="4054394" y="2646360"/>
            <a:ext cx="1218600" cy="671040"/>
          </a:xfrm>
          <a:prstGeom prst="rect">
            <a:avLst/>
          </a:prstGeom>
          <a:noFill/>
          <a:ln w="0">
            <a:noFill/>
          </a:ln>
        </p:spPr>
        <p:txBody>
          <a:bodyPr lIns="0" tIns="0" rIns="0" bIns="0" anchor="ctr">
            <a:noAutofit/>
          </a:bodyPr>
          <a:lstStyle/>
          <a:p>
            <a:pPr>
              <a:lnSpc>
                <a:spcPts val="5000"/>
              </a:lnSpc>
              <a:buNone/>
            </a:pPr>
            <a:r>
              <a:rPr sz="2000">
                <a:solidFill>
                  <a:srgbClr val="333333"/>
                </a:solidFill>
                <a:latin typeface="TencentSans W7"/>
                <a:ea typeface="TencentSans W7"/>
                <a:cs typeface="TencentSans W7"/>
              </a:rPr>
              <a:t>组织打法</a:t>
            </a:r>
            <a:endParaRPr sz="2000">
              <a:latin typeface="TencentSans W7"/>
              <a:ea typeface="TencentSans W7"/>
              <a:cs typeface="TencentSans W7"/>
            </a:endParaRPr>
          </a:p>
        </p:txBody>
      </p:sp>
      <p:pic>
        <p:nvPicPr>
          <p:cNvPr id="235" name="图片 191"/>
          <p:cNvPicPr>
            <a:picLocks noChangeAspect="1"/>
          </p:cNvPicPr>
          <p:nvPr/>
        </p:nvPicPr>
        <p:blipFill>
          <a:blip r:embed="rId4"/>
          <a:stretch/>
        </p:blipFill>
        <p:spPr>
          <a:xfrm>
            <a:off x="7578794" y="2887560"/>
            <a:ext cx="37800" cy="152280"/>
          </a:xfrm>
          <a:prstGeom prst="rect">
            <a:avLst/>
          </a:prstGeom>
          <a:ln w="0">
            <a:noFill/>
          </a:ln>
        </p:spPr>
      </p:pic>
      <p:sp>
        <p:nvSpPr>
          <p:cNvPr id="193" name="tb_8">
            <a:extLst>
              <a:ext uri="{FF2B5EF4-FFF2-40B4-BE49-F238E27FC236}">
                <a16:creationId xmlns:a16="http://schemas.microsoft.com/office/drawing/2014/main" id="{2B4BDD26-6476-5B29-8BC5-3AC02A0A2206}"/>
              </a:ext>
            </a:extLst>
          </p:cNvPr>
          <p:cNvSpPr>
            <a:spLocks noGrp="1"/>
          </p:cNvSpPr>
          <p:nvPr/>
        </p:nvSpPr>
        <p:spPr>
          <a:xfrm>
            <a:off x="7769234" y="2646360"/>
            <a:ext cx="799920" cy="671040"/>
          </a:xfrm>
          <a:prstGeom prst="rect">
            <a:avLst/>
          </a:prstGeom>
          <a:noFill/>
          <a:ln w="0">
            <a:noFill/>
          </a:ln>
        </p:spPr>
        <p:txBody>
          <a:bodyPr lIns="0" tIns="0" rIns="0" bIns="0" anchor="ctr">
            <a:noAutofit/>
          </a:bodyPr>
          <a:lstStyle/>
          <a:p>
            <a:pPr>
              <a:lnSpc>
                <a:spcPts val="5000"/>
              </a:lnSpc>
              <a:buNone/>
            </a:pPr>
            <a:r>
              <a:rPr sz="2000">
                <a:solidFill>
                  <a:srgbClr val="0060F0">
                    <a:alpha val="80000"/>
                  </a:srgbClr>
                </a:solidFill>
                <a:latin typeface="TencentSans W7"/>
                <a:ea typeface="TencentSans W7"/>
                <a:cs typeface="TencentSans W7"/>
              </a:rPr>
              <a:t>7</a:t>
            </a:r>
            <a:endParaRPr sz="2000">
              <a:latin typeface="TencentSans W7"/>
              <a:ea typeface="TencentSans W7"/>
              <a:cs typeface="TencentSans W7"/>
            </a:endParaRPr>
          </a:p>
        </p:txBody>
      </p:sp>
      <p:sp>
        <p:nvSpPr>
          <p:cNvPr id="194" name="tb_9">
            <a:extLst>
              <a:ext uri="{FF2B5EF4-FFF2-40B4-BE49-F238E27FC236}">
                <a16:creationId xmlns:a16="http://schemas.microsoft.com/office/drawing/2014/main" id="{37BF15B6-5CD8-8F1A-EEAF-93FBDC482650}"/>
              </a:ext>
            </a:extLst>
          </p:cNvPr>
          <p:cNvSpPr>
            <a:spLocks noGrp="1"/>
          </p:cNvSpPr>
          <p:nvPr/>
        </p:nvSpPr>
        <p:spPr>
          <a:xfrm>
            <a:off x="8435954" y="2646360"/>
            <a:ext cx="1218600" cy="671040"/>
          </a:xfrm>
          <a:prstGeom prst="rect">
            <a:avLst/>
          </a:prstGeom>
          <a:noFill/>
          <a:ln w="0">
            <a:noFill/>
          </a:ln>
        </p:spPr>
        <p:txBody>
          <a:bodyPr lIns="0" tIns="0" rIns="0" bIns="0" anchor="ctr">
            <a:noAutofit/>
          </a:bodyPr>
          <a:lstStyle/>
          <a:p>
            <a:pPr>
              <a:lnSpc>
                <a:spcPts val="5000"/>
              </a:lnSpc>
              <a:buNone/>
            </a:pPr>
            <a:r>
              <a:rPr sz="2000">
                <a:solidFill>
                  <a:srgbClr val="333333"/>
                </a:solidFill>
                <a:latin typeface="TencentSans W7"/>
                <a:ea typeface="TencentSans W7"/>
                <a:cs typeface="TencentSans W7"/>
              </a:rPr>
              <a:t>收入模型</a:t>
            </a:r>
            <a:endParaRPr sz="2000">
              <a:latin typeface="TencentSans W7"/>
              <a:ea typeface="TencentSans W7"/>
              <a:cs typeface="TencentSans W7"/>
            </a:endParaRPr>
          </a:p>
        </p:txBody>
      </p:sp>
      <p:pic>
        <p:nvPicPr>
          <p:cNvPr id="238" name="图片 194"/>
          <p:cNvPicPr>
            <a:picLocks noChangeAspect="1"/>
          </p:cNvPicPr>
          <p:nvPr/>
        </p:nvPicPr>
        <p:blipFill>
          <a:blip r:embed="rId4"/>
          <a:stretch/>
        </p:blipFill>
        <p:spPr>
          <a:xfrm>
            <a:off x="3197234" y="3522600"/>
            <a:ext cx="37800" cy="152280"/>
          </a:xfrm>
          <a:prstGeom prst="rect">
            <a:avLst/>
          </a:prstGeom>
          <a:ln w="0">
            <a:noFill/>
          </a:ln>
        </p:spPr>
      </p:pic>
      <p:sp>
        <p:nvSpPr>
          <p:cNvPr id="196" name="tb_10">
            <a:extLst>
              <a:ext uri="{FF2B5EF4-FFF2-40B4-BE49-F238E27FC236}">
                <a16:creationId xmlns:a16="http://schemas.microsoft.com/office/drawing/2014/main" id="{E0C608DE-D097-504E-A937-933D81DFCA28}"/>
              </a:ext>
            </a:extLst>
          </p:cNvPr>
          <p:cNvSpPr>
            <a:spLocks noGrp="1"/>
          </p:cNvSpPr>
          <p:nvPr/>
        </p:nvSpPr>
        <p:spPr>
          <a:xfrm>
            <a:off x="3387674" y="3281400"/>
            <a:ext cx="799920" cy="671040"/>
          </a:xfrm>
          <a:prstGeom prst="rect">
            <a:avLst/>
          </a:prstGeom>
          <a:noFill/>
          <a:ln w="0">
            <a:noFill/>
          </a:ln>
        </p:spPr>
        <p:txBody>
          <a:bodyPr lIns="0" tIns="0" rIns="0" bIns="0" anchor="ctr">
            <a:noAutofit/>
          </a:bodyPr>
          <a:lstStyle/>
          <a:p>
            <a:pPr>
              <a:lnSpc>
                <a:spcPts val="5000"/>
              </a:lnSpc>
              <a:buNone/>
            </a:pPr>
            <a:r>
              <a:rPr sz="2000">
                <a:solidFill>
                  <a:srgbClr val="0060F0">
                    <a:alpha val="80000"/>
                  </a:srgbClr>
                </a:solidFill>
                <a:latin typeface="TencentSans W7"/>
                <a:ea typeface="TencentSans W7"/>
                <a:cs typeface="TencentSans W7"/>
              </a:rPr>
              <a:t>3</a:t>
            </a:r>
            <a:endParaRPr sz="2000">
              <a:latin typeface="TencentSans W7"/>
              <a:ea typeface="TencentSans W7"/>
              <a:cs typeface="TencentSans W7"/>
            </a:endParaRPr>
          </a:p>
        </p:txBody>
      </p:sp>
      <p:sp>
        <p:nvSpPr>
          <p:cNvPr id="197" name="tb_11">
            <a:extLst>
              <a:ext uri="{FF2B5EF4-FFF2-40B4-BE49-F238E27FC236}">
                <a16:creationId xmlns:a16="http://schemas.microsoft.com/office/drawing/2014/main" id="{A76FC406-3B30-DCEA-B9FF-F7AF2A0C0171}"/>
              </a:ext>
            </a:extLst>
          </p:cNvPr>
          <p:cNvSpPr>
            <a:spLocks noGrp="1"/>
          </p:cNvSpPr>
          <p:nvPr/>
        </p:nvSpPr>
        <p:spPr>
          <a:xfrm>
            <a:off x="4054394" y="3281400"/>
            <a:ext cx="1218600" cy="671040"/>
          </a:xfrm>
          <a:prstGeom prst="rect">
            <a:avLst/>
          </a:prstGeom>
          <a:noFill/>
          <a:ln w="0">
            <a:noFill/>
          </a:ln>
        </p:spPr>
        <p:txBody>
          <a:bodyPr lIns="0" tIns="0" rIns="0" bIns="0" anchor="ctr">
            <a:noAutofit/>
          </a:bodyPr>
          <a:lstStyle/>
          <a:p>
            <a:pPr>
              <a:lnSpc>
                <a:spcPts val="5000"/>
              </a:lnSpc>
              <a:buNone/>
            </a:pPr>
            <a:r>
              <a:rPr sz="2000">
                <a:solidFill>
                  <a:srgbClr val="333333"/>
                </a:solidFill>
                <a:latin typeface="TencentSans W7"/>
                <a:ea typeface="TencentSans W7"/>
                <a:cs typeface="TencentSans W7"/>
              </a:rPr>
              <a:t>阶段推进</a:t>
            </a:r>
            <a:endParaRPr sz="2000">
              <a:latin typeface="TencentSans W7"/>
              <a:ea typeface="TencentSans W7"/>
              <a:cs typeface="TencentSans W7"/>
            </a:endParaRPr>
          </a:p>
        </p:txBody>
      </p:sp>
      <p:pic>
        <p:nvPicPr>
          <p:cNvPr id="241" name="图片 197"/>
          <p:cNvPicPr>
            <a:picLocks noChangeAspect="1"/>
          </p:cNvPicPr>
          <p:nvPr/>
        </p:nvPicPr>
        <p:blipFill>
          <a:blip r:embed="rId4"/>
          <a:stretch/>
        </p:blipFill>
        <p:spPr>
          <a:xfrm>
            <a:off x="7578794" y="3522600"/>
            <a:ext cx="37800" cy="152280"/>
          </a:xfrm>
          <a:prstGeom prst="rect">
            <a:avLst/>
          </a:prstGeom>
          <a:ln w="0">
            <a:noFill/>
          </a:ln>
        </p:spPr>
      </p:pic>
      <p:sp>
        <p:nvSpPr>
          <p:cNvPr id="199" name="tb_12">
            <a:extLst>
              <a:ext uri="{FF2B5EF4-FFF2-40B4-BE49-F238E27FC236}">
                <a16:creationId xmlns:a16="http://schemas.microsoft.com/office/drawing/2014/main" id="{ED68D1F2-1AFD-1ACF-9459-CA830257BEAB}"/>
              </a:ext>
            </a:extLst>
          </p:cNvPr>
          <p:cNvSpPr>
            <a:spLocks noGrp="1"/>
          </p:cNvSpPr>
          <p:nvPr/>
        </p:nvSpPr>
        <p:spPr>
          <a:xfrm>
            <a:off x="7769234" y="3281400"/>
            <a:ext cx="799920" cy="671040"/>
          </a:xfrm>
          <a:prstGeom prst="rect">
            <a:avLst/>
          </a:prstGeom>
          <a:noFill/>
          <a:ln w="0">
            <a:noFill/>
          </a:ln>
        </p:spPr>
        <p:txBody>
          <a:bodyPr lIns="0" tIns="0" rIns="0" bIns="0" anchor="ctr">
            <a:noAutofit/>
          </a:bodyPr>
          <a:lstStyle/>
          <a:p>
            <a:pPr>
              <a:lnSpc>
                <a:spcPts val="5000"/>
              </a:lnSpc>
              <a:buNone/>
            </a:pPr>
            <a:r>
              <a:rPr sz="2000">
                <a:solidFill>
                  <a:srgbClr val="0060F0">
                    <a:alpha val="80000"/>
                  </a:srgbClr>
                </a:solidFill>
                <a:latin typeface="TencentSans W7"/>
                <a:ea typeface="TencentSans W7"/>
                <a:cs typeface="TencentSans W7"/>
              </a:rPr>
              <a:t>8</a:t>
            </a:r>
            <a:endParaRPr sz="2000">
              <a:latin typeface="TencentSans W7"/>
              <a:ea typeface="TencentSans W7"/>
              <a:cs typeface="TencentSans W7"/>
            </a:endParaRPr>
          </a:p>
        </p:txBody>
      </p:sp>
      <p:sp>
        <p:nvSpPr>
          <p:cNvPr id="200" name="tb_13">
            <a:extLst>
              <a:ext uri="{FF2B5EF4-FFF2-40B4-BE49-F238E27FC236}">
                <a16:creationId xmlns:a16="http://schemas.microsoft.com/office/drawing/2014/main" id="{EE750CEA-66AD-0AE0-7B3D-86839477819C}"/>
              </a:ext>
            </a:extLst>
          </p:cNvPr>
          <p:cNvSpPr>
            <a:spLocks noGrp="1"/>
          </p:cNvSpPr>
          <p:nvPr/>
        </p:nvSpPr>
        <p:spPr>
          <a:xfrm>
            <a:off x="8435954" y="3281400"/>
            <a:ext cx="1218600" cy="671040"/>
          </a:xfrm>
          <a:prstGeom prst="rect">
            <a:avLst/>
          </a:prstGeom>
          <a:noFill/>
          <a:ln w="0">
            <a:noFill/>
          </a:ln>
        </p:spPr>
        <p:txBody>
          <a:bodyPr lIns="0" tIns="0" rIns="0" bIns="0" anchor="ctr">
            <a:noAutofit/>
          </a:bodyPr>
          <a:lstStyle/>
          <a:p>
            <a:pPr>
              <a:lnSpc>
                <a:spcPts val="5000"/>
              </a:lnSpc>
              <a:buNone/>
            </a:pPr>
            <a:r>
              <a:rPr sz="2000">
                <a:solidFill>
                  <a:srgbClr val="333333"/>
                </a:solidFill>
                <a:latin typeface="TencentSans W7"/>
                <a:ea typeface="TencentSans W7"/>
                <a:cs typeface="TencentSans W7"/>
              </a:rPr>
              <a:t>城市 PK</a:t>
            </a:r>
            <a:endParaRPr sz="2000">
              <a:latin typeface="TencentSans W7"/>
              <a:ea typeface="TencentSans W7"/>
              <a:cs typeface="TencentSans W7"/>
            </a:endParaRPr>
          </a:p>
        </p:txBody>
      </p:sp>
      <p:pic>
        <p:nvPicPr>
          <p:cNvPr id="244" name="图片 200"/>
          <p:cNvPicPr>
            <a:picLocks noChangeAspect="1"/>
          </p:cNvPicPr>
          <p:nvPr/>
        </p:nvPicPr>
        <p:blipFill>
          <a:blip r:embed="rId4"/>
          <a:stretch/>
        </p:blipFill>
        <p:spPr>
          <a:xfrm>
            <a:off x="3197234" y="4157640"/>
            <a:ext cx="37800" cy="152280"/>
          </a:xfrm>
          <a:prstGeom prst="rect">
            <a:avLst/>
          </a:prstGeom>
          <a:ln w="0">
            <a:noFill/>
          </a:ln>
        </p:spPr>
      </p:pic>
      <p:sp>
        <p:nvSpPr>
          <p:cNvPr id="202" name="tb_14">
            <a:extLst>
              <a:ext uri="{FF2B5EF4-FFF2-40B4-BE49-F238E27FC236}">
                <a16:creationId xmlns:a16="http://schemas.microsoft.com/office/drawing/2014/main" id="{3D590F8A-9B02-5724-75C5-FAD88F794A41}"/>
              </a:ext>
            </a:extLst>
          </p:cNvPr>
          <p:cNvSpPr>
            <a:spLocks noGrp="1"/>
          </p:cNvSpPr>
          <p:nvPr/>
        </p:nvSpPr>
        <p:spPr>
          <a:xfrm>
            <a:off x="3387674" y="3916440"/>
            <a:ext cx="799920" cy="671040"/>
          </a:xfrm>
          <a:prstGeom prst="rect">
            <a:avLst/>
          </a:prstGeom>
          <a:noFill/>
          <a:ln w="0">
            <a:noFill/>
          </a:ln>
        </p:spPr>
        <p:txBody>
          <a:bodyPr lIns="0" tIns="0" rIns="0" bIns="0" anchor="ctr">
            <a:noAutofit/>
          </a:bodyPr>
          <a:lstStyle/>
          <a:p>
            <a:pPr>
              <a:lnSpc>
                <a:spcPts val="5000"/>
              </a:lnSpc>
              <a:buNone/>
            </a:pPr>
            <a:r>
              <a:rPr sz="2000">
                <a:solidFill>
                  <a:srgbClr val="0060F0">
                    <a:alpha val="80000"/>
                  </a:srgbClr>
                </a:solidFill>
                <a:latin typeface="TencentSans W7"/>
                <a:ea typeface="TencentSans W7"/>
                <a:cs typeface="TencentSans W7"/>
              </a:rPr>
              <a:t>4</a:t>
            </a:r>
            <a:endParaRPr sz="2000">
              <a:latin typeface="TencentSans W7"/>
              <a:ea typeface="TencentSans W7"/>
              <a:cs typeface="TencentSans W7"/>
            </a:endParaRPr>
          </a:p>
        </p:txBody>
      </p:sp>
      <p:sp>
        <p:nvSpPr>
          <p:cNvPr id="203" name="tb_15">
            <a:extLst>
              <a:ext uri="{FF2B5EF4-FFF2-40B4-BE49-F238E27FC236}">
                <a16:creationId xmlns:a16="http://schemas.microsoft.com/office/drawing/2014/main" id="{C77C1114-C6D4-9B51-5085-77D5C55E997C}"/>
              </a:ext>
            </a:extLst>
          </p:cNvPr>
          <p:cNvSpPr>
            <a:spLocks noGrp="1"/>
          </p:cNvSpPr>
          <p:nvPr/>
        </p:nvSpPr>
        <p:spPr>
          <a:xfrm>
            <a:off x="4054394" y="3916440"/>
            <a:ext cx="1218600" cy="671040"/>
          </a:xfrm>
          <a:prstGeom prst="rect">
            <a:avLst/>
          </a:prstGeom>
          <a:noFill/>
          <a:ln w="0">
            <a:noFill/>
          </a:ln>
        </p:spPr>
        <p:txBody>
          <a:bodyPr lIns="0" tIns="0" rIns="0" bIns="0" anchor="ctr">
            <a:noAutofit/>
          </a:bodyPr>
          <a:lstStyle/>
          <a:p>
            <a:pPr>
              <a:lnSpc>
                <a:spcPts val="5000"/>
              </a:lnSpc>
              <a:buNone/>
            </a:pPr>
            <a:r>
              <a:rPr sz="2000">
                <a:solidFill>
                  <a:srgbClr val="333333"/>
                </a:solidFill>
                <a:latin typeface="TencentSans W7"/>
                <a:ea typeface="TencentSans W7"/>
                <a:cs typeface="TencentSans W7"/>
              </a:rPr>
              <a:t>客户筛选</a:t>
            </a:r>
            <a:endParaRPr sz="2000">
              <a:latin typeface="TencentSans W7"/>
              <a:ea typeface="TencentSans W7"/>
              <a:cs typeface="TencentSans W7"/>
            </a:endParaRPr>
          </a:p>
        </p:txBody>
      </p:sp>
      <p:pic>
        <p:nvPicPr>
          <p:cNvPr id="247" name="图片 203"/>
          <p:cNvPicPr>
            <a:picLocks noChangeAspect="1"/>
          </p:cNvPicPr>
          <p:nvPr/>
        </p:nvPicPr>
        <p:blipFill>
          <a:blip r:embed="rId4"/>
          <a:stretch/>
        </p:blipFill>
        <p:spPr>
          <a:xfrm>
            <a:off x="7578794" y="4157640"/>
            <a:ext cx="37800" cy="152280"/>
          </a:xfrm>
          <a:prstGeom prst="rect">
            <a:avLst/>
          </a:prstGeom>
          <a:ln w="0">
            <a:noFill/>
          </a:ln>
        </p:spPr>
      </p:pic>
      <p:sp>
        <p:nvSpPr>
          <p:cNvPr id="205" name="tb_16">
            <a:extLst>
              <a:ext uri="{FF2B5EF4-FFF2-40B4-BE49-F238E27FC236}">
                <a16:creationId xmlns:a16="http://schemas.microsoft.com/office/drawing/2014/main" id="{EEB97093-C35E-7513-B30B-3F4328B4E3E2}"/>
              </a:ext>
            </a:extLst>
          </p:cNvPr>
          <p:cNvSpPr>
            <a:spLocks noGrp="1"/>
          </p:cNvSpPr>
          <p:nvPr/>
        </p:nvSpPr>
        <p:spPr>
          <a:xfrm>
            <a:off x="7769234" y="3916440"/>
            <a:ext cx="799920" cy="671040"/>
          </a:xfrm>
          <a:prstGeom prst="rect">
            <a:avLst/>
          </a:prstGeom>
          <a:noFill/>
          <a:ln w="0">
            <a:noFill/>
          </a:ln>
        </p:spPr>
        <p:txBody>
          <a:bodyPr lIns="0" tIns="0" rIns="0" bIns="0" anchor="ctr">
            <a:noAutofit/>
          </a:bodyPr>
          <a:lstStyle/>
          <a:p>
            <a:pPr>
              <a:lnSpc>
                <a:spcPts val="5000"/>
              </a:lnSpc>
              <a:buNone/>
            </a:pPr>
            <a:r>
              <a:rPr sz="2000">
                <a:solidFill>
                  <a:srgbClr val="0060F0">
                    <a:alpha val="80000"/>
                  </a:srgbClr>
                </a:solidFill>
                <a:latin typeface="TencentSans W7"/>
                <a:ea typeface="TencentSans W7"/>
                <a:cs typeface="TencentSans W7"/>
              </a:rPr>
              <a:t>9</a:t>
            </a:r>
            <a:endParaRPr sz="2000">
              <a:latin typeface="TencentSans W7"/>
              <a:ea typeface="TencentSans W7"/>
              <a:cs typeface="TencentSans W7"/>
            </a:endParaRPr>
          </a:p>
        </p:txBody>
      </p:sp>
      <p:sp>
        <p:nvSpPr>
          <p:cNvPr id="206" name="tb_17">
            <a:extLst>
              <a:ext uri="{FF2B5EF4-FFF2-40B4-BE49-F238E27FC236}">
                <a16:creationId xmlns:a16="http://schemas.microsoft.com/office/drawing/2014/main" id="{193783DA-1FDC-C437-2C47-BAC7E597E808}"/>
              </a:ext>
            </a:extLst>
          </p:cNvPr>
          <p:cNvSpPr>
            <a:spLocks noGrp="1"/>
          </p:cNvSpPr>
          <p:nvPr/>
        </p:nvSpPr>
        <p:spPr>
          <a:xfrm>
            <a:off x="8435954" y="3916440"/>
            <a:ext cx="913680" cy="671040"/>
          </a:xfrm>
          <a:prstGeom prst="rect">
            <a:avLst/>
          </a:prstGeom>
          <a:noFill/>
          <a:ln w="0">
            <a:noFill/>
          </a:ln>
        </p:spPr>
        <p:txBody>
          <a:bodyPr lIns="0" tIns="0" rIns="0" bIns="0" anchor="ctr">
            <a:noAutofit/>
          </a:bodyPr>
          <a:lstStyle/>
          <a:p>
            <a:pPr>
              <a:lnSpc>
                <a:spcPts val="5000"/>
              </a:lnSpc>
              <a:buNone/>
            </a:pPr>
            <a:endParaRPr sz="2000">
              <a:latin typeface="TencentSans W7"/>
              <a:ea typeface="TencentSans W7"/>
              <a:cs typeface="TencentSans W7"/>
            </a:endParaRPr>
          </a:p>
        </p:txBody>
      </p:sp>
      <p:pic>
        <p:nvPicPr>
          <p:cNvPr id="250" name="图片 206"/>
          <p:cNvPicPr>
            <a:picLocks noChangeAspect="1"/>
          </p:cNvPicPr>
          <p:nvPr/>
        </p:nvPicPr>
        <p:blipFill>
          <a:blip r:embed="rId4"/>
          <a:stretch/>
        </p:blipFill>
        <p:spPr>
          <a:xfrm>
            <a:off x="3197234" y="4792680"/>
            <a:ext cx="37800" cy="152280"/>
          </a:xfrm>
          <a:prstGeom prst="rect">
            <a:avLst/>
          </a:prstGeom>
          <a:ln w="0">
            <a:noFill/>
          </a:ln>
        </p:spPr>
      </p:pic>
      <p:sp>
        <p:nvSpPr>
          <p:cNvPr id="208" name="tb_18">
            <a:extLst>
              <a:ext uri="{FF2B5EF4-FFF2-40B4-BE49-F238E27FC236}">
                <a16:creationId xmlns:a16="http://schemas.microsoft.com/office/drawing/2014/main" id="{C4F8F2E4-1D0B-5D3C-F92A-CBE610301BBF}"/>
              </a:ext>
            </a:extLst>
          </p:cNvPr>
          <p:cNvSpPr>
            <a:spLocks noGrp="1"/>
          </p:cNvSpPr>
          <p:nvPr/>
        </p:nvSpPr>
        <p:spPr>
          <a:xfrm>
            <a:off x="3387674" y="4551480"/>
            <a:ext cx="799920" cy="671040"/>
          </a:xfrm>
          <a:prstGeom prst="rect">
            <a:avLst/>
          </a:prstGeom>
          <a:noFill/>
          <a:ln w="0">
            <a:noFill/>
          </a:ln>
        </p:spPr>
        <p:txBody>
          <a:bodyPr lIns="0" tIns="0" rIns="0" bIns="0" anchor="ctr">
            <a:noAutofit/>
          </a:bodyPr>
          <a:lstStyle/>
          <a:p>
            <a:pPr>
              <a:lnSpc>
                <a:spcPts val="5000"/>
              </a:lnSpc>
              <a:buNone/>
            </a:pPr>
            <a:r>
              <a:rPr sz="2000">
                <a:solidFill>
                  <a:srgbClr val="0060F0">
                    <a:alpha val="80000"/>
                  </a:srgbClr>
                </a:solidFill>
                <a:latin typeface="TencentSans W7"/>
                <a:ea typeface="TencentSans W7"/>
                <a:cs typeface="TencentSans W7"/>
              </a:rPr>
              <a:t>5</a:t>
            </a:r>
            <a:endParaRPr sz="2000">
              <a:latin typeface="TencentSans W7"/>
              <a:ea typeface="TencentSans W7"/>
              <a:cs typeface="TencentSans W7"/>
            </a:endParaRPr>
          </a:p>
        </p:txBody>
      </p:sp>
      <p:sp>
        <p:nvSpPr>
          <p:cNvPr id="209" name="tb_19">
            <a:extLst>
              <a:ext uri="{FF2B5EF4-FFF2-40B4-BE49-F238E27FC236}">
                <a16:creationId xmlns:a16="http://schemas.microsoft.com/office/drawing/2014/main" id="{1A2BCFCE-F6EA-EFF6-5ED7-6C842B3D0129}"/>
              </a:ext>
            </a:extLst>
          </p:cNvPr>
          <p:cNvSpPr>
            <a:spLocks noGrp="1"/>
          </p:cNvSpPr>
          <p:nvPr/>
        </p:nvSpPr>
        <p:spPr>
          <a:xfrm>
            <a:off x="4054394" y="4551480"/>
            <a:ext cx="1218600" cy="671040"/>
          </a:xfrm>
          <a:prstGeom prst="rect">
            <a:avLst/>
          </a:prstGeom>
          <a:noFill/>
          <a:ln w="0">
            <a:noFill/>
          </a:ln>
        </p:spPr>
        <p:txBody>
          <a:bodyPr lIns="0" tIns="0" rIns="0" bIns="0" anchor="ctr">
            <a:noAutofit/>
          </a:bodyPr>
          <a:lstStyle/>
          <a:p>
            <a:pPr>
              <a:lnSpc>
                <a:spcPts val="5000"/>
              </a:lnSpc>
              <a:buNone/>
            </a:pPr>
            <a:r>
              <a:rPr sz="2000">
                <a:solidFill>
                  <a:srgbClr val="333333"/>
                </a:solidFill>
                <a:latin typeface="TencentSans W7"/>
                <a:ea typeface="TencentSans W7"/>
                <a:cs typeface="TencentSans W7"/>
              </a:rPr>
              <a:t>试点转化</a:t>
            </a:r>
            <a:endParaRPr sz="2000">
              <a:latin typeface="TencentSans W7"/>
              <a:ea typeface="TencentSans W7"/>
              <a:cs typeface="TencentSans W7"/>
            </a:endParaRPr>
          </a:p>
        </p:txBody>
      </p:sp>
      <p:pic>
        <p:nvPicPr>
          <p:cNvPr id="253" name="图片 209"/>
          <p:cNvPicPr>
            <a:picLocks noChangeAspect="1"/>
          </p:cNvPicPr>
          <p:nvPr/>
        </p:nvPicPr>
        <p:blipFill>
          <a:blip r:embed="rId4"/>
          <a:stretch/>
        </p:blipFill>
        <p:spPr>
          <a:xfrm>
            <a:off x="7578794" y="4792680"/>
            <a:ext cx="37800" cy="152280"/>
          </a:xfrm>
          <a:prstGeom prst="rect">
            <a:avLst/>
          </a:prstGeom>
          <a:ln w="0">
            <a:noFill/>
          </a:ln>
        </p:spPr>
      </p:pic>
      <p:sp>
        <p:nvSpPr>
          <p:cNvPr id="211" name="tb_20">
            <a:extLst>
              <a:ext uri="{FF2B5EF4-FFF2-40B4-BE49-F238E27FC236}">
                <a16:creationId xmlns:a16="http://schemas.microsoft.com/office/drawing/2014/main" id="{A9927D6E-61BE-D3C9-058F-B3215A99275D}"/>
              </a:ext>
            </a:extLst>
          </p:cNvPr>
          <p:cNvSpPr>
            <a:spLocks noGrp="1"/>
          </p:cNvSpPr>
          <p:nvPr/>
        </p:nvSpPr>
        <p:spPr>
          <a:xfrm>
            <a:off x="7769234" y="4551480"/>
            <a:ext cx="799920" cy="671040"/>
          </a:xfrm>
          <a:prstGeom prst="rect">
            <a:avLst/>
          </a:prstGeom>
          <a:noFill/>
          <a:ln w="0">
            <a:noFill/>
          </a:ln>
        </p:spPr>
        <p:txBody>
          <a:bodyPr lIns="0" tIns="0" rIns="0" bIns="0" anchor="ctr">
            <a:noAutofit/>
          </a:bodyPr>
          <a:lstStyle/>
          <a:p>
            <a:pPr>
              <a:lnSpc>
                <a:spcPts val="5000"/>
              </a:lnSpc>
              <a:buNone/>
            </a:pPr>
            <a:r>
              <a:rPr sz="2000">
                <a:solidFill>
                  <a:srgbClr val="0060F0">
                    <a:alpha val="80000"/>
                  </a:srgbClr>
                </a:solidFill>
                <a:latin typeface="TencentSans W7"/>
                <a:ea typeface="TencentSans W7"/>
                <a:cs typeface="TencentSans W7"/>
              </a:rPr>
              <a:t>10</a:t>
            </a:r>
            <a:endParaRPr sz="2000">
              <a:latin typeface="TencentSans W7"/>
              <a:ea typeface="TencentSans W7"/>
              <a:cs typeface="TencentSans W7"/>
            </a:endParaRPr>
          </a:p>
        </p:txBody>
      </p:sp>
      <p:sp>
        <p:nvSpPr>
          <p:cNvPr id="212" name="tb_21">
            <a:extLst>
              <a:ext uri="{FF2B5EF4-FFF2-40B4-BE49-F238E27FC236}">
                <a16:creationId xmlns:a16="http://schemas.microsoft.com/office/drawing/2014/main" id="{9D0B05DF-200F-D962-3665-BCFE47B43F8B}"/>
              </a:ext>
            </a:extLst>
          </p:cNvPr>
          <p:cNvSpPr>
            <a:spLocks noGrp="1"/>
          </p:cNvSpPr>
          <p:nvPr/>
        </p:nvSpPr>
        <p:spPr>
          <a:xfrm>
            <a:off x="8435954" y="4551480"/>
            <a:ext cx="1218600" cy="671040"/>
          </a:xfrm>
          <a:prstGeom prst="rect">
            <a:avLst/>
          </a:prstGeom>
          <a:noFill/>
          <a:ln w="0">
            <a:noFill/>
          </a:ln>
        </p:spPr>
        <p:txBody>
          <a:bodyPr lIns="0" tIns="0" rIns="0" bIns="0" anchor="ctr">
            <a:noAutofit/>
          </a:bodyPr>
          <a:lstStyle/>
          <a:p>
            <a:pPr>
              <a:lnSpc>
                <a:spcPts val="5000"/>
              </a:lnSpc>
              <a:buNone/>
            </a:pPr>
            <a:endParaRPr sz="2000">
              <a:latin typeface="TencentSans W7"/>
              <a:ea typeface="TencentSans W7"/>
              <a:cs typeface="TencentSans W7"/>
            </a:endParaRPr>
          </a:p>
        </p:txBody>
      </p:sp>
      <p:sp>
        <p:nvSpPr>
          <p:cNvPr id="2" name="tb_13">
            <a:extLst>
              <a:ext uri="{FF2B5EF4-FFF2-40B4-BE49-F238E27FC236}">
                <a16:creationId xmlns:a16="http://schemas.microsoft.com/office/drawing/2014/main" id="{05ED0ACA-6176-1510-6668-1F58AA4C054D}"/>
              </a:ext>
            </a:extLst>
          </p:cNvPr>
          <p:cNvSpPr>
            <a:spLocks noGrp="1"/>
          </p:cNvSpPr>
          <p:nvPr/>
        </p:nvSpPr>
        <p:spPr>
          <a:xfrm>
            <a:off x="8435954" y="3925971"/>
            <a:ext cx="1218600" cy="671040"/>
          </a:xfrm>
          <a:prstGeom prst="rect">
            <a:avLst/>
          </a:prstGeom>
          <a:noFill/>
          <a:ln w="0">
            <a:noFill/>
          </a:ln>
        </p:spPr>
        <p:txBody>
          <a:bodyPr lIns="0" tIns="0" rIns="0" bIns="0" anchor="ctr">
            <a:noAutofit/>
          </a:bodyPr>
          <a:lstStyle/>
          <a:p>
            <a:pPr>
              <a:lnSpc>
                <a:spcPts val="5000"/>
              </a:lnSpc>
              <a:buNone/>
            </a:pPr>
            <a:r>
              <a:rPr sz="2000">
                <a:solidFill>
                  <a:srgbClr val="333333"/>
                </a:solidFill>
                <a:latin typeface="TencentSans W7"/>
                <a:ea typeface="TencentSans W7"/>
                <a:cs typeface="TencentSans W7"/>
              </a:rPr>
              <a:t>行动清单</a:t>
            </a:r>
            <a:endParaRPr sz="2000">
              <a:latin typeface="TencentSans W7"/>
              <a:ea typeface="TencentSans W7"/>
              <a:cs typeface="TencentSans W7"/>
            </a:endParaRPr>
          </a:p>
        </p:txBody>
      </p:sp>
      <p:sp>
        <p:nvSpPr>
          <p:cNvPr id="3" name="tb_13">
            <a:extLst>
              <a:ext uri="{FF2B5EF4-FFF2-40B4-BE49-F238E27FC236}">
                <a16:creationId xmlns:a16="http://schemas.microsoft.com/office/drawing/2014/main" id="{5D0B7605-9074-2EAB-3F0E-22AB3CFF39EC}"/>
              </a:ext>
            </a:extLst>
          </p:cNvPr>
          <p:cNvSpPr>
            <a:spLocks noGrp="1"/>
          </p:cNvSpPr>
          <p:nvPr/>
        </p:nvSpPr>
        <p:spPr>
          <a:xfrm>
            <a:off x="8435954" y="4533300"/>
            <a:ext cx="1218600" cy="671040"/>
          </a:xfrm>
          <a:prstGeom prst="rect">
            <a:avLst/>
          </a:prstGeom>
          <a:noFill/>
          <a:ln w="0">
            <a:noFill/>
          </a:ln>
        </p:spPr>
        <p:txBody>
          <a:bodyPr lIns="0" tIns="0" rIns="0" bIns="0" anchor="ctr">
            <a:noAutofit/>
          </a:bodyPr>
          <a:lstStyle/>
          <a:p>
            <a:pPr>
              <a:lnSpc>
                <a:spcPts val="5000"/>
              </a:lnSpc>
              <a:buNone/>
            </a:pPr>
            <a:r>
              <a:rPr sz="2000">
                <a:solidFill>
                  <a:srgbClr val="333333"/>
                </a:solidFill>
                <a:latin typeface="TencentSans W7"/>
                <a:ea typeface="TencentSans W7"/>
                <a:cs typeface="TencentSans W7"/>
              </a:rPr>
              <a:t>复盘复制</a:t>
            </a:r>
            <a:endParaRPr sz="2000">
              <a:latin typeface="TencentSans W7"/>
              <a:ea typeface="TencentSans W7"/>
              <a:cs typeface="TencentSans W7"/>
            </a:endParaRPr>
          </a:p>
        </p:txBody>
      </p:sp>
    </p:spTree>
    <p:extLst>
      <p:ext uri="{BB962C8B-B14F-4D97-AF65-F5344CB8AC3E}">
        <p14:creationId xmlns:p14="http://schemas.microsoft.com/office/powerpoint/2010/main" val="39951403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文本">
            <a:extLst>
              <a:ext uri="{FF2B5EF4-FFF2-40B4-BE49-F238E27FC236}">
                <a16:creationId xmlns:a16="http://schemas.microsoft.com/office/drawing/2014/main" id="{38A99F02-BB7F-FC30-7DF3-0F0645ADDBEB}"/>
              </a:ext>
            </a:extLst>
          </p:cNvPr>
          <p:cNvSpPr>
            <a:spLocks noGrp="1"/>
          </p:cNvSpPr>
          <p:nvPr/>
        </p:nvSpPr>
        <p:spPr>
          <a:xfrm>
            <a:off x="826183" y="259039"/>
            <a:ext cx="8141335" cy="438912"/>
          </a:xfrm>
          <a:prstGeom prst="rect">
            <a:avLst/>
          </a:prstGeom>
          <a:ln w="12700"/>
          <a:effectLst>
            <a:outerShdw blurRad="50800" dist="38100" dir="2700000" algn="tl" rotWithShape="0">
              <a:prstClr val="black">
                <a:alpha val="40000"/>
              </a:prstClr>
            </a:outerShdw>
          </a:effectLst>
        </p:spPr>
        <p:txBody>
          <a:bodyPr wrap="square" lIns="0" tIns="0" rIns="0" bIns="0">
            <a:spAutoFit/>
          </a:bodyPr>
          <a:lstStyle>
            <a:lvl1pPr algn="l" defTabSz="457200">
              <a:lnSpc>
                <a:spcPct val="120000"/>
              </a:lnSpc>
              <a:buNone/>
              <a:defRPr sz="2400">
                <a:solidFill>
                  <a:schemeClr val="tx2"/>
                </a:solidFill>
                <a:latin typeface="腾讯体 W7"/>
                <a:ea typeface="腾讯体 W7"/>
                <a:cs typeface="腾讯体 W7"/>
              </a:defRPr>
            </a:lvl1pPr>
            <a:lvl2pPr marL="635000" indent="-317500" algn="l" defTabSz="228600">
              <a:lnSpc>
                <a:spcPct val="120000"/>
              </a:lnSpc>
              <a:buSzPct val="125000"/>
              <a:buChar char="•"/>
              <a:defRPr sz="2600" b="0">
                <a:latin typeface="FZLanTingHei-R-GBK"/>
                <a:ea typeface="FZLanTingHei-R-GBK"/>
                <a:cs typeface="FZLanTingHei-R-GBK"/>
              </a:defRPr>
            </a:lvl2pPr>
            <a:lvl3pPr marL="635000" indent="0" algn="l" defTabSz="228600">
              <a:lnSpc>
                <a:spcPct val="120000"/>
              </a:lnSpc>
              <a:buSzPct val="125000"/>
              <a:buNone/>
              <a:defRPr sz="2600" b="0">
                <a:latin typeface="FZLanTingHei-R-GBK"/>
                <a:ea typeface="FZLanTingHei-R-GBK"/>
                <a:cs typeface="FZLanTingHei-R-GBK"/>
              </a:defRPr>
            </a:lvl3pPr>
            <a:lvl4pPr marL="1270000" indent="-317500" algn="l" defTabSz="228600">
              <a:lnSpc>
                <a:spcPct val="120000"/>
              </a:lnSpc>
              <a:buSzPct val="125000"/>
              <a:buChar char="•"/>
              <a:defRPr sz="2600" b="0">
                <a:latin typeface="FZLanTingHei-R-GBK"/>
                <a:ea typeface="FZLanTingHei-R-GBK"/>
                <a:cs typeface="FZLanTingHei-R-GBK"/>
              </a:defRPr>
            </a:lvl4pPr>
            <a:lvl5pPr marL="1587500" indent="-317500" algn="l" defTabSz="228600">
              <a:lnSpc>
                <a:spcPct val="120000"/>
              </a:lnSpc>
              <a:buSzPct val="125000"/>
              <a:buChar char="•"/>
              <a:defRPr sz="2600" b="0">
                <a:latin typeface="FZLanTingHei-R-GBK"/>
                <a:ea typeface="FZLanTingHei-R-GBK"/>
                <a:cs typeface="FZLanTingHei-R-GBK"/>
              </a:defRPr>
            </a:lvl5pPr>
            <a:lvl6pPr marL="1905000" indent="-317500" algn="l" defTabSz="228600">
              <a:lnSpc>
                <a:spcPct val="120000"/>
              </a:lnSpc>
              <a:buSzPct val="125000"/>
              <a:buChar char="•"/>
              <a:defRPr sz="2600" b="0">
                <a:latin typeface="PingFang SC Regular"/>
                <a:ea typeface="PingFang SC Regular"/>
                <a:cs typeface="PingFang SC Regular"/>
              </a:defRPr>
            </a:lvl6pPr>
            <a:lvl7pPr marL="2222500" indent="-317500" algn="l" defTabSz="228600">
              <a:lnSpc>
                <a:spcPct val="120000"/>
              </a:lnSpc>
              <a:buSzPct val="125000"/>
              <a:buChar char="•"/>
              <a:defRPr sz="2600" b="0">
                <a:latin typeface="PingFang SC Regular"/>
                <a:ea typeface="PingFang SC Regular"/>
                <a:cs typeface="PingFang SC Regular"/>
              </a:defRPr>
            </a:lvl7pPr>
            <a:lvl8pPr marL="2540000" indent="-317500" algn="l" defTabSz="228600">
              <a:lnSpc>
                <a:spcPct val="120000"/>
              </a:lnSpc>
              <a:buSzPct val="125000"/>
              <a:buChar char="•"/>
              <a:defRPr sz="2600" b="0">
                <a:latin typeface="PingFang SC Regular"/>
                <a:ea typeface="PingFang SC Regular"/>
                <a:cs typeface="PingFang SC Regular"/>
              </a:defRPr>
            </a:lvl8pPr>
            <a:lvl9pPr marL="2857500" indent="-317500" algn="l" defTabSz="228600">
              <a:lnSpc>
                <a:spcPct val="120000"/>
              </a:lnSpc>
              <a:buSzPct val="125000"/>
              <a:buChar char="•"/>
              <a:defRPr sz="2600" b="0">
                <a:latin typeface="PingFang SC Regular"/>
                <a:ea typeface="PingFang SC Regular"/>
                <a:cs typeface="PingFang SC Regular"/>
              </a:defRPr>
            </a:lvl9pPr>
          </a:lstStyle>
          <a:p>
            <a:r>
              <a:t>现在抢的是企业 AI 入口，不是单个账号</a:t>
            </a:r>
          </a:p>
        </p:txBody>
      </p:sp>
      <p:sp>
        <p:nvSpPr>
          <p:cNvPr id="46" name="tb_1">
            <a:extLst>
              <a:ext uri="{FF2B5EF4-FFF2-40B4-BE49-F238E27FC236}">
                <a16:creationId xmlns:a16="http://schemas.microsoft.com/office/drawing/2014/main" id="{498D7387-2EE1-9452-B080-DC88E75DC4C9}"/>
              </a:ext>
            </a:extLst>
          </p:cNvPr>
          <p:cNvSpPr>
            <a:spLocks noGrp="1"/>
          </p:cNvSpPr>
          <p:nvPr/>
        </p:nvSpPr>
        <p:spPr>
          <a:xfrm>
            <a:off x="457200" y="933150"/>
            <a:ext cx="6609240" cy="493200"/>
          </a:xfrm>
          <a:prstGeom prst="rect">
            <a:avLst/>
          </a:prstGeom>
          <a:noFill/>
          <a:ln w="0">
            <a:noFill/>
          </a:ln>
        </p:spPr>
        <p:txBody>
          <a:bodyPr lIns="0" tIns="0" rIns="0" bIns="0" anchor="ctr">
            <a:noAutofit/>
          </a:bodyPr>
          <a:lstStyle/>
          <a:p>
            <a:pPr algn="l" defTabSz="914400">
              <a:lnSpc>
                <a:spcPts val="3600"/>
              </a:lnSpc>
              <a:buNone/>
            </a:pPr>
            <a:r>
              <a:rPr sz="3200" spc="-88">
                <a:solidFill>
                  <a:srgbClr val="003B9E"/>
                </a:solidFill>
                <a:latin typeface="TencentSans W7"/>
                <a:ea typeface="TencentSans W7"/>
                <a:cs typeface="TencentSans W7"/>
              </a:rPr>
              <a:t>窗口期决定入口，标杆决定复制速度</a:t>
            </a:r>
            <a:endParaRPr sz="3200" kern="1200">
              <a:latin typeface="TencentSans W7"/>
              <a:ea typeface="TencentSans W7"/>
              <a:cs typeface="TencentSans W7"/>
            </a:endParaRPr>
          </a:p>
        </p:txBody>
      </p:sp>
      <p:pic>
        <p:nvPicPr>
          <p:cNvPr id="122" name="图片 46"/>
          <p:cNvPicPr>
            <a:picLocks noChangeAspect="1"/>
          </p:cNvPicPr>
          <p:nvPr/>
        </p:nvPicPr>
        <p:blipFill>
          <a:blip r:embed="rId3"/>
          <a:stretch/>
        </p:blipFill>
        <p:spPr>
          <a:xfrm>
            <a:off x="428400" y="1609560"/>
            <a:ext cx="3663720" cy="2187000"/>
          </a:xfrm>
          <a:prstGeom prst="rect">
            <a:avLst/>
          </a:prstGeom>
          <a:ln w="0">
            <a:noFill/>
          </a:ln>
        </p:spPr>
      </p:pic>
      <p:pic>
        <p:nvPicPr>
          <p:cNvPr id="123" name="图片 47"/>
          <p:cNvPicPr>
            <a:picLocks noChangeAspect="1"/>
          </p:cNvPicPr>
          <p:nvPr/>
        </p:nvPicPr>
        <p:blipFill>
          <a:blip r:embed="rId4"/>
          <a:stretch/>
        </p:blipFill>
        <p:spPr>
          <a:xfrm>
            <a:off x="3073320" y="1638000"/>
            <a:ext cx="990360" cy="990360"/>
          </a:xfrm>
          <a:prstGeom prst="rect">
            <a:avLst/>
          </a:prstGeom>
          <a:ln w="0">
            <a:noFill/>
          </a:ln>
        </p:spPr>
      </p:pic>
      <p:pic>
        <p:nvPicPr>
          <p:cNvPr id="124" name="图片 48"/>
          <p:cNvPicPr>
            <a:picLocks noChangeAspect="1"/>
          </p:cNvPicPr>
          <p:nvPr/>
        </p:nvPicPr>
        <p:blipFill>
          <a:blip r:embed="rId5"/>
          <a:stretch/>
        </p:blipFill>
        <p:spPr>
          <a:xfrm>
            <a:off x="657000" y="1800000"/>
            <a:ext cx="514080" cy="514080"/>
          </a:xfrm>
          <a:prstGeom prst="rect">
            <a:avLst/>
          </a:prstGeom>
          <a:ln w="0">
            <a:noFill/>
          </a:ln>
        </p:spPr>
      </p:pic>
      <p:sp>
        <p:nvSpPr>
          <p:cNvPr id="50" name="tb_2">
            <a:extLst>
              <a:ext uri="{FF2B5EF4-FFF2-40B4-BE49-F238E27FC236}">
                <a16:creationId xmlns:a16="http://schemas.microsoft.com/office/drawing/2014/main" id="{E4E1F66A-E5E7-D0DD-1AFE-E09D45331AFB}"/>
              </a:ext>
            </a:extLst>
          </p:cNvPr>
          <p:cNvSpPr>
            <a:spLocks noGrp="1"/>
          </p:cNvSpPr>
          <p:nvPr/>
        </p:nvSpPr>
        <p:spPr>
          <a:xfrm>
            <a:off x="685800" y="2361960"/>
            <a:ext cx="3824640" cy="302400"/>
          </a:xfrm>
          <a:prstGeom prst="rect">
            <a:avLst/>
          </a:prstGeom>
          <a:noFill/>
          <a:ln w="0">
            <a:noFill/>
          </a:ln>
        </p:spPr>
        <p:txBody>
          <a:bodyPr lIns="0" tIns="0" rIns="0" bIns="0" anchor="ctr">
            <a:noAutofit/>
          </a:bodyPr>
          <a:lstStyle/>
          <a:p>
            <a:pPr algn="l" defTabSz="914400">
              <a:lnSpc>
                <a:spcPts val="2098"/>
              </a:lnSpc>
              <a:buNone/>
            </a:pPr>
            <a:r>
              <a:rPr>
                <a:solidFill>
                  <a:srgbClr val="003B9E"/>
                </a:solidFill>
                <a:latin typeface="TencentSans W7"/>
                <a:ea typeface="TencentSans W7"/>
                <a:cs typeface="TencentSans W7"/>
              </a:rPr>
              <a:t>市场窗口期</a:t>
            </a:r>
            <a:endParaRPr kern="1200">
              <a:latin typeface="TencentSans W7"/>
              <a:ea typeface="TencentSans W7"/>
              <a:cs typeface="TencentSans W7"/>
            </a:endParaRPr>
          </a:p>
        </p:txBody>
      </p:sp>
      <p:sp>
        <p:nvSpPr>
          <p:cNvPr id="51" name="tb_3">
            <a:extLst>
              <a:ext uri="{FF2B5EF4-FFF2-40B4-BE49-F238E27FC236}">
                <a16:creationId xmlns:a16="http://schemas.microsoft.com/office/drawing/2014/main" id="{74012D3B-50EC-2DC7-331E-D85B6CC9556F}"/>
              </a:ext>
            </a:extLst>
          </p:cNvPr>
          <p:cNvSpPr>
            <a:spLocks noGrp="1"/>
          </p:cNvSpPr>
          <p:nvPr/>
        </p:nvSpPr>
        <p:spPr>
          <a:xfrm>
            <a:off x="685800" y="2705040"/>
            <a:ext cx="3251160" cy="649224"/>
          </a:xfrm>
          <a:prstGeom prst="rect">
            <a:avLst/>
          </a:prstGeom>
          <a:noFill/>
          <a:ln w="0">
            <a:noFill/>
          </a:ln>
        </p:spPr>
        <p:txBody>
          <a:bodyPr lIns="0" tIns="0" rIns="0" bIns="0" anchor="t">
            <a:spAutoFit/>
          </a:bodyPr>
          <a:lstStyle/>
          <a:p>
            <a:pPr algn="l" defTabSz="914400">
              <a:lnSpc>
                <a:spcPts val="1704"/>
              </a:lnSpc>
              <a:buNone/>
            </a:pPr>
            <a:r>
              <a:rPr sz="1050">
                <a:solidFill>
                  <a:srgbClr val="374151"/>
                </a:solidFill>
                <a:latin typeface="TencentSans W7"/>
                <a:ea typeface="TencentSans W7"/>
                <a:cs typeface="TencentSans W7"/>
              </a:rPr>
              <a:t>客户已理解 AI，却缺少真正能落地的企业产品；现在切入，更容易拿到试点与标杆。</a:t>
            </a:r>
            <a:endParaRPr sz="1050" kern="1200">
              <a:latin typeface="TencentSans W7"/>
              <a:ea typeface="TencentSans W7"/>
              <a:cs typeface="TencentSans W7"/>
            </a:endParaRPr>
          </a:p>
        </p:txBody>
      </p:sp>
      <p:pic>
        <p:nvPicPr>
          <p:cNvPr id="127" name="图片 51"/>
          <p:cNvPicPr>
            <a:picLocks noChangeAspect="1"/>
          </p:cNvPicPr>
          <p:nvPr/>
        </p:nvPicPr>
        <p:blipFill>
          <a:blip r:embed="rId6"/>
          <a:stretch/>
        </p:blipFill>
        <p:spPr>
          <a:xfrm>
            <a:off x="4263840" y="1609560"/>
            <a:ext cx="3663720" cy="2187000"/>
          </a:xfrm>
          <a:prstGeom prst="rect">
            <a:avLst/>
          </a:prstGeom>
          <a:ln w="0">
            <a:noFill/>
          </a:ln>
        </p:spPr>
      </p:pic>
      <p:pic>
        <p:nvPicPr>
          <p:cNvPr id="128" name="图片 52"/>
          <p:cNvPicPr>
            <a:picLocks noChangeAspect="1"/>
          </p:cNvPicPr>
          <p:nvPr/>
        </p:nvPicPr>
        <p:blipFill>
          <a:blip r:embed="rId7"/>
          <a:stretch/>
        </p:blipFill>
        <p:spPr>
          <a:xfrm>
            <a:off x="6908760" y="1638000"/>
            <a:ext cx="990360" cy="990360"/>
          </a:xfrm>
          <a:prstGeom prst="rect">
            <a:avLst/>
          </a:prstGeom>
          <a:ln w="0">
            <a:noFill/>
          </a:ln>
        </p:spPr>
      </p:pic>
      <p:pic>
        <p:nvPicPr>
          <p:cNvPr id="129" name="图片 53"/>
          <p:cNvPicPr>
            <a:picLocks noChangeAspect="1"/>
          </p:cNvPicPr>
          <p:nvPr/>
        </p:nvPicPr>
        <p:blipFill>
          <a:blip r:embed="rId8"/>
          <a:stretch/>
        </p:blipFill>
        <p:spPr>
          <a:xfrm>
            <a:off x="4492440" y="1800000"/>
            <a:ext cx="514080" cy="514080"/>
          </a:xfrm>
          <a:prstGeom prst="rect">
            <a:avLst/>
          </a:prstGeom>
          <a:ln w="0">
            <a:noFill/>
          </a:ln>
        </p:spPr>
      </p:pic>
      <p:sp>
        <p:nvSpPr>
          <p:cNvPr id="55" name="tb_4">
            <a:extLst>
              <a:ext uri="{FF2B5EF4-FFF2-40B4-BE49-F238E27FC236}">
                <a16:creationId xmlns:a16="http://schemas.microsoft.com/office/drawing/2014/main" id="{AB4D22B2-C7D6-7337-6BEB-656DC5B26B99}"/>
              </a:ext>
            </a:extLst>
          </p:cNvPr>
          <p:cNvSpPr>
            <a:spLocks noGrp="1"/>
          </p:cNvSpPr>
          <p:nvPr/>
        </p:nvSpPr>
        <p:spPr>
          <a:xfrm>
            <a:off x="4521240" y="2361960"/>
            <a:ext cx="3824640" cy="302400"/>
          </a:xfrm>
          <a:prstGeom prst="rect">
            <a:avLst/>
          </a:prstGeom>
          <a:noFill/>
          <a:ln w="0">
            <a:noFill/>
          </a:ln>
        </p:spPr>
        <p:txBody>
          <a:bodyPr lIns="0" tIns="0" rIns="0" bIns="0" anchor="ctr">
            <a:noAutofit/>
          </a:bodyPr>
          <a:lstStyle/>
          <a:p>
            <a:pPr algn="l" defTabSz="914400">
              <a:lnSpc>
                <a:spcPts val="2098"/>
              </a:lnSpc>
              <a:buNone/>
            </a:pPr>
            <a:r>
              <a:rPr>
                <a:solidFill>
                  <a:srgbClr val="003B9E"/>
                </a:solidFill>
                <a:latin typeface="TencentSans W7"/>
                <a:ea typeface="TencentSans W7"/>
                <a:cs typeface="TencentSans W7"/>
              </a:rPr>
              <a:t>抢占的核心</a:t>
            </a:r>
            <a:endParaRPr kern="1200">
              <a:latin typeface="TencentSans W7"/>
              <a:ea typeface="TencentSans W7"/>
              <a:cs typeface="TencentSans W7"/>
            </a:endParaRPr>
          </a:p>
        </p:txBody>
      </p:sp>
      <p:sp>
        <p:nvSpPr>
          <p:cNvPr id="56" name="tb_5">
            <a:extLst>
              <a:ext uri="{FF2B5EF4-FFF2-40B4-BE49-F238E27FC236}">
                <a16:creationId xmlns:a16="http://schemas.microsoft.com/office/drawing/2014/main" id="{468DA1C2-F858-2D2B-EA09-18A6B0D06A9F}"/>
              </a:ext>
            </a:extLst>
          </p:cNvPr>
          <p:cNvSpPr>
            <a:spLocks noGrp="1"/>
          </p:cNvSpPr>
          <p:nvPr/>
        </p:nvSpPr>
        <p:spPr>
          <a:xfrm>
            <a:off x="4521240" y="2705040"/>
            <a:ext cx="3251160" cy="432816"/>
          </a:xfrm>
          <a:prstGeom prst="rect">
            <a:avLst/>
          </a:prstGeom>
          <a:noFill/>
          <a:ln w="0">
            <a:noFill/>
          </a:ln>
        </p:spPr>
        <p:txBody>
          <a:bodyPr lIns="0" tIns="0" rIns="0" bIns="0" anchor="t">
            <a:spAutoFit/>
          </a:bodyPr>
          <a:lstStyle/>
          <a:p>
            <a:pPr algn="l" defTabSz="914400">
              <a:lnSpc>
                <a:spcPts val="1704"/>
              </a:lnSpc>
              <a:buNone/>
            </a:pPr>
            <a:r>
              <a:rPr sz="1050">
                <a:solidFill>
                  <a:srgbClr val="374151"/>
                </a:solidFill>
                <a:latin typeface="TencentSans W7"/>
                <a:ea typeface="TencentSans W7"/>
                <a:cs typeface="TencentSans W7"/>
              </a:rPr>
              <a:t>先进入一个部门，再扩展到整个组织，抢占企业 AI 工作入口。</a:t>
            </a:r>
            <a:endParaRPr sz="1050" kern="1200">
              <a:latin typeface="TencentSans W7"/>
              <a:ea typeface="TencentSans W7"/>
              <a:cs typeface="TencentSans W7"/>
            </a:endParaRPr>
          </a:p>
        </p:txBody>
      </p:sp>
      <p:pic>
        <p:nvPicPr>
          <p:cNvPr id="132" name="图片 56"/>
          <p:cNvPicPr>
            <a:picLocks noChangeAspect="1"/>
          </p:cNvPicPr>
          <p:nvPr/>
        </p:nvPicPr>
        <p:blipFill>
          <a:blip r:embed="rId9"/>
          <a:stretch/>
        </p:blipFill>
        <p:spPr>
          <a:xfrm>
            <a:off x="8099280" y="1609560"/>
            <a:ext cx="3663720" cy="2187000"/>
          </a:xfrm>
          <a:prstGeom prst="rect">
            <a:avLst/>
          </a:prstGeom>
          <a:ln w="0">
            <a:noFill/>
          </a:ln>
        </p:spPr>
      </p:pic>
      <p:pic>
        <p:nvPicPr>
          <p:cNvPr id="133" name="图片 57"/>
          <p:cNvPicPr>
            <a:picLocks noChangeAspect="1"/>
          </p:cNvPicPr>
          <p:nvPr/>
        </p:nvPicPr>
        <p:blipFill>
          <a:blip r:embed="rId10"/>
          <a:stretch/>
        </p:blipFill>
        <p:spPr>
          <a:xfrm>
            <a:off x="10744200" y="1638000"/>
            <a:ext cx="990360" cy="990360"/>
          </a:xfrm>
          <a:prstGeom prst="rect">
            <a:avLst/>
          </a:prstGeom>
          <a:ln w="0">
            <a:noFill/>
          </a:ln>
        </p:spPr>
      </p:pic>
      <p:pic>
        <p:nvPicPr>
          <p:cNvPr id="134" name="图片 58"/>
          <p:cNvPicPr>
            <a:picLocks noChangeAspect="1"/>
          </p:cNvPicPr>
          <p:nvPr/>
        </p:nvPicPr>
        <p:blipFill>
          <a:blip r:embed="rId11"/>
          <a:stretch/>
        </p:blipFill>
        <p:spPr>
          <a:xfrm>
            <a:off x="8327880" y="1800000"/>
            <a:ext cx="514080" cy="514080"/>
          </a:xfrm>
          <a:prstGeom prst="rect">
            <a:avLst/>
          </a:prstGeom>
          <a:ln w="0">
            <a:noFill/>
          </a:ln>
        </p:spPr>
      </p:pic>
      <p:sp>
        <p:nvSpPr>
          <p:cNvPr id="60" name="tb_7">
            <a:extLst>
              <a:ext uri="{FF2B5EF4-FFF2-40B4-BE49-F238E27FC236}">
                <a16:creationId xmlns:a16="http://schemas.microsoft.com/office/drawing/2014/main" id="{3D54251A-AAA4-E651-7564-C2C6470A6BD5}"/>
              </a:ext>
            </a:extLst>
          </p:cNvPr>
          <p:cNvSpPr>
            <a:spLocks noGrp="1"/>
          </p:cNvSpPr>
          <p:nvPr/>
        </p:nvSpPr>
        <p:spPr>
          <a:xfrm>
            <a:off x="8356680" y="2705040"/>
            <a:ext cx="3251160" cy="432816"/>
          </a:xfrm>
          <a:prstGeom prst="rect">
            <a:avLst/>
          </a:prstGeom>
          <a:noFill/>
          <a:ln w="0">
            <a:noFill/>
          </a:ln>
        </p:spPr>
        <p:txBody>
          <a:bodyPr lIns="0" tIns="0" rIns="0" bIns="0" anchor="t">
            <a:spAutoFit/>
          </a:bodyPr>
          <a:lstStyle/>
          <a:p>
            <a:pPr algn="l" defTabSz="914400">
              <a:lnSpc>
                <a:spcPts val="1704"/>
              </a:lnSpc>
              <a:buNone/>
            </a:pPr>
            <a:r>
              <a:rPr sz="1050">
                <a:solidFill>
                  <a:srgbClr val="374151"/>
                </a:solidFill>
                <a:latin typeface="TencentSans W7"/>
                <a:ea typeface="TencentSans W7"/>
                <a:cs typeface="TencentSans W7"/>
              </a:rPr>
              <a:t>越早形成行业案例和城市样板，越容易建立本地市场影响力。</a:t>
            </a:r>
            <a:endParaRPr sz="1050" kern="1200">
              <a:latin typeface="TencentSans W7"/>
              <a:ea typeface="TencentSans W7"/>
              <a:cs typeface="TencentSans W7"/>
            </a:endParaRPr>
          </a:p>
        </p:txBody>
      </p:sp>
      <p:pic>
        <p:nvPicPr>
          <p:cNvPr id="136" name="图片 60"/>
          <p:cNvPicPr>
            <a:picLocks noChangeAspect="1"/>
          </p:cNvPicPr>
          <p:nvPr/>
        </p:nvPicPr>
        <p:blipFill>
          <a:blip r:embed="rId12"/>
          <a:stretch/>
        </p:blipFill>
        <p:spPr>
          <a:xfrm>
            <a:off x="657000" y="4158720"/>
            <a:ext cx="190440" cy="190440"/>
          </a:xfrm>
          <a:prstGeom prst="rect">
            <a:avLst/>
          </a:prstGeom>
          <a:ln w="0">
            <a:noFill/>
          </a:ln>
        </p:spPr>
      </p:pic>
      <p:sp>
        <p:nvSpPr>
          <p:cNvPr id="62" name="tb_8">
            <a:extLst>
              <a:ext uri="{FF2B5EF4-FFF2-40B4-BE49-F238E27FC236}">
                <a16:creationId xmlns:a16="http://schemas.microsoft.com/office/drawing/2014/main" id="{FD0DDDBC-EAD7-394F-EB94-4723FEB683C2}"/>
              </a:ext>
            </a:extLst>
          </p:cNvPr>
          <p:cNvSpPr>
            <a:spLocks noGrp="1"/>
          </p:cNvSpPr>
          <p:nvPr/>
        </p:nvSpPr>
        <p:spPr>
          <a:xfrm>
            <a:off x="944080" y="4089519"/>
            <a:ext cx="1648440" cy="302400"/>
          </a:xfrm>
          <a:prstGeom prst="rect">
            <a:avLst/>
          </a:prstGeom>
          <a:noFill/>
          <a:ln w="0">
            <a:noFill/>
          </a:ln>
        </p:spPr>
        <p:txBody>
          <a:bodyPr lIns="0" tIns="0" rIns="0" bIns="0" anchor="ctr">
            <a:noAutofit/>
          </a:bodyPr>
          <a:lstStyle/>
          <a:p>
            <a:pPr algn="l" defTabSz="914400">
              <a:lnSpc>
                <a:spcPts val="2098"/>
              </a:lnSpc>
              <a:buNone/>
            </a:pPr>
            <a:r>
              <a:rPr>
                <a:solidFill>
                  <a:srgbClr val="003B9E"/>
                </a:solidFill>
                <a:latin typeface="TencentSans W7"/>
                <a:ea typeface="TencentSans W7"/>
                <a:cs typeface="TencentSans W7"/>
              </a:rPr>
              <a:t>核心 3 句话</a:t>
            </a:r>
            <a:endParaRPr kern="1200">
              <a:latin typeface="TencentSans W7"/>
              <a:ea typeface="TencentSans W7"/>
              <a:cs typeface="TencentSans W7"/>
            </a:endParaRPr>
          </a:p>
        </p:txBody>
      </p:sp>
      <p:pic>
        <p:nvPicPr>
          <p:cNvPr id="138" name="图片 62"/>
          <p:cNvPicPr>
            <a:picLocks noChangeAspect="1"/>
          </p:cNvPicPr>
          <p:nvPr/>
        </p:nvPicPr>
        <p:blipFill>
          <a:blip r:embed="rId13"/>
          <a:stretch/>
        </p:blipFill>
        <p:spPr>
          <a:xfrm>
            <a:off x="657000" y="4501800"/>
            <a:ext cx="5786830" cy="533160"/>
          </a:xfrm>
          <a:prstGeom prst="rect">
            <a:avLst/>
          </a:prstGeom>
          <a:ln w="0">
            <a:noFill/>
          </a:ln>
        </p:spPr>
      </p:pic>
      <p:pic>
        <p:nvPicPr>
          <p:cNvPr id="139" name="图片 63"/>
          <p:cNvPicPr>
            <a:picLocks noChangeAspect="1"/>
          </p:cNvPicPr>
          <p:nvPr/>
        </p:nvPicPr>
        <p:blipFill>
          <a:blip r:embed="rId14"/>
          <a:stretch/>
        </p:blipFill>
        <p:spPr>
          <a:xfrm>
            <a:off x="742680" y="4587480"/>
            <a:ext cx="361800" cy="361800"/>
          </a:xfrm>
          <a:prstGeom prst="rect">
            <a:avLst/>
          </a:prstGeom>
          <a:ln w="0">
            <a:noFill/>
          </a:ln>
        </p:spPr>
      </p:pic>
      <p:sp>
        <p:nvSpPr>
          <p:cNvPr id="65" name="tb_9">
            <a:extLst>
              <a:ext uri="{FF2B5EF4-FFF2-40B4-BE49-F238E27FC236}">
                <a16:creationId xmlns:a16="http://schemas.microsoft.com/office/drawing/2014/main" id="{94E7A083-7A9A-6379-CDCD-EA9E0A15894B}"/>
              </a:ext>
            </a:extLst>
          </p:cNvPr>
          <p:cNvSpPr>
            <a:spLocks noGrp="1"/>
          </p:cNvSpPr>
          <p:nvPr/>
        </p:nvSpPr>
        <p:spPr>
          <a:xfrm>
            <a:off x="771480" y="4596870"/>
            <a:ext cx="310320" cy="340560"/>
          </a:xfrm>
          <a:prstGeom prst="rect">
            <a:avLst/>
          </a:prstGeom>
          <a:noFill/>
          <a:ln w="0">
            <a:noFill/>
          </a:ln>
        </p:spPr>
        <p:txBody>
          <a:bodyPr lIns="0" tIns="0" rIns="0" bIns="0" anchor="ctr">
            <a:noAutofit/>
          </a:bodyPr>
          <a:lstStyle/>
          <a:p>
            <a:pPr defTabSz="914400">
              <a:lnSpc>
                <a:spcPts val="2098"/>
              </a:lnSpc>
              <a:buNone/>
            </a:pPr>
            <a:r>
              <a:rPr sz="1350">
                <a:solidFill>
                  <a:srgbClr val="FFFFFF"/>
                </a:solidFill>
                <a:latin typeface="TencentSans W7"/>
                <a:ea typeface="TencentSans W7"/>
                <a:cs typeface="TencentSans W7"/>
              </a:rPr>
              <a:t>1</a:t>
            </a:r>
            <a:endParaRPr sz="1350" kern="1200">
              <a:latin typeface="TencentSans W7"/>
              <a:ea typeface="TencentSans W7"/>
              <a:cs typeface="TencentSans W7"/>
            </a:endParaRPr>
          </a:p>
        </p:txBody>
      </p:sp>
      <p:sp>
        <p:nvSpPr>
          <p:cNvPr id="66" name="tb_10">
            <a:extLst>
              <a:ext uri="{FF2B5EF4-FFF2-40B4-BE49-F238E27FC236}">
                <a16:creationId xmlns:a16="http://schemas.microsoft.com/office/drawing/2014/main" id="{026E1AC9-5050-F615-3437-0FBC3DD19D4A}"/>
              </a:ext>
            </a:extLst>
          </p:cNvPr>
          <p:cNvSpPr>
            <a:spLocks noGrp="1"/>
          </p:cNvSpPr>
          <p:nvPr/>
        </p:nvSpPr>
        <p:spPr>
          <a:xfrm>
            <a:off x="1228680" y="4635000"/>
            <a:ext cx="4150842" cy="302400"/>
          </a:xfrm>
          <a:prstGeom prst="rect">
            <a:avLst/>
          </a:prstGeom>
          <a:noFill/>
          <a:ln w="0">
            <a:noFill/>
          </a:ln>
        </p:spPr>
        <p:txBody>
          <a:bodyPr lIns="0" tIns="0" rIns="0" bIns="0" anchor="ctr">
            <a:noAutofit/>
          </a:bodyPr>
          <a:lstStyle/>
          <a:p>
            <a:pPr algn="l" defTabSz="914400">
              <a:lnSpc>
                <a:spcPts val="2098"/>
              </a:lnSpc>
              <a:buNone/>
            </a:pPr>
            <a:r>
              <a:rPr sz="1350">
                <a:solidFill>
                  <a:srgbClr val="1F2937"/>
                </a:solidFill>
                <a:latin typeface="TencentSans W7"/>
                <a:ea typeface="TencentSans W7"/>
                <a:cs typeface="TencentSans W7"/>
              </a:rPr>
              <a:t>70 名销售统一方向</a:t>
            </a:r>
            <a:endParaRPr sz="1350" kern="1200">
              <a:latin typeface="TencentSans W7"/>
              <a:ea typeface="TencentSans W7"/>
              <a:cs typeface="TencentSans W7"/>
            </a:endParaRPr>
          </a:p>
        </p:txBody>
      </p:sp>
      <p:pic>
        <p:nvPicPr>
          <p:cNvPr id="142" name="图片 66"/>
          <p:cNvPicPr>
            <a:picLocks noChangeAspect="1"/>
          </p:cNvPicPr>
          <p:nvPr/>
        </p:nvPicPr>
        <p:blipFill>
          <a:blip r:embed="rId13"/>
          <a:stretch/>
        </p:blipFill>
        <p:spPr>
          <a:xfrm>
            <a:off x="656999" y="5149440"/>
            <a:ext cx="5786831" cy="533160"/>
          </a:xfrm>
          <a:prstGeom prst="rect">
            <a:avLst/>
          </a:prstGeom>
          <a:ln w="0">
            <a:noFill/>
          </a:ln>
        </p:spPr>
      </p:pic>
      <p:pic>
        <p:nvPicPr>
          <p:cNvPr id="143" name="图片 67"/>
          <p:cNvPicPr>
            <a:picLocks noChangeAspect="1"/>
          </p:cNvPicPr>
          <p:nvPr/>
        </p:nvPicPr>
        <p:blipFill>
          <a:blip r:embed="rId15"/>
          <a:stretch/>
        </p:blipFill>
        <p:spPr>
          <a:xfrm>
            <a:off x="742680" y="5235120"/>
            <a:ext cx="361800" cy="361800"/>
          </a:xfrm>
          <a:prstGeom prst="rect">
            <a:avLst/>
          </a:prstGeom>
          <a:ln w="0">
            <a:noFill/>
          </a:ln>
        </p:spPr>
      </p:pic>
      <p:sp>
        <p:nvSpPr>
          <p:cNvPr id="69" name="tb_11">
            <a:extLst>
              <a:ext uri="{FF2B5EF4-FFF2-40B4-BE49-F238E27FC236}">
                <a16:creationId xmlns:a16="http://schemas.microsoft.com/office/drawing/2014/main" id="{7EBD1E6D-B861-248E-2CF2-8C2C200684D4}"/>
              </a:ext>
            </a:extLst>
          </p:cNvPr>
          <p:cNvSpPr>
            <a:spLocks noGrp="1"/>
          </p:cNvSpPr>
          <p:nvPr/>
        </p:nvSpPr>
        <p:spPr>
          <a:xfrm>
            <a:off x="771480" y="5244510"/>
            <a:ext cx="310320" cy="340560"/>
          </a:xfrm>
          <a:prstGeom prst="rect">
            <a:avLst/>
          </a:prstGeom>
          <a:noFill/>
          <a:ln w="0">
            <a:noFill/>
          </a:ln>
        </p:spPr>
        <p:txBody>
          <a:bodyPr lIns="0" tIns="0" rIns="0" bIns="0" anchor="ctr">
            <a:noAutofit/>
          </a:bodyPr>
          <a:lstStyle/>
          <a:p>
            <a:pPr defTabSz="914400">
              <a:lnSpc>
                <a:spcPts val="2098"/>
              </a:lnSpc>
              <a:buNone/>
            </a:pPr>
            <a:r>
              <a:rPr sz="1350">
                <a:solidFill>
                  <a:srgbClr val="FFFFFF"/>
                </a:solidFill>
                <a:latin typeface="TencentSans W7"/>
                <a:ea typeface="TencentSans W7"/>
                <a:cs typeface="TencentSans W7"/>
              </a:rPr>
              <a:t>2</a:t>
            </a:r>
            <a:endParaRPr sz="1350" kern="1200">
              <a:latin typeface="TencentSans W7"/>
              <a:ea typeface="TencentSans W7"/>
              <a:cs typeface="TencentSans W7"/>
            </a:endParaRPr>
          </a:p>
        </p:txBody>
      </p:sp>
      <p:sp>
        <p:nvSpPr>
          <p:cNvPr id="70" name="tb_12">
            <a:extLst>
              <a:ext uri="{FF2B5EF4-FFF2-40B4-BE49-F238E27FC236}">
                <a16:creationId xmlns:a16="http://schemas.microsoft.com/office/drawing/2014/main" id="{D25C598D-BC55-C1B5-5ED8-69ADEB5BF109}"/>
              </a:ext>
            </a:extLst>
          </p:cNvPr>
          <p:cNvSpPr>
            <a:spLocks noGrp="1"/>
          </p:cNvSpPr>
          <p:nvPr/>
        </p:nvSpPr>
        <p:spPr>
          <a:xfrm>
            <a:off x="1228680" y="5282640"/>
            <a:ext cx="5132880" cy="302400"/>
          </a:xfrm>
          <a:prstGeom prst="rect">
            <a:avLst/>
          </a:prstGeom>
          <a:noFill/>
          <a:ln w="0">
            <a:noFill/>
          </a:ln>
        </p:spPr>
        <p:txBody>
          <a:bodyPr lIns="0" tIns="0" rIns="0" bIns="0" anchor="ctr">
            <a:noAutofit/>
          </a:bodyPr>
          <a:lstStyle/>
          <a:p>
            <a:pPr algn="l" defTabSz="914400">
              <a:lnSpc>
                <a:spcPts val="2098"/>
              </a:lnSpc>
              <a:buNone/>
            </a:pPr>
            <a:r>
              <a:rPr sz="1350">
                <a:solidFill>
                  <a:srgbClr val="1F2937"/>
                </a:solidFill>
                <a:latin typeface="TencentSans W7"/>
                <a:ea typeface="TencentSans W7"/>
                <a:cs typeface="TencentSans W7"/>
              </a:rPr>
              <a:t>28 个城市同步落地</a:t>
            </a:r>
            <a:endParaRPr sz="1350" kern="1200">
              <a:latin typeface="TencentSans W7"/>
              <a:ea typeface="TencentSans W7"/>
              <a:cs typeface="TencentSans W7"/>
            </a:endParaRPr>
          </a:p>
        </p:txBody>
      </p:sp>
      <p:pic>
        <p:nvPicPr>
          <p:cNvPr id="146" name="图片 70"/>
          <p:cNvPicPr>
            <a:picLocks noChangeAspect="1"/>
          </p:cNvPicPr>
          <p:nvPr/>
        </p:nvPicPr>
        <p:blipFill>
          <a:blip r:embed="rId13"/>
          <a:stretch/>
        </p:blipFill>
        <p:spPr>
          <a:xfrm>
            <a:off x="657000" y="5797080"/>
            <a:ext cx="5786830" cy="533160"/>
          </a:xfrm>
          <a:prstGeom prst="rect">
            <a:avLst/>
          </a:prstGeom>
          <a:ln w="0">
            <a:noFill/>
          </a:ln>
        </p:spPr>
      </p:pic>
      <p:pic>
        <p:nvPicPr>
          <p:cNvPr id="147" name="图片 71"/>
          <p:cNvPicPr>
            <a:picLocks noChangeAspect="1"/>
          </p:cNvPicPr>
          <p:nvPr/>
        </p:nvPicPr>
        <p:blipFill>
          <a:blip r:embed="rId16"/>
          <a:stretch/>
        </p:blipFill>
        <p:spPr>
          <a:xfrm>
            <a:off x="742680" y="5882760"/>
            <a:ext cx="361800" cy="361800"/>
          </a:xfrm>
          <a:prstGeom prst="rect">
            <a:avLst/>
          </a:prstGeom>
          <a:ln w="0">
            <a:noFill/>
          </a:ln>
        </p:spPr>
      </p:pic>
      <p:sp>
        <p:nvSpPr>
          <p:cNvPr id="73" name="tb_13">
            <a:extLst>
              <a:ext uri="{FF2B5EF4-FFF2-40B4-BE49-F238E27FC236}">
                <a16:creationId xmlns:a16="http://schemas.microsoft.com/office/drawing/2014/main" id="{2CA840F7-8DFE-444B-E4F0-A5197B619542}"/>
              </a:ext>
            </a:extLst>
          </p:cNvPr>
          <p:cNvSpPr>
            <a:spLocks noGrp="1"/>
          </p:cNvSpPr>
          <p:nvPr/>
        </p:nvSpPr>
        <p:spPr>
          <a:xfrm>
            <a:off x="771480" y="5892510"/>
            <a:ext cx="310320" cy="340560"/>
          </a:xfrm>
          <a:prstGeom prst="rect">
            <a:avLst/>
          </a:prstGeom>
          <a:noFill/>
          <a:ln w="0">
            <a:noFill/>
          </a:ln>
        </p:spPr>
        <p:txBody>
          <a:bodyPr lIns="0" tIns="0" rIns="0" bIns="0" anchor="ctr">
            <a:noAutofit/>
          </a:bodyPr>
          <a:lstStyle/>
          <a:p>
            <a:pPr defTabSz="914400">
              <a:lnSpc>
                <a:spcPts val="2098"/>
              </a:lnSpc>
              <a:buNone/>
            </a:pPr>
            <a:r>
              <a:rPr sz="1350">
                <a:solidFill>
                  <a:srgbClr val="FFFFFF"/>
                </a:solidFill>
                <a:latin typeface="TencentSans W7"/>
                <a:ea typeface="TencentSans W7"/>
                <a:cs typeface="TencentSans W7"/>
              </a:rPr>
              <a:t>3</a:t>
            </a:r>
            <a:endParaRPr sz="1350" kern="1200">
              <a:latin typeface="TencentSans W7"/>
              <a:ea typeface="TencentSans W7"/>
              <a:cs typeface="TencentSans W7"/>
            </a:endParaRPr>
          </a:p>
        </p:txBody>
      </p:sp>
      <p:sp>
        <p:nvSpPr>
          <p:cNvPr id="74" name="tb_14">
            <a:extLst>
              <a:ext uri="{FF2B5EF4-FFF2-40B4-BE49-F238E27FC236}">
                <a16:creationId xmlns:a16="http://schemas.microsoft.com/office/drawing/2014/main" id="{5BF51192-EA53-0C2C-28E3-67ED65B9A02B}"/>
              </a:ext>
            </a:extLst>
          </p:cNvPr>
          <p:cNvSpPr>
            <a:spLocks noGrp="1"/>
          </p:cNvSpPr>
          <p:nvPr/>
        </p:nvSpPr>
        <p:spPr>
          <a:xfrm>
            <a:off x="1228680" y="5930640"/>
            <a:ext cx="3426480" cy="302400"/>
          </a:xfrm>
          <a:prstGeom prst="rect">
            <a:avLst/>
          </a:prstGeom>
          <a:noFill/>
          <a:ln w="0">
            <a:noFill/>
          </a:ln>
        </p:spPr>
        <p:txBody>
          <a:bodyPr lIns="0" tIns="0" rIns="0" bIns="0" anchor="ctr">
            <a:noAutofit/>
          </a:bodyPr>
          <a:lstStyle/>
          <a:p>
            <a:pPr algn="l" defTabSz="914400">
              <a:lnSpc>
                <a:spcPts val="2098"/>
              </a:lnSpc>
              <a:buNone/>
            </a:pPr>
            <a:endParaRPr sz="1350" kern="1200">
              <a:latin typeface="TencentSans W7"/>
              <a:ea typeface="TencentSans W7"/>
              <a:cs typeface="TencentSans W7"/>
            </a:endParaRPr>
          </a:p>
        </p:txBody>
      </p:sp>
      <p:pic>
        <p:nvPicPr>
          <p:cNvPr id="150" name="图片 74"/>
          <p:cNvPicPr>
            <a:picLocks noChangeAspect="1"/>
          </p:cNvPicPr>
          <p:nvPr/>
        </p:nvPicPr>
        <p:blipFill>
          <a:blip r:embed="rId17"/>
          <a:stretch/>
        </p:blipFill>
        <p:spPr>
          <a:xfrm>
            <a:off x="6876000" y="4158720"/>
            <a:ext cx="190440" cy="190440"/>
          </a:xfrm>
          <a:prstGeom prst="rect">
            <a:avLst/>
          </a:prstGeom>
          <a:ln w="0">
            <a:noFill/>
          </a:ln>
        </p:spPr>
      </p:pic>
      <p:sp>
        <p:nvSpPr>
          <p:cNvPr id="76" name="tb_15">
            <a:extLst>
              <a:ext uri="{FF2B5EF4-FFF2-40B4-BE49-F238E27FC236}">
                <a16:creationId xmlns:a16="http://schemas.microsoft.com/office/drawing/2014/main" id="{C839C31D-06FF-9C3D-B868-45EA11C950FD}"/>
              </a:ext>
            </a:extLst>
          </p:cNvPr>
          <p:cNvSpPr>
            <a:spLocks noGrp="1"/>
          </p:cNvSpPr>
          <p:nvPr/>
        </p:nvSpPr>
        <p:spPr>
          <a:xfrm>
            <a:off x="7142760" y="4099044"/>
            <a:ext cx="1419840" cy="302400"/>
          </a:xfrm>
          <a:prstGeom prst="rect">
            <a:avLst/>
          </a:prstGeom>
          <a:noFill/>
          <a:ln w="0">
            <a:noFill/>
          </a:ln>
        </p:spPr>
        <p:txBody>
          <a:bodyPr lIns="0" tIns="0" rIns="0" bIns="0" anchor="ctr">
            <a:noAutofit/>
          </a:bodyPr>
          <a:lstStyle/>
          <a:p>
            <a:pPr algn="l" defTabSz="914400">
              <a:lnSpc>
                <a:spcPts val="2098"/>
              </a:lnSpc>
              <a:buNone/>
            </a:pPr>
            <a:r>
              <a:rPr>
                <a:solidFill>
                  <a:srgbClr val="003B9E"/>
                </a:solidFill>
                <a:latin typeface="TencentSans W7"/>
                <a:ea typeface="TencentSans W7"/>
                <a:cs typeface="TencentSans W7"/>
              </a:rPr>
              <a:t>作战关键数字</a:t>
            </a:r>
            <a:endParaRPr kern="1200">
              <a:latin typeface="TencentSans W7"/>
              <a:ea typeface="TencentSans W7"/>
              <a:cs typeface="TencentSans W7"/>
            </a:endParaRPr>
          </a:p>
        </p:txBody>
      </p:sp>
      <p:pic>
        <p:nvPicPr>
          <p:cNvPr id="152" name="图片 76"/>
          <p:cNvPicPr>
            <a:picLocks noChangeAspect="1"/>
          </p:cNvPicPr>
          <p:nvPr/>
        </p:nvPicPr>
        <p:blipFill>
          <a:blip r:embed="rId18"/>
          <a:stretch/>
        </p:blipFill>
        <p:spPr>
          <a:xfrm>
            <a:off x="6876000" y="4501800"/>
            <a:ext cx="2271960" cy="830160"/>
          </a:xfrm>
          <a:prstGeom prst="rect">
            <a:avLst/>
          </a:prstGeom>
          <a:ln w="0">
            <a:noFill/>
          </a:ln>
        </p:spPr>
      </p:pic>
      <p:pic>
        <p:nvPicPr>
          <p:cNvPr id="153" name="图片 77"/>
          <p:cNvPicPr>
            <a:picLocks noChangeAspect="1"/>
          </p:cNvPicPr>
          <p:nvPr/>
        </p:nvPicPr>
        <p:blipFill>
          <a:blip r:embed="rId19"/>
          <a:stretch/>
        </p:blipFill>
        <p:spPr>
          <a:xfrm>
            <a:off x="7821360" y="4554720"/>
            <a:ext cx="380880" cy="380880"/>
          </a:xfrm>
          <a:prstGeom prst="rect">
            <a:avLst/>
          </a:prstGeom>
          <a:ln w="0">
            <a:noFill/>
          </a:ln>
        </p:spPr>
      </p:pic>
      <p:sp>
        <p:nvSpPr>
          <p:cNvPr id="79" name="tb_16">
            <a:extLst>
              <a:ext uri="{FF2B5EF4-FFF2-40B4-BE49-F238E27FC236}">
                <a16:creationId xmlns:a16="http://schemas.microsoft.com/office/drawing/2014/main" id="{E08824E9-7742-090F-C7FC-E26444A1C70C}"/>
              </a:ext>
            </a:extLst>
          </p:cNvPr>
          <p:cNvSpPr>
            <a:spLocks noGrp="1"/>
          </p:cNvSpPr>
          <p:nvPr/>
        </p:nvSpPr>
        <p:spPr>
          <a:xfrm>
            <a:off x="7783560" y="5050080"/>
            <a:ext cx="548640" cy="264600"/>
          </a:xfrm>
          <a:prstGeom prst="rect">
            <a:avLst/>
          </a:prstGeom>
          <a:noFill/>
          <a:ln w="0">
            <a:noFill/>
          </a:ln>
        </p:spPr>
        <p:txBody>
          <a:bodyPr lIns="0" tIns="0" rIns="0" bIns="0" anchor="ctr">
            <a:noAutofit/>
          </a:bodyPr>
          <a:lstStyle/>
          <a:p>
            <a:pPr algn="l" defTabSz="914400">
              <a:lnSpc>
                <a:spcPts val="1800"/>
              </a:lnSpc>
              <a:buNone/>
            </a:pPr>
            <a:r>
              <a:rPr sz="1200">
                <a:solidFill>
                  <a:srgbClr val="1F2937"/>
                </a:solidFill>
                <a:latin typeface="TencentSans W7"/>
                <a:ea typeface="TencentSans W7"/>
                <a:cs typeface="TencentSans W7"/>
              </a:rPr>
              <a:t>70 销售</a:t>
            </a:r>
            <a:endParaRPr sz="1200" kern="1200">
              <a:latin typeface="TencentSans W7"/>
              <a:ea typeface="TencentSans W7"/>
              <a:cs typeface="TencentSans W7"/>
            </a:endParaRPr>
          </a:p>
        </p:txBody>
      </p:sp>
      <p:pic>
        <p:nvPicPr>
          <p:cNvPr id="155" name="图片 79"/>
          <p:cNvPicPr>
            <a:picLocks noChangeAspect="1"/>
          </p:cNvPicPr>
          <p:nvPr/>
        </p:nvPicPr>
        <p:blipFill>
          <a:blip r:embed="rId20"/>
          <a:stretch/>
        </p:blipFill>
        <p:spPr>
          <a:xfrm>
            <a:off x="9262440" y="4501800"/>
            <a:ext cx="2271960" cy="830160"/>
          </a:xfrm>
          <a:prstGeom prst="rect">
            <a:avLst/>
          </a:prstGeom>
          <a:ln w="0">
            <a:noFill/>
          </a:ln>
        </p:spPr>
      </p:pic>
      <p:pic>
        <p:nvPicPr>
          <p:cNvPr id="156" name="图片 80"/>
          <p:cNvPicPr>
            <a:picLocks noChangeAspect="1"/>
          </p:cNvPicPr>
          <p:nvPr/>
        </p:nvPicPr>
        <p:blipFill>
          <a:blip r:embed="rId21"/>
          <a:stretch/>
        </p:blipFill>
        <p:spPr>
          <a:xfrm>
            <a:off x="10207800" y="4554720"/>
            <a:ext cx="380880" cy="380880"/>
          </a:xfrm>
          <a:prstGeom prst="rect">
            <a:avLst/>
          </a:prstGeom>
          <a:ln w="0">
            <a:noFill/>
          </a:ln>
        </p:spPr>
      </p:pic>
      <p:sp>
        <p:nvSpPr>
          <p:cNvPr id="82" name="tb_17">
            <a:extLst>
              <a:ext uri="{FF2B5EF4-FFF2-40B4-BE49-F238E27FC236}">
                <a16:creationId xmlns:a16="http://schemas.microsoft.com/office/drawing/2014/main" id="{D5450D3E-6B76-2B6F-EE97-F9401268CEB8}"/>
              </a:ext>
            </a:extLst>
          </p:cNvPr>
          <p:cNvSpPr>
            <a:spLocks noGrp="1"/>
          </p:cNvSpPr>
          <p:nvPr/>
        </p:nvSpPr>
        <p:spPr>
          <a:xfrm>
            <a:off x="10170000" y="5050080"/>
            <a:ext cx="548640" cy="264600"/>
          </a:xfrm>
          <a:prstGeom prst="rect">
            <a:avLst/>
          </a:prstGeom>
          <a:noFill/>
          <a:ln w="0">
            <a:noFill/>
          </a:ln>
        </p:spPr>
        <p:txBody>
          <a:bodyPr lIns="0" tIns="0" rIns="0" bIns="0" anchor="ctr">
            <a:noAutofit/>
          </a:bodyPr>
          <a:lstStyle/>
          <a:p>
            <a:pPr algn="l" defTabSz="914400">
              <a:lnSpc>
                <a:spcPts val="1800"/>
              </a:lnSpc>
              <a:buNone/>
            </a:pPr>
            <a:r>
              <a:rPr sz="1200">
                <a:solidFill>
                  <a:srgbClr val="1F2937"/>
                </a:solidFill>
                <a:latin typeface="TencentSans W7"/>
                <a:ea typeface="TencentSans W7"/>
                <a:cs typeface="TencentSans W7"/>
              </a:rPr>
              <a:t>28 城市</a:t>
            </a:r>
            <a:endParaRPr sz="1200" kern="1200">
              <a:latin typeface="TencentSans W7"/>
              <a:ea typeface="TencentSans W7"/>
              <a:cs typeface="TencentSans W7"/>
            </a:endParaRPr>
          </a:p>
        </p:txBody>
      </p:sp>
      <p:pic>
        <p:nvPicPr>
          <p:cNvPr id="158" name="图片 82"/>
          <p:cNvPicPr>
            <a:picLocks noChangeAspect="1"/>
          </p:cNvPicPr>
          <p:nvPr/>
        </p:nvPicPr>
        <p:blipFill>
          <a:blip r:embed="rId22"/>
          <a:stretch/>
        </p:blipFill>
        <p:spPr>
          <a:xfrm>
            <a:off x="6876000" y="5446440"/>
            <a:ext cx="2271960" cy="830160"/>
          </a:xfrm>
          <a:prstGeom prst="rect">
            <a:avLst/>
          </a:prstGeom>
          <a:ln w="0">
            <a:noFill/>
          </a:ln>
        </p:spPr>
      </p:pic>
      <p:pic>
        <p:nvPicPr>
          <p:cNvPr id="159" name="图片 83"/>
          <p:cNvPicPr>
            <a:picLocks noChangeAspect="1"/>
          </p:cNvPicPr>
          <p:nvPr/>
        </p:nvPicPr>
        <p:blipFill>
          <a:blip r:embed="rId23"/>
          <a:stretch/>
        </p:blipFill>
        <p:spPr>
          <a:xfrm>
            <a:off x="7821360" y="5499720"/>
            <a:ext cx="380880" cy="380880"/>
          </a:xfrm>
          <a:prstGeom prst="rect">
            <a:avLst/>
          </a:prstGeom>
          <a:ln w="0">
            <a:noFill/>
          </a:ln>
        </p:spPr>
      </p:pic>
      <p:sp>
        <p:nvSpPr>
          <p:cNvPr id="85" name="tb_18">
            <a:extLst>
              <a:ext uri="{FF2B5EF4-FFF2-40B4-BE49-F238E27FC236}">
                <a16:creationId xmlns:a16="http://schemas.microsoft.com/office/drawing/2014/main" id="{7345B2A8-FC75-4CE3-6F5E-428809203491}"/>
              </a:ext>
            </a:extLst>
          </p:cNvPr>
          <p:cNvSpPr>
            <a:spLocks noGrp="1"/>
          </p:cNvSpPr>
          <p:nvPr/>
        </p:nvSpPr>
        <p:spPr>
          <a:xfrm>
            <a:off x="7707240" y="5995080"/>
            <a:ext cx="731160" cy="264600"/>
          </a:xfrm>
          <a:prstGeom prst="rect">
            <a:avLst/>
          </a:prstGeom>
          <a:noFill/>
          <a:ln w="0">
            <a:noFill/>
          </a:ln>
        </p:spPr>
        <p:txBody>
          <a:bodyPr lIns="0" tIns="0" rIns="0" bIns="0" anchor="ctr">
            <a:noAutofit/>
          </a:bodyPr>
          <a:lstStyle/>
          <a:p>
            <a:pPr algn="l" defTabSz="914400">
              <a:lnSpc>
                <a:spcPts val="1800"/>
              </a:lnSpc>
              <a:buNone/>
            </a:pPr>
            <a:r>
              <a:rPr sz="1200">
                <a:solidFill>
                  <a:srgbClr val="1F2937"/>
                </a:solidFill>
                <a:latin typeface="TencentSans W7"/>
                <a:ea typeface="TencentSans W7"/>
                <a:cs typeface="TencentSans W7"/>
              </a:rPr>
              <a:t>先试点</a:t>
            </a:r>
            <a:endParaRPr sz="1200" kern="1200">
              <a:latin typeface="TencentSans W7"/>
              <a:ea typeface="TencentSans W7"/>
              <a:cs typeface="TencentSans W7"/>
            </a:endParaRPr>
          </a:p>
        </p:txBody>
      </p:sp>
      <p:pic>
        <p:nvPicPr>
          <p:cNvPr id="161" name="图片 85"/>
          <p:cNvPicPr>
            <a:picLocks noChangeAspect="1"/>
          </p:cNvPicPr>
          <p:nvPr/>
        </p:nvPicPr>
        <p:blipFill>
          <a:blip r:embed="rId24"/>
          <a:stretch/>
        </p:blipFill>
        <p:spPr>
          <a:xfrm>
            <a:off x="9262440" y="5446440"/>
            <a:ext cx="2271960" cy="830160"/>
          </a:xfrm>
          <a:prstGeom prst="rect">
            <a:avLst/>
          </a:prstGeom>
          <a:ln w="0">
            <a:noFill/>
          </a:ln>
        </p:spPr>
      </p:pic>
      <p:pic>
        <p:nvPicPr>
          <p:cNvPr id="162" name="图片 86"/>
          <p:cNvPicPr>
            <a:picLocks noChangeAspect="1"/>
          </p:cNvPicPr>
          <p:nvPr/>
        </p:nvPicPr>
        <p:blipFill>
          <a:blip r:embed="rId25"/>
          <a:stretch/>
        </p:blipFill>
        <p:spPr>
          <a:xfrm>
            <a:off x="10207800" y="5499720"/>
            <a:ext cx="380880" cy="380880"/>
          </a:xfrm>
          <a:prstGeom prst="rect">
            <a:avLst/>
          </a:prstGeom>
          <a:ln w="0">
            <a:noFill/>
          </a:ln>
        </p:spPr>
      </p:pic>
      <p:sp>
        <p:nvSpPr>
          <p:cNvPr id="88" name="tb_19">
            <a:extLst>
              <a:ext uri="{FF2B5EF4-FFF2-40B4-BE49-F238E27FC236}">
                <a16:creationId xmlns:a16="http://schemas.microsoft.com/office/drawing/2014/main" id="{07C23CEB-F963-9BEC-74E2-A1EAF6306A17}"/>
              </a:ext>
            </a:extLst>
          </p:cNvPr>
          <p:cNvSpPr>
            <a:spLocks noGrp="1"/>
          </p:cNvSpPr>
          <p:nvPr/>
        </p:nvSpPr>
        <p:spPr>
          <a:xfrm>
            <a:off x="9761516" y="5983205"/>
            <a:ext cx="1689391" cy="249480"/>
          </a:xfrm>
          <a:prstGeom prst="rect">
            <a:avLst/>
          </a:prstGeom>
          <a:noFill/>
          <a:ln w="0">
            <a:noFill/>
          </a:ln>
        </p:spPr>
        <p:txBody>
          <a:bodyPr lIns="0" tIns="0" rIns="0" bIns="0" anchor="ctr">
            <a:noAutofit/>
          </a:bodyPr>
          <a:lstStyle/>
          <a:p>
            <a:pPr algn="l" defTabSz="914400">
              <a:lnSpc>
                <a:spcPts val="1800"/>
              </a:lnSpc>
              <a:buNone/>
            </a:pPr>
            <a:r>
              <a:rPr sz="1200">
                <a:solidFill>
                  <a:srgbClr val="1F2937"/>
                </a:solidFill>
                <a:latin typeface="TencentSans W7"/>
                <a:ea typeface="TencentSans W7"/>
                <a:cs typeface="TencentSans W7"/>
              </a:rPr>
              <a:t>再复制</a:t>
            </a:r>
            <a:endParaRPr sz="1200" kern="1200">
              <a:latin typeface="TencentSans W7"/>
              <a:ea typeface="TencentSans W7"/>
              <a:cs typeface="TencentSans W7"/>
            </a:endParaRPr>
          </a:p>
        </p:txBody>
      </p:sp>
      <p:sp>
        <p:nvSpPr>
          <p:cNvPr id="91" name="tb_6">
            <a:extLst>
              <a:ext uri="{FF2B5EF4-FFF2-40B4-BE49-F238E27FC236}">
                <a16:creationId xmlns:a16="http://schemas.microsoft.com/office/drawing/2014/main" id="{544BBF14-2F45-4103-AF93-F305963EC931}"/>
              </a:ext>
            </a:extLst>
          </p:cNvPr>
          <p:cNvSpPr>
            <a:spLocks noGrp="1"/>
          </p:cNvSpPr>
          <p:nvPr/>
        </p:nvSpPr>
        <p:spPr>
          <a:xfrm>
            <a:off x="8356680" y="2361960"/>
            <a:ext cx="3824640" cy="302400"/>
          </a:xfrm>
          <a:prstGeom prst="rect">
            <a:avLst/>
          </a:prstGeom>
          <a:noFill/>
          <a:ln w="0">
            <a:noFill/>
          </a:ln>
        </p:spPr>
        <p:txBody>
          <a:bodyPr lIns="0" tIns="0" rIns="0" bIns="0" anchor="ctr">
            <a:noAutofit/>
          </a:bodyPr>
          <a:lstStyle/>
          <a:p>
            <a:pPr algn="l" defTabSz="914400">
              <a:lnSpc>
                <a:spcPts val="2098"/>
              </a:lnSpc>
              <a:buNone/>
            </a:pPr>
            <a:r>
              <a:rPr>
                <a:solidFill>
                  <a:srgbClr val="003B9E"/>
                </a:solidFill>
                <a:latin typeface="TencentSans W7"/>
                <a:ea typeface="TencentSans W7"/>
                <a:cs typeface="TencentSans W7"/>
              </a:rPr>
              <a:t>战略意义</a:t>
            </a:r>
            <a:endParaRPr kern="1200">
              <a:latin typeface="TencentSans W7"/>
              <a:ea typeface="TencentSans W7"/>
              <a:cs typeface="TencentSans W7"/>
            </a:endParaRPr>
          </a:p>
        </p:txBody>
      </p:sp>
      <p:sp>
        <p:nvSpPr>
          <p:cNvPr id="92" name="tb_12">
            <a:extLst>
              <a:ext uri="{FF2B5EF4-FFF2-40B4-BE49-F238E27FC236}">
                <a16:creationId xmlns:a16="http://schemas.microsoft.com/office/drawing/2014/main" id="{BA469D80-5C63-9158-027F-0FDF59AF2A1E}"/>
              </a:ext>
            </a:extLst>
          </p:cNvPr>
          <p:cNvSpPr>
            <a:spLocks noGrp="1"/>
          </p:cNvSpPr>
          <p:nvPr/>
        </p:nvSpPr>
        <p:spPr>
          <a:xfrm>
            <a:off x="1190160" y="5905830"/>
            <a:ext cx="4868114" cy="302400"/>
          </a:xfrm>
          <a:prstGeom prst="rect">
            <a:avLst/>
          </a:prstGeom>
          <a:noFill/>
          <a:ln w="0">
            <a:noFill/>
          </a:ln>
        </p:spPr>
        <p:txBody>
          <a:bodyPr lIns="0" tIns="0" rIns="0" bIns="0" anchor="ctr">
            <a:noAutofit/>
          </a:bodyPr>
          <a:lstStyle/>
          <a:p>
            <a:pPr algn="l" defTabSz="914400">
              <a:lnSpc>
                <a:spcPts val="2098"/>
              </a:lnSpc>
              <a:buNone/>
            </a:pPr>
            <a:r>
              <a:rPr sz="1350">
                <a:solidFill>
                  <a:srgbClr val="1F2937"/>
                </a:solidFill>
                <a:latin typeface="TencentSans W7"/>
                <a:ea typeface="TencentSans W7"/>
                <a:cs typeface="TencentSans W7"/>
              </a:rPr>
              <a:t>先试点后复制，先案例后规模</a:t>
            </a:r>
            <a:endParaRPr sz="1350" kern="1200">
              <a:latin typeface="TencentSans W7"/>
              <a:ea typeface="TencentSans W7"/>
              <a:cs typeface="TencentSans W7"/>
            </a:endParaRPr>
          </a:p>
        </p:txBody>
      </p:sp>
      <p:pic>
        <p:nvPicPr>
          <p:cNvPr id="166" name="图片 2"/>
          <p:cNvPicPr>
            <a:picLocks noChangeAspect="1"/>
          </p:cNvPicPr>
          <p:nvPr/>
        </p:nvPicPr>
        <p:blipFill>
          <a:blip r:embed="rId26"/>
          <a:stretch/>
        </p:blipFill>
        <p:spPr>
          <a:xfrm>
            <a:off x="8881985" y="999996"/>
            <a:ext cx="438120" cy="438120"/>
          </a:xfrm>
          <a:prstGeom prst="rect">
            <a:avLst/>
          </a:prstGeom>
          <a:ln w="0">
            <a:noFill/>
          </a:ln>
        </p:spPr>
      </p:pic>
      <p:sp>
        <p:nvSpPr>
          <p:cNvPr id="4" name="tb_12">
            <a:hlinkClick r:id="rId27"/>
            <a:extLst>
              <a:ext uri="{FF2B5EF4-FFF2-40B4-BE49-F238E27FC236}">
                <a16:creationId xmlns:a16="http://schemas.microsoft.com/office/drawing/2014/main" id="{81661095-9D2C-4E9C-7BEA-AB2535699A79}"/>
              </a:ext>
            </a:extLst>
          </p:cNvPr>
          <p:cNvSpPr>
            <a:spLocks noGrp="1"/>
          </p:cNvSpPr>
          <p:nvPr/>
        </p:nvSpPr>
        <p:spPr>
          <a:xfrm>
            <a:off x="9406145" y="1064160"/>
            <a:ext cx="914040" cy="302400"/>
          </a:xfrm>
          <a:prstGeom prst="rect">
            <a:avLst/>
          </a:prstGeom>
          <a:noFill/>
          <a:ln w="0">
            <a:noFill/>
          </a:ln>
        </p:spPr>
        <p:txBody>
          <a:bodyPr lIns="0" tIns="0" rIns="0" bIns="0" anchor="ctr">
            <a:noAutofit/>
          </a:bodyPr>
          <a:lstStyle/>
          <a:p>
            <a:pPr algn="l" defTabSz="914400">
              <a:lnSpc>
                <a:spcPts val="2098"/>
              </a:lnSpc>
              <a:buNone/>
            </a:pPr>
            <a:r>
              <a:rPr>
                <a:solidFill>
                  <a:srgbClr val="1F2937"/>
                </a:solidFill>
                <a:latin typeface="TencentSans W7"/>
                <a:ea typeface="TencentSans W7"/>
                <a:cs typeface="TencentSans W7"/>
                <a:hlinkClick r:id="rId28"/>
              </a:rPr>
              <a:t>企业入口</a:t>
            </a:r>
            <a:endParaRPr kern="1200">
              <a:latin typeface="TencentSans W7"/>
              <a:ea typeface="TencentSans W7"/>
              <a:cs typeface="TencentSans W7"/>
            </a:endParaRPr>
          </a:p>
        </p:txBody>
      </p:sp>
      <p:pic>
        <p:nvPicPr>
          <p:cNvPr id="168" name="图片 4"/>
          <p:cNvPicPr>
            <a:picLocks noChangeAspect="1"/>
          </p:cNvPicPr>
          <p:nvPr/>
        </p:nvPicPr>
        <p:blipFill>
          <a:blip r:embed="rId29"/>
          <a:stretch/>
        </p:blipFill>
        <p:spPr>
          <a:xfrm>
            <a:off x="10366582" y="999996"/>
            <a:ext cx="438120" cy="438120"/>
          </a:xfrm>
          <a:prstGeom prst="rect">
            <a:avLst/>
          </a:prstGeom>
          <a:ln w="0">
            <a:noFill/>
          </a:ln>
        </p:spPr>
      </p:pic>
      <p:sp>
        <p:nvSpPr>
          <p:cNvPr id="6" name="tb_15">
            <a:extLst>
              <a:ext uri="{FF2B5EF4-FFF2-40B4-BE49-F238E27FC236}">
                <a16:creationId xmlns:a16="http://schemas.microsoft.com/office/drawing/2014/main" id="{CEADD3A5-9D67-5CD2-56A5-374202296003}"/>
              </a:ext>
            </a:extLst>
          </p:cNvPr>
          <p:cNvSpPr>
            <a:spLocks noGrp="1"/>
          </p:cNvSpPr>
          <p:nvPr/>
        </p:nvSpPr>
        <p:spPr>
          <a:xfrm>
            <a:off x="10890742" y="1064160"/>
            <a:ext cx="914040" cy="302400"/>
          </a:xfrm>
          <a:prstGeom prst="rect">
            <a:avLst/>
          </a:prstGeom>
          <a:noFill/>
          <a:ln w="0">
            <a:noFill/>
          </a:ln>
        </p:spPr>
        <p:txBody>
          <a:bodyPr lIns="0" tIns="0" rIns="0" bIns="0" anchor="ctr">
            <a:noAutofit/>
          </a:bodyPr>
          <a:lstStyle/>
          <a:p>
            <a:pPr algn="l" defTabSz="914400">
              <a:lnSpc>
                <a:spcPts val="2098"/>
              </a:lnSpc>
              <a:buNone/>
            </a:pPr>
            <a:r>
              <a:rPr>
                <a:solidFill>
                  <a:srgbClr val="1F2937"/>
                </a:solidFill>
                <a:latin typeface="TencentSans W7"/>
                <a:ea typeface="TencentSans W7"/>
                <a:cs typeface="TencentSans W7"/>
                <a:hlinkClick r:id="rId27"/>
              </a:rPr>
              <a:t>规模复制</a:t>
            </a:r>
            <a:endParaRPr kern="1200">
              <a:latin typeface="TencentSans W7"/>
              <a:ea typeface="TencentSans W7"/>
              <a:cs typeface="TencentSans W7"/>
            </a:endParaRPr>
          </a:p>
        </p:txBody>
      </p:sp>
      <p:sp>
        <p:nvSpPr>
          <p:cNvPr id="9" name="tb_15">
            <a:extLst>
              <a:ext uri="{FF2B5EF4-FFF2-40B4-BE49-F238E27FC236}">
                <a16:creationId xmlns:a16="http://schemas.microsoft.com/office/drawing/2014/main" id="{244F698B-F4AE-FB59-C90D-07995DB2BA00}"/>
              </a:ext>
            </a:extLst>
          </p:cNvPr>
          <p:cNvSpPr>
            <a:spLocks noGrp="1"/>
          </p:cNvSpPr>
          <p:nvPr/>
        </p:nvSpPr>
        <p:spPr>
          <a:xfrm>
            <a:off x="7356340" y="1060740"/>
            <a:ext cx="1419840" cy="302400"/>
          </a:xfrm>
          <a:prstGeom prst="rect">
            <a:avLst/>
          </a:prstGeom>
          <a:noFill/>
          <a:ln w="0">
            <a:noFill/>
          </a:ln>
        </p:spPr>
        <p:txBody>
          <a:bodyPr lIns="0" tIns="0" rIns="0" bIns="0" anchor="ctr">
            <a:noAutofit/>
          </a:bodyPr>
          <a:lstStyle/>
          <a:p>
            <a:pPr algn="l" defTabSz="914400">
              <a:lnSpc>
                <a:spcPts val="2098"/>
              </a:lnSpc>
              <a:buNone/>
            </a:pPr>
            <a:r>
              <a:rPr>
                <a:solidFill>
                  <a:srgbClr val="003B9E"/>
                </a:solidFill>
                <a:latin typeface="TencentSans W7"/>
                <a:ea typeface="TencentSans W7"/>
                <a:cs typeface="TencentSans W7"/>
              </a:rPr>
              <a:t>目标方向→</a:t>
            </a:r>
            <a:endParaRPr kern="1200">
              <a:latin typeface="TencentSans W7"/>
              <a:ea typeface="TencentSans W7"/>
              <a:cs typeface="TencentSans W7"/>
            </a:endParaRPr>
          </a:p>
        </p:txBody>
      </p:sp>
    </p:spTree>
    <p:extLst>
      <p:ext uri="{BB962C8B-B14F-4D97-AF65-F5344CB8AC3E}">
        <p14:creationId xmlns:p14="http://schemas.microsoft.com/office/powerpoint/2010/main" val="29195539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文本">
            <a:extLst>
              <a:ext uri="{FF2B5EF4-FFF2-40B4-BE49-F238E27FC236}">
                <a16:creationId xmlns:a16="http://schemas.microsoft.com/office/drawing/2014/main" id="{2FA12F89-8A9D-A989-5B76-77A9E3BE1C7E}"/>
              </a:ext>
            </a:extLst>
          </p:cNvPr>
          <p:cNvSpPr>
            <a:spLocks noGrp="1"/>
          </p:cNvSpPr>
          <p:nvPr/>
        </p:nvSpPr>
        <p:spPr>
          <a:xfrm>
            <a:off x="826183" y="259039"/>
            <a:ext cx="8141335" cy="438912"/>
          </a:xfrm>
          <a:prstGeom prst="rect">
            <a:avLst/>
          </a:prstGeom>
          <a:ln w="12700"/>
          <a:effectLst>
            <a:outerShdw blurRad="50800" dist="38100" dir="2700000" algn="tl" rotWithShape="0">
              <a:prstClr val="black">
                <a:alpha val="40000"/>
              </a:prstClr>
            </a:outerShdw>
          </a:effectLst>
        </p:spPr>
        <p:txBody>
          <a:bodyPr wrap="square" lIns="0" tIns="0" rIns="0" bIns="0">
            <a:spAutoFit/>
          </a:bodyPr>
          <a:lstStyle>
            <a:lvl1pPr algn="l" defTabSz="457200">
              <a:lnSpc>
                <a:spcPct val="120000"/>
              </a:lnSpc>
              <a:buNone/>
              <a:defRPr sz="2400">
                <a:solidFill>
                  <a:schemeClr val="tx2"/>
                </a:solidFill>
                <a:latin typeface="腾讯体 W7"/>
                <a:ea typeface="腾讯体 W7"/>
                <a:cs typeface="腾讯体 W7"/>
              </a:defRPr>
            </a:lvl1pPr>
            <a:lvl2pPr marL="635000" indent="-317500" algn="l" defTabSz="228600">
              <a:lnSpc>
                <a:spcPct val="120000"/>
              </a:lnSpc>
              <a:buSzPct val="125000"/>
              <a:buChar char="•"/>
              <a:defRPr sz="2600" b="0">
                <a:latin typeface="FZLanTingHei-R-GBK"/>
                <a:ea typeface="FZLanTingHei-R-GBK"/>
                <a:cs typeface="FZLanTingHei-R-GBK"/>
              </a:defRPr>
            </a:lvl2pPr>
            <a:lvl3pPr marL="635000" indent="0" algn="l" defTabSz="228600">
              <a:lnSpc>
                <a:spcPct val="120000"/>
              </a:lnSpc>
              <a:buSzPct val="125000"/>
              <a:buNone/>
              <a:defRPr sz="2600" b="0">
                <a:latin typeface="FZLanTingHei-R-GBK"/>
                <a:ea typeface="FZLanTingHei-R-GBK"/>
                <a:cs typeface="FZLanTingHei-R-GBK"/>
              </a:defRPr>
            </a:lvl3pPr>
            <a:lvl4pPr marL="1270000" indent="-317500" algn="l" defTabSz="228600">
              <a:lnSpc>
                <a:spcPct val="120000"/>
              </a:lnSpc>
              <a:buSzPct val="125000"/>
              <a:buChar char="•"/>
              <a:defRPr sz="2600" b="0">
                <a:latin typeface="FZLanTingHei-R-GBK"/>
                <a:ea typeface="FZLanTingHei-R-GBK"/>
                <a:cs typeface="FZLanTingHei-R-GBK"/>
              </a:defRPr>
            </a:lvl4pPr>
            <a:lvl5pPr marL="1587500" indent="-317500" algn="l" defTabSz="228600">
              <a:lnSpc>
                <a:spcPct val="120000"/>
              </a:lnSpc>
              <a:buSzPct val="125000"/>
              <a:buChar char="•"/>
              <a:defRPr sz="2600" b="0">
                <a:latin typeface="FZLanTingHei-R-GBK"/>
                <a:ea typeface="FZLanTingHei-R-GBK"/>
                <a:cs typeface="FZLanTingHei-R-GBK"/>
              </a:defRPr>
            </a:lvl5pPr>
            <a:lvl6pPr marL="1905000" indent="-317500" algn="l" defTabSz="228600">
              <a:lnSpc>
                <a:spcPct val="120000"/>
              </a:lnSpc>
              <a:buSzPct val="125000"/>
              <a:buChar char="•"/>
              <a:defRPr sz="2600" b="0">
                <a:latin typeface="PingFang SC Regular"/>
                <a:ea typeface="PingFang SC Regular"/>
                <a:cs typeface="PingFang SC Regular"/>
              </a:defRPr>
            </a:lvl6pPr>
            <a:lvl7pPr marL="2222500" indent="-317500" algn="l" defTabSz="228600">
              <a:lnSpc>
                <a:spcPct val="120000"/>
              </a:lnSpc>
              <a:buSzPct val="125000"/>
              <a:buChar char="•"/>
              <a:defRPr sz="2600" b="0">
                <a:latin typeface="PingFang SC Regular"/>
                <a:ea typeface="PingFang SC Regular"/>
                <a:cs typeface="PingFang SC Regular"/>
              </a:defRPr>
            </a:lvl7pPr>
            <a:lvl8pPr marL="2540000" indent="-317500" algn="l" defTabSz="228600">
              <a:lnSpc>
                <a:spcPct val="120000"/>
              </a:lnSpc>
              <a:buSzPct val="125000"/>
              <a:buChar char="•"/>
              <a:defRPr sz="2600" b="0">
                <a:latin typeface="PingFang SC Regular"/>
                <a:ea typeface="PingFang SC Regular"/>
                <a:cs typeface="PingFang SC Regular"/>
              </a:defRPr>
            </a:lvl8pPr>
            <a:lvl9pPr marL="2857500" indent="-317500" algn="l" defTabSz="228600">
              <a:lnSpc>
                <a:spcPct val="120000"/>
              </a:lnSpc>
              <a:buSzPct val="125000"/>
              <a:buChar char="•"/>
              <a:defRPr sz="2600" b="0">
                <a:latin typeface="PingFang SC Regular"/>
                <a:ea typeface="PingFang SC Regular"/>
                <a:cs typeface="PingFang SC Regular"/>
              </a:defRPr>
            </a:lvl9pPr>
          </a:lstStyle>
          <a:p>
            <a:r>
              <a:t>总部定打法，城市落地，销售推进，售前支撑</a:t>
            </a:r>
          </a:p>
        </p:txBody>
      </p:sp>
      <p:sp>
        <p:nvSpPr>
          <p:cNvPr id="7" name="Shape 8">
            <a:extLst>
              <a:ext uri="{FF2B5EF4-FFF2-40B4-BE49-F238E27FC236}">
                <a16:creationId xmlns:a16="http://schemas.microsoft.com/office/drawing/2014/main" id="{A4564E28-41B4-8EB9-ECBD-E62925A4BF94}"/>
              </a:ext>
            </a:extLst>
          </p:cNvPr>
          <p:cNvSpPr>
            <a:spLocks noGrp="1"/>
          </p:cNvSpPr>
          <p:nvPr/>
        </p:nvSpPr>
        <p:spPr>
          <a:xfrm>
            <a:off x="3667226" y="4999595"/>
            <a:ext cx="2398122" cy="1431110"/>
          </a:xfrm>
          <a:prstGeom prst="roundRect">
            <a:avLst>
              <a:gd name="adj" fmla="val 5319"/>
            </a:avLst>
          </a:prstGeom>
          <a:solidFill>
            <a:srgbClr val="FFFFFF">
              <a:alpha val="5000"/>
            </a:srgbClr>
          </a:solidFill>
          <a:ln w="9525">
            <a:solidFill>
              <a:srgbClr val="00D4FF"/>
            </a:solidFill>
            <a:prstDash val="solid"/>
          </a:ln>
        </p:spPr>
        <p:txBody>
          <a:bodyPr/>
          <a:lstStyle/>
          <a:p>
            <a:pPr algn="l" defTabSz="304495">
              <a:buNone/>
            </a:pPr>
            <a:endParaRPr sz="1440" b="0" kern="1200">
              <a:solidFill>
                <a:prstClr val="black"/>
              </a:solidFill>
              <a:latin typeface="Calibri"/>
              <a:ea typeface="Calibri"/>
              <a:cs typeface="Calibri"/>
            </a:endParaRPr>
          </a:p>
        </p:txBody>
      </p:sp>
      <p:sp>
        <p:nvSpPr>
          <p:cNvPr id="8" name="圆角矩形 7">
            <a:extLst>
              <a:ext uri="{FF2B5EF4-FFF2-40B4-BE49-F238E27FC236}">
                <a16:creationId xmlns:a16="http://schemas.microsoft.com/office/drawing/2014/main" id="{E3463C01-3771-30D9-F432-36EF3FD58D8A}"/>
              </a:ext>
            </a:extLst>
          </p:cNvPr>
          <p:cNvSpPr>
            <a:spLocks noGrp="1"/>
          </p:cNvSpPr>
          <p:nvPr/>
        </p:nvSpPr>
        <p:spPr>
          <a:xfrm>
            <a:off x="331328" y="1547649"/>
            <a:ext cx="2912301" cy="65761"/>
          </a:xfrm>
          <a:prstGeom prst="roundRect">
            <a:avLst/>
          </a:prstGeom>
          <a:solidFill>
            <a:srgbClr val="0052D9">
              <a:alpha val="100000"/>
            </a:srgbClr>
          </a:solidFill>
          <a:ln w="0">
            <a:noFill/>
          </a:ln>
        </p:spPr>
        <p:txBody>
          <a:bodyPr anchor="ctr"/>
          <a:lstStyle/>
          <a:p>
            <a:pPr defTabSz="304495">
              <a:buNone/>
            </a:pPr>
            <a:endParaRPr sz="1199" b="0" kern="1200">
              <a:solidFill>
                <a:prstClr val="black"/>
              </a:solidFill>
              <a:latin typeface="Calibri"/>
              <a:ea typeface="Calibri"/>
              <a:cs typeface="Calibri"/>
            </a:endParaRPr>
          </a:p>
        </p:txBody>
      </p:sp>
      <p:sp>
        <p:nvSpPr>
          <p:cNvPr id="10" name="圆角矩形 9">
            <a:extLst>
              <a:ext uri="{FF2B5EF4-FFF2-40B4-BE49-F238E27FC236}">
                <a16:creationId xmlns:a16="http://schemas.microsoft.com/office/drawing/2014/main" id="{FB5E4E85-6EA3-B9E5-2938-25CF8D3A4A19}"/>
              </a:ext>
            </a:extLst>
          </p:cNvPr>
          <p:cNvSpPr>
            <a:spLocks noGrp="1"/>
          </p:cNvSpPr>
          <p:nvPr/>
        </p:nvSpPr>
        <p:spPr>
          <a:xfrm>
            <a:off x="3667225" y="1547648"/>
            <a:ext cx="8041709" cy="65760"/>
          </a:xfrm>
          <a:prstGeom prst="roundRect">
            <a:avLst/>
          </a:prstGeom>
          <a:solidFill>
            <a:srgbClr val="0052D9">
              <a:alpha val="100000"/>
            </a:srgbClr>
          </a:solidFill>
          <a:ln w="0">
            <a:noFill/>
          </a:ln>
        </p:spPr>
        <p:txBody>
          <a:bodyPr anchor="ctr"/>
          <a:lstStyle/>
          <a:p>
            <a:pPr defTabSz="304495">
              <a:buNone/>
            </a:pPr>
            <a:endParaRPr sz="1199" b="0" kern="1200">
              <a:solidFill>
                <a:prstClr val="black"/>
              </a:solidFill>
              <a:latin typeface="Calibri"/>
              <a:ea typeface="Calibri"/>
              <a:cs typeface="Calibri"/>
            </a:endParaRPr>
          </a:p>
        </p:txBody>
      </p:sp>
      <p:sp>
        <p:nvSpPr>
          <p:cNvPr id="11" name="Text 1">
            <a:extLst>
              <a:ext uri="{FF2B5EF4-FFF2-40B4-BE49-F238E27FC236}">
                <a16:creationId xmlns:a16="http://schemas.microsoft.com/office/drawing/2014/main" id="{EFA4511F-5C4C-7E02-70BF-488C30B1B1AC}"/>
              </a:ext>
            </a:extLst>
          </p:cNvPr>
          <p:cNvSpPr>
            <a:spLocks noGrp="1"/>
          </p:cNvSpPr>
          <p:nvPr/>
        </p:nvSpPr>
        <p:spPr>
          <a:xfrm>
            <a:off x="357146" y="1104121"/>
            <a:ext cx="2398108" cy="367958"/>
          </a:xfrm>
          <a:prstGeom prst="rect">
            <a:avLst/>
          </a:prstGeom>
          <a:noFill/>
        </p:spPr>
        <p:txBody>
          <a:bodyPr wrap="none" lIns="0" tIns="0" rIns="0" bIns="0" anchor="ctr"/>
          <a:lstStyle/>
          <a:p>
            <a:pPr algn="l" defTabSz="304495">
              <a:buNone/>
            </a:pPr>
            <a:r>
              <a:rPr sz="1798" b="0">
                <a:solidFill>
                  <a:srgbClr val="0060F0">
                    <a:alpha val="100000"/>
                  </a:srgbClr>
                </a:solidFill>
                <a:latin typeface="TencentSans W7"/>
                <a:ea typeface="TencentSans W7"/>
                <a:cs typeface="TencentSans W7"/>
              </a:rPr>
              <a:t>组织作战中台</a:t>
            </a:r>
            <a:endParaRPr sz="1199" b="0" kern="1200">
              <a:solidFill>
                <a:prstClr val="black"/>
              </a:solidFill>
              <a:latin typeface="Calibri"/>
              <a:ea typeface="Calibri"/>
              <a:cs typeface="Calibri"/>
            </a:endParaRPr>
          </a:p>
        </p:txBody>
      </p:sp>
      <p:sp>
        <p:nvSpPr>
          <p:cNvPr id="12" name="Text 1">
            <a:extLst>
              <a:ext uri="{FF2B5EF4-FFF2-40B4-BE49-F238E27FC236}">
                <a16:creationId xmlns:a16="http://schemas.microsoft.com/office/drawing/2014/main" id="{FD4EA3CA-FC72-8FDF-6717-0A2B9D394CBF}"/>
              </a:ext>
            </a:extLst>
          </p:cNvPr>
          <p:cNvSpPr>
            <a:spLocks noGrp="1"/>
          </p:cNvSpPr>
          <p:nvPr/>
        </p:nvSpPr>
        <p:spPr>
          <a:xfrm>
            <a:off x="3758807" y="1104121"/>
            <a:ext cx="5545271" cy="367958"/>
          </a:xfrm>
          <a:prstGeom prst="rect">
            <a:avLst/>
          </a:prstGeom>
          <a:noFill/>
        </p:spPr>
        <p:txBody>
          <a:bodyPr wrap="none" lIns="0" tIns="0" rIns="0" bIns="0" anchor="ctr"/>
          <a:lstStyle/>
          <a:p>
            <a:pPr algn="l" defTabSz="304495">
              <a:buNone/>
            </a:pPr>
            <a:r>
              <a:rPr sz="1798" b="0">
                <a:solidFill>
                  <a:srgbClr val="0060F0">
                    <a:alpha val="100000"/>
                  </a:srgbClr>
                </a:solidFill>
                <a:latin typeface="TencentSans W7"/>
                <a:ea typeface="TencentSans W7"/>
                <a:cs typeface="TencentSans W7"/>
              </a:rPr>
              <a:t>70 销售 × 28 城市｜分工明确，动作统一，复盘复制</a:t>
            </a:r>
            <a:endParaRPr sz="1199" b="0" kern="1200">
              <a:solidFill>
                <a:prstClr val="black"/>
              </a:solidFill>
              <a:latin typeface="Calibri"/>
              <a:ea typeface="Calibri"/>
              <a:cs typeface="Calibri"/>
            </a:endParaRPr>
          </a:p>
        </p:txBody>
      </p:sp>
      <p:sp>
        <p:nvSpPr>
          <p:cNvPr id="13" name="椭圆 12">
            <a:extLst>
              <a:ext uri="{FF2B5EF4-FFF2-40B4-BE49-F238E27FC236}">
                <a16:creationId xmlns:a16="http://schemas.microsoft.com/office/drawing/2014/main" id="{F092AF6B-8F45-4D52-B0D4-20F597228329}"/>
              </a:ext>
            </a:extLst>
          </p:cNvPr>
          <p:cNvSpPr>
            <a:spLocks noGrp="1"/>
          </p:cNvSpPr>
          <p:nvPr/>
        </p:nvSpPr>
        <p:spPr>
          <a:xfrm>
            <a:off x="3422547" y="1547647"/>
            <a:ext cx="65761" cy="75156"/>
          </a:xfrm>
          <a:prstGeom prst="ellipse">
            <a:avLst/>
          </a:prstGeom>
          <a:solidFill>
            <a:srgbClr val="0052D9">
              <a:alpha val="100000"/>
            </a:srgbClr>
          </a:solidFill>
          <a:ln w="12700">
            <a:solidFill>
              <a:srgbClr val="5C5C5C">
                <a:alpha val="100000"/>
              </a:srgbClr>
            </a:solidFill>
            <a:prstDash val="solid"/>
          </a:ln>
        </p:spPr>
        <p:txBody>
          <a:bodyPr anchor="ctr"/>
          <a:lstStyle/>
          <a:p>
            <a:pPr defTabSz="304495">
              <a:buNone/>
            </a:pPr>
            <a:endParaRPr sz="1199" b="0" kern="1200">
              <a:solidFill>
                <a:prstClr val="black"/>
              </a:solidFill>
              <a:latin typeface="Calibri"/>
              <a:ea typeface="Calibri"/>
              <a:cs typeface="Calibri"/>
            </a:endParaRPr>
          </a:p>
        </p:txBody>
      </p:sp>
      <p:sp>
        <p:nvSpPr>
          <p:cNvPr id="14" name="Shape 8">
            <a:extLst>
              <a:ext uri="{FF2B5EF4-FFF2-40B4-BE49-F238E27FC236}">
                <a16:creationId xmlns:a16="http://schemas.microsoft.com/office/drawing/2014/main" id="{588D0BC7-B4A1-2679-6F45-395C12AC7A32}"/>
              </a:ext>
            </a:extLst>
          </p:cNvPr>
          <p:cNvSpPr>
            <a:spLocks noGrp="1"/>
          </p:cNvSpPr>
          <p:nvPr/>
        </p:nvSpPr>
        <p:spPr>
          <a:xfrm>
            <a:off x="331328" y="1822561"/>
            <a:ext cx="2912301" cy="1431110"/>
          </a:xfrm>
          <a:prstGeom prst="roundRect">
            <a:avLst>
              <a:gd name="adj" fmla="val 5319"/>
            </a:avLst>
          </a:prstGeom>
          <a:solidFill>
            <a:srgbClr val="FFFFFF">
              <a:alpha val="5000"/>
            </a:srgbClr>
          </a:solidFill>
          <a:ln w="9525">
            <a:solidFill>
              <a:srgbClr val="00D4FF"/>
            </a:solidFill>
            <a:prstDash val="solid"/>
          </a:ln>
        </p:spPr>
        <p:txBody>
          <a:bodyPr/>
          <a:lstStyle/>
          <a:p>
            <a:pPr algn="l" defTabSz="304495">
              <a:buNone/>
            </a:pPr>
            <a:endParaRPr sz="1440" b="0" kern="1200">
              <a:solidFill>
                <a:prstClr val="black"/>
              </a:solidFill>
              <a:latin typeface="Calibri"/>
              <a:ea typeface="Calibri"/>
              <a:cs typeface="Calibri"/>
            </a:endParaRPr>
          </a:p>
        </p:txBody>
      </p:sp>
      <p:sp>
        <p:nvSpPr>
          <p:cNvPr id="15" name="Shape 8">
            <a:extLst>
              <a:ext uri="{FF2B5EF4-FFF2-40B4-BE49-F238E27FC236}">
                <a16:creationId xmlns:a16="http://schemas.microsoft.com/office/drawing/2014/main" id="{EBDA3813-B8F0-3976-AEC8-45ED424FD039}"/>
              </a:ext>
            </a:extLst>
          </p:cNvPr>
          <p:cNvSpPr>
            <a:spLocks noGrp="1"/>
          </p:cNvSpPr>
          <p:nvPr/>
        </p:nvSpPr>
        <p:spPr>
          <a:xfrm>
            <a:off x="331328" y="4999595"/>
            <a:ext cx="2912301" cy="1431110"/>
          </a:xfrm>
          <a:prstGeom prst="roundRect">
            <a:avLst>
              <a:gd name="adj" fmla="val 5319"/>
            </a:avLst>
          </a:prstGeom>
          <a:solidFill>
            <a:srgbClr val="FFFFFF">
              <a:alpha val="5000"/>
            </a:srgbClr>
          </a:solidFill>
          <a:ln w="9525">
            <a:solidFill>
              <a:srgbClr val="00D4FF"/>
            </a:solidFill>
            <a:prstDash val="solid"/>
          </a:ln>
        </p:spPr>
        <p:txBody>
          <a:bodyPr/>
          <a:lstStyle/>
          <a:p>
            <a:pPr algn="l" defTabSz="304495">
              <a:buNone/>
            </a:pPr>
            <a:endParaRPr sz="1440" b="0" kern="1200">
              <a:solidFill>
                <a:prstClr val="black"/>
              </a:solidFill>
              <a:latin typeface="Calibri"/>
              <a:ea typeface="Calibri"/>
              <a:cs typeface="Calibri"/>
            </a:endParaRPr>
          </a:p>
        </p:txBody>
      </p:sp>
      <p:pic>
        <p:nvPicPr>
          <p:cNvPr id="146" name="图片 15"/>
          <p:cNvPicPr>
            <a:picLocks noChangeAspect="1"/>
          </p:cNvPicPr>
          <p:nvPr/>
        </p:nvPicPr>
        <p:blipFill>
          <a:blip r:embed="rId3"/>
          <a:stretch>
            <a:fillRect/>
          </a:stretch>
        </p:blipFill>
        <p:spPr>
          <a:xfrm>
            <a:off x="429704" y="1917253"/>
            <a:ext cx="245306" cy="312977"/>
          </a:xfrm>
          <a:prstGeom prst="rect">
            <a:avLst/>
          </a:prstGeom>
        </p:spPr>
      </p:pic>
      <p:sp>
        <p:nvSpPr>
          <p:cNvPr id="17" name="Text 1">
            <a:extLst>
              <a:ext uri="{FF2B5EF4-FFF2-40B4-BE49-F238E27FC236}">
                <a16:creationId xmlns:a16="http://schemas.microsoft.com/office/drawing/2014/main" id="{428723A8-B22E-E609-841A-DDE7D6F478FF}"/>
              </a:ext>
            </a:extLst>
          </p:cNvPr>
          <p:cNvSpPr>
            <a:spLocks noGrp="1"/>
          </p:cNvSpPr>
          <p:nvPr/>
        </p:nvSpPr>
        <p:spPr>
          <a:xfrm>
            <a:off x="789154" y="1889762"/>
            <a:ext cx="2398108" cy="367958"/>
          </a:xfrm>
          <a:prstGeom prst="rect">
            <a:avLst/>
          </a:prstGeom>
          <a:noFill/>
        </p:spPr>
        <p:txBody>
          <a:bodyPr wrap="none" lIns="0" tIns="0" rIns="0" bIns="0" anchor="ctr"/>
          <a:lstStyle/>
          <a:p>
            <a:pPr algn="l" defTabSz="304495">
              <a:buNone/>
            </a:pPr>
            <a:r>
              <a:rPr sz="1332" b="0">
                <a:solidFill>
                  <a:srgbClr val="0060F0">
                    <a:alpha val="100000"/>
                  </a:srgbClr>
                </a:solidFill>
                <a:latin typeface="TencentSans W7"/>
                <a:ea typeface="TencentSans W7"/>
                <a:cs typeface="TencentSans W7"/>
              </a:rPr>
              <a:t>总部作战中台</a:t>
            </a:r>
            <a:endParaRPr sz="1199" b="0" kern="1200">
              <a:solidFill>
                <a:prstClr val="black"/>
              </a:solidFill>
              <a:latin typeface="Calibri"/>
              <a:ea typeface="Calibri"/>
              <a:cs typeface="Calibri"/>
            </a:endParaRPr>
          </a:p>
        </p:txBody>
      </p:sp>
      <p:sp>
        <p:nvSpPr>
          <p:cNvPr id="18" name="文本框 17">
            <a:extLst>
              <a:ext uri="{FF2B5EF4-FFF2-40B4-BE49-F238E27FC236}">
                <a16:creationId xmlns:a16="http://schemas.microsoft.com/office/drawing/2014/main" id="{783939CE-3A2B-0018-9938-6EF5A5AD1080}"/>
              </a:ext>
            </a:extLst>
          </p:cNvPr>
          <p:cNvSpPr>
            <a:spLocks noGrp="1"/>
          </p:cNvSpPr>
          <p:nvPr/>
        </p:nvSpPr>
        <p:spPr>
          <a:xfrm>
            <a:off x="429704" y="2316072"/>
            <a:ext cx="2685680" cy="513832"/>
          </a:xfrm>
          <a:prstGeom prst="rect">
            <a:avLst/>
          </a:prstGeom>
          <a:ln w="12700">
            <a:prstDash val="solid"/>
          </a:ln>
        </p:spPr>
        <p:txBody>
          <a:bodyPr>
            <a:spAutoFit/>
          </a:bodyPr>
          <a:lstStyle/>
          <a:p>
            <a:pPr marL="190310" indent="-190310" algn="l" defTabSz="304495">
              <a:lnSpc>
                <a:spcPct val="130000"/>
              </a:lnSpc>
              <a:buFont typeface="Arial"/>
              <a:buChar char="•"/>
            </a:pPr>
            <a:r>
              <a:rPr sz="1066" b="0">
                <a:solidFill>
                  <a:prstClr val="black"/>
                </a:solidFill>
                <a:latin typeface="TencentSans W3"/>
                <a:ea typeface="TencentSans W3"/>
                <a:cs typeface="TencentSans W3"/>
              </a:rPr>
              <a:t>统一培训｜统一物料｜统一 FAQ｜统一支持</a:t>
            </a:r>
            <a:endParaRPr sz="1199" b="0" kern="1200">
              <a:solidFill>
                <a:prstClr val="black"/>
              </a:solidFill>
              <a:latin typeface="Calibri"/>
              <a:ea typeface="Calibri"/>
              <a:cs typeface="Calibri"/>
            </a:endParaRPr>
          </a:p>
        </p:txBody>
      </p:sp>
      <p:sp>
        <p:nvSpPr>
          <p:cNvPr id="19" name="圆角矩形 18">
            <a:extLst>
              <a:ext uri="{FF2B5EF4-FFF2-40B4-BE49-F238E27FC236}">
                <a16:creationId xmlns:a16="http://schemas.microsoft.com/office/drawing/2014/main" id="{2471582D-B7F1-CD34-FAB6-B64FE5E7C096}"/>
              </a:ext>
            </a:extLst>
          </p:cNvPr>
          <p:cNvSpPr>
            <a:spLocks noGrp="1"/>
          </p:cNvSpPr>
          <p:nvPr/>
        </p:nvSpPr>
        <p:spPr>
          <a:xfrm>
            <a:off x="474432" y="2955967"/>
            <a:ext cx="375780" cy="214859"/>
          </a:xfrm>
          <a:prstGeom prst="roundRect">
            <a:avLst/>
          </a:prstGeom>
          <a:solidFill>
            <a:srgbClr val="0052D9">
              <a:alpha val="72000"/>
            </a:srgbClr>
          </a:solidFill>
          <a:ln w="0">
            <a:noFill/>
          </a:ln>
        </p:spPr>
        <p:txBody>
          <a:bodyPr anchor="ctr"/>
          <a:lstStyle/>
          <a:p>
            <a:pPr defTabSz="304495">
              <a:buNone/>
            </a:pPr>
            <a:r>
              <a:rPr sz="600" b="0">
                <a:solidFill>
                  <a:srgbClr val="FFFFFF">
                    <a:alpha val="100000"/>
                  </a:srgbClr>
                </a:solidFill>
                <a:latin typeface="TencentSans W7"/>
                <a:ea typeface="TencentSans W7"/>
                <a:cs typeface="TencentSans W7"/>
              </a:rPr>
              <a:t>培训</a:t>
            </a:r>
            <a:endParaRPr sz="1000" b="0" kern="1200">
              <a:solidFill>
                <a:prstClr val="black"/>
              </a:solidFill>
              <a:latin typeface="Calibri"/>
              <a:ea typeface="Calibri"/>
              <a:cs typeface="Calibri"/>
            </a:endParaRPr>
          </a:p>
        </p:txBody>
      </p:sp>
      <p:sp>
        <p:nvSpPr>
          <p:cNvPr id="20" name="圆角矩形 19">
            <a:extLst>
              <a:ext uri="{FF2B5EF4-FFF2-40B4-BE49-F238E27FC236}">
                <a16:creationId xmlns:a16="http://schemas.microsoft.com/office/drawing/2014/main" id="{DBCFEDCB-7E3D-5078-6A16-FBE0BD8FCEC9}"/>
              </a:ext>
            </a:extLst>
          </p:cNvPr>
          <p:cNvSpPr>
            <a:spLocks noGrp="1"/>
          </p:cNvSpPr>
          <p:nvPr/>
        </p:nvSpPr>
        <p:spPr>
          <a:xfrm>
            <a:off x="911211" y="2955967"/>
            <a:ext cx="375780" cy="214859"/>
          </a:xfrm>
          <a:prstGeom prst="roundRect">
            <a:avLst/>
          </a:prstGeom>
          <a:solidFill>
            <a:srgbClr val="0052D9">
              <a:alpha val="72000"/>
            </a:srgbClr>
          </a:solidFill>
          <a:ln w="0">
            <a:noFill/>
          </a:ln>
        </p:spPr>
        <p:txBody>
          <a:bodyPr anchor="ctr"/>
          <a:lstStyle/>
          <a:p>
            <a:pPr defTabSz="304495">
              <a:buNone/>
            </a:pPr>
            <a:r>
              <a:rPr sz="600" b="0">
                <a:solidFill>
                  <a:srgbClr val="FFFFFF">
                    <a:alpha val="100000"/>
                  </a:srgbClr>
                </a:solidFill>
                <a:latin typeface="TencentSans W7"/>
                <a:ea typeface="TencentSans W7"/>
                <a:cs typeface="TencentSans W7"/>
              </a:rPr>
              <a:t>物料</a:t>
            </a:r>
            <a:endParaRPr sz="1000" b="0" kern="1200">
              <a:solidFill>
                <a:prstClr val="black"/>
              </a:solidFill>
              <a:latin typeface="Calibri"/>
              <a:ea typeface="Calibri"/>
              <a:cs typeface="Calibri"/>
            </a:endParaRPr>
          </a:p>
        </p:txBody>
      </p:sp>
      <p:sp>
        <p:nvSpPr>
          <p:cNvPr id="21" name="圆角矩形 20">
            <a:extLst>
              <a:ext uri="{FF2B5EF4-FFF2-40B4-BE49-F238E27FC236}">
                <a16:creationId xmlns:a16="http://schemas.microsoft.com/office/drawing/2014/main" id="{DA879DE6-D217-0099-1475-9CC127C95975}"/>
              </a:ext>
            </a:extLst>
          </p:cNvPr>
          <p:cNvSpPr>
            <a:spLocks noGrp="1"/>
          </p:cNvSpPr>
          <p:nvPr/>
        </p:nvSpPr>
        <p:spPr>
          <a:xfrm>
            <a:off x="1347990" y="2955967"/>
            <a:ext cx="375780" cy="214859"/>
          </a:xfrm>
          <a:prstGeom prst="roundRect">
            <a:avLst/>
          </a:prstGeom>
          <a:solidFill>
            <a:srgbClr val="0052D9">
              <a:alpha val="72000"/>
            </a:srgbClr>
          </a:solidFill>
          <a:ln w="0">
            <a:noFill/>
          </a:ln>
        </p:spPr>
        <p:txBody>
          <a:bodyPr anchor="ctr"/>
          <a:lstStyle/>
          <a:p>
            <a:pPr defTabSz="304495">
              <a:buNone/>
            </a:pPr>
            <a:r>
              <a:rPr sz="600" b="0">
                <a:solidFill>
                  <a:srgbClr val="FFFFFF">
                    <a:alpha val="100000"/>
                  </a:srgbClr>
                </a:solidFill>
                <a:latin typeface="TencentSans W7"/>
                <a:ea typeface="TencentSans W7"/>
                <a:cs typeface="TencentSans W7"/>
              </a:rPr>
              <a:t>FAQ</a:t>
            </a:r>
            <a:endParaRPr sz="1000" b="0" kern="1200">
              <a:solidFill>
                <a:prstClr val="black"/>
              </a:solidFill>
              <a:latin typeface="Calibri"/>
              <a:ea typeface="Calibri"/>
              <a:cs typeface="Calibri"/>
            </a:endParaRPr>
          </a:p>
        </p:txBody>
      </p:sp>
      <p:sp>
        <p:nvSpPr>
          <p:cNvPr id="22" name="圆角矩形 21">
            <a:extLst>
              <a:ext uri="{FF2B5EF4-FFF2-40B4-BE49-F238E27FC236}">
                <a16:creationId xmlns:a16="http://schemas.microsoft.com/office/drawing/2014/main" id="{C12F74DA-8717-83D2-504D-C7EEE191E09B}"/>
              </a:ext>
            </a:extLst>
          </p:cNvPr>
          <p:cNvSpPr>
            <a:spLocks noGrp="1"/>
          </p:cNvSpPr>
          <p:nvPr/>
        </p:nvSpPr>
        <p:spPr>
          <a:xfrm>
            <a:off x="1784770" y="2955967"/>
            <a:ext cx="375780" cy="214859"/>
          </a:xfrm>
          <a:prstGeom prst="roundRect">
            <a:avLst/>
          </a:prstGeom>
          <a:solidFill>
            <a:srgbClr val="0052D9">
              <a:alpha val="72000"/>
            </a:srgbClr>
          </a:solidFill>
          <a:ln w="0">
            <a:noFill/>
          </a:ln>
        </p:spPr>
        <p:txBody>
          <a:bodyPr anchor="ctr"/>
          <a:lstStyle/>
          <a:p>
            <a:pPr defTabSz="304495">
              <a:buNone/>
            </a:pPr>
            <a:r>
              <a:rPr sz="600" b="0">
                <a:solidFill>
                  <a:srgbClr val="FFFFFF">
                    <a:alpha val="100000"/>
                  </a:srgbClr>
                </a:solidFill>
                <a:latin typeface="TencentSans W7"/>
                <a:ea typeface="TencentSans W7"/>
                <a:cs typeface="TencentSans W7"/>
              </a:rPr>
              <a:t>支持</a:t>
            </a:r>
            <a:endParaRPr sz="1000" b="0" kern="1200">
              <a:solidFill>
                <a:prstClr val="black"/>
              </a:solidFill>
              <a:latin typeface="Calibri"/>
              <a:ea typeface="Calibri"/>
              <a:cs typeface="Calibri"/>
            </a:endParaRPr>
          </a:p>
        </p:txBody>
      </p:sp>
      <p:sp>
        <p:nvSpPr>
          <p:cNvPr id="23" name="圆角矩形 22">
            <a:extLst>
              <a:ext uri="{FF2B5EF4-FFF2-40B4-BE49-F238E27FC236}">
                <a16:creationId xmlns:a16="http://schemas.microsoft.com/office/drawing/2014/main" id="{9EA5765C-2864-AF18-DE6F-A2BB175FEF81}"/>
              </a:ext>
            </a:extLst>
          </p:cNvPr>
          <p:cNvSpPr>
            <a:spLocks noGrp="1"/>
          </p:cNvSpPr>
          <p:nvPr/>
        </p:nvSpPr>
        <p:spPr>
          <a:xfrm>
            <a:off x="2221549" y="2955967"/>
            <a:ext cx="375780" cy="214859"/>
          </a:xfrm>
          <a:prstGeom prst="roundRect">
            <a:avLst/>
          </a:prstGeom>
          <a:solidFill>
            <a:srgbClr val="0052D9">
              <a:alpha val="72000"/>
            </a:srgbClr>
          </a:solidFill>
          <a:ln w="0">
            <a:noFill/>
          </a:ln>
        </p:spPr>
        <p:txBody>
          <a:bodyPr anchor="ctr"/>
          <a:lstStyle/>
          <a:p>
            <a:pPr defTabSz="304495">
              <a:buNone/>
            </a:pPr>
            <a:r>
              <a:rPr sz="600" b="0">
                <a:solidFill>
                  <a:srgbClr val="FFFFFF">
                    <a:alpha val="100000"/>
                  </a:srgbClr>
                </a:solidFill>
                <a:latin typeface="TencentSans W7"/>
                <a:ea typeface="TencentSans W7"/>
                <a:cs typeface="TencentSans W7"/>
              </a:rPr>
              <a:t>案例</a:t>
            </a:r>
            <a:endParaRPr sz="1000" b="0" kern="1200">
              <a:solidFill>
                <a:prstClr val="black"/>
              </a:solidFill>
              <a:latin typeface="Calibri"/>
              <a:ea typeface="Calibri"/>
              <a:cs typeface="Calibri"/>
            </a:endParaRPr>
          </a:p>
        </p:txBody>
      </p:sp>
      <p:sp>
        <p:nvSpPr>
          <p:cNvPr id="24" name="圆角矩形 23">
            <a:extLst>
              <a:ext uri="{FF2B5EF4-FFF2-40B4-BE49-F238E27FC236}">
                <a16:creationId xmlns:a16="http://schemas.microsoft.com/office/drawing/2014/main" id="{376B371D-6925-EACB-4A67-F54BFB2D4F20}"/>
              </a:ext>
            </a:extLst>
          </p:cNvPr>
          <p:cNvSpPr>
            <a:spLocks noGrp="1"/>
          </p:cNvSpPr>
          <p:nvPr/>
        </p:nvSpPr>
        <p:spPr>
          <a:xfrm>
            <a:off x="2658328" y="2955967"/>
            <a:ext cx="375780" cy="214859"/>
          </a:xfrm>
          <a:prstGeom prst="roundRect">
            <a:avLst/>
          </a:prstGeom>
          <a:solidFill>
            <a:srgbClr val="0052D9">
              <a:alpha val="72000"/>
            </a:srgbClr>
          </a:solidFill>
          <a:ln w="0">
            <a:noFill/>
          </a:ln>
        </p:spPr>
        <p:txBody>
          <a:bodyPr anchor="ctr"/>
          <a:lstStyle/>
          <a:p>
            <a:pPr defTabSz="304495">
              <a:buNone/>
            </a:pPr>
            <a:r>
              <a:rPr sz="600" b="0">
                <a:solidFill>
                  <a:srgbClr val="FFFFFF">
                    <a:alpha val="100000"/>
                  </a:srgbClr>
                </a:solidFill>
                <a:latin typeface="TencentSans W7"/>
                <a:ea typeface="TencentSans W7"/>
                <a:cs typeface="TencentSans W7"/>
              </a:rPr>
              <a:t>复盘</a:t>
            </a:r>
            <a:endParaRPr sz="1000" b="0" kern="1200">
              <a:solidFill>
                <a:prstClr val="black"/>
              </a:solidFill>
              <a:latin typeface="Calibri"/>
              <a:ea typeface="Calibri"/>
              <a:cs typeface="Calibri"/>
            </a:endParaRPr>
          </a:p>
        </p:txBody>
      </p:sp>
      <p:sp>
        <p:nvSpPr>
          <p:cNvPr id="25" name="Shape 8">
            <a:extLst>
              <a:ext uri="{FF2B5EF4-FFF2-40B4-BE49-F238E27FC236}">
                <a16:creationId xmlns:a16="http://schemas.microsoft.com/office/drawing/2014/main" id="{75F045F0-39CD-9B97-E331-7671F0CD1E40}"/>
              </a:ext>
            </a:extLst>
          </p:cNvPr>
          <p:cNvSpPr>
            <a:spLocks noGrp="1"/>
          </p:cNvSpPr>
          <p:nvPr/>
        </p:nvSpPr>
        <p:spPr>
          <a:xfrm>
            <a:off x="331328" y="3411078"/>
            <a:ext cx="2912301" cy="1431110"/>
          </a:xfrm>
          <a:prstGeom prst="roundRect">
            <a:avLst>
              <a:gd name="adj" fmla="val 5319"/>
            </a:avLst>
          </a:prstGeom>
          <a:solidFill>
            <a:srgbClr val="FFFFFF">
              <a:alpha val="5000"/>
            </a:srgbClr>
          </a:solidFill>
          <a:ln w="9525">
            <a:solidFill>
              <a:srgbClr val="00D4FF"/>
            </a:solidFill>
            <a:prstDash val="solid"/>
          </a:ln>
        </p:spPr>
        <p:txBody>
          <a:bodyPr/>
          <a:lstStyle/>
          <a:p>
            <a:pPr algn="l" defTabSz="304495">
              <a:buNone/>
            </a:pPr>
            <a:endParaRPr sz="1440" b="0" kern="1200">
              <a:solidFill>
                <a:prstClr val="black"/>
              </a:solidFill>
              <a:latin typeface="Calibri"/>
              <a:ea typeface="Calibri"/>
              <a:cs typeface="Calibri"/>
            </a:endParaRPr>
          </a:p>
        </p:txBody>
      </p:sp>
      <p:sp>
        <p:nvSpPr>
          <p:cNvPr id="26" name="Text 1">
            <a:extLst>
              <a:ext uri="{FF2B5EF4-FFF2-40B4-BE49-F238E27FC236}">
                <a16:creationId xmlns:a16="http://schemas.microsoft.com/office/drawing/2014/main" id="{6A36A649-E50C-796C-93A4-3C71C6690671}"/>
              </a:ext>
            </a:extLst>
          </p:cNvPr>
          <p:cNvSpPr>
            <a:spLocks noGrp="1"/>
          </p:cNvSpPr>
          <p:nvPr/>
        </p:nvSpPr>
        <p:spPr>
          <a:xfrm>
            <a:off x="789154" y="3474050"/>
            <a:ext cx="2398108" cy="367958"/>
          </a:xfrm>
          <a:prstGeom prst="rect">
            <a:avLst/>
          </a:prstGeom>
          <a:noFill/>
        </p:spPr>
        <p:txBody>
          <a:bodyPr wrap="none" lIns="0" tIns="0" rIns="0" bIns="0" anchor="ctr"/>
          <a:lstStyle/>
          <a:p>
            <a:pPr algn="l" defTabSz="304495">
              <a:buNone/>
            </a:pPr>
            <a:r>
              <a:rPr sz="1332" b="0">
                <a:solidFill>
                  <a:srgbClr val="0060F0">
                    <a:alpha val="100000"/>
                  </a:srgbClr>
                </a:solidFill>
                <a:latin typeface="TencentSans W7"/>
                <a:ea typeface="TencentSans W7"/>
                <a:cs typeface="TencentSans W7"/>
              </a:rPr>
              <a:t>大区 / 城市负责人</a:t>
            </a:r>
            <a:endParaRPr sz="1199" b="0" kern="1200">
              <a:solidFill>
                <a:prstClr val="black"/>
              </a:solidFill>
              <a:latin typeface="Calibri"/>
              <a:ea typeface="Calibri"/>
              <a:cs typeface="Calibri"/>
            </a:endParaRPr>
          </a:p>
        </p:txBody>
      </p:sp>
      <p:sp>
        <p:nvSpPr>
          <p:cNvPr id="27" name="文本框 26">
            <a:extLst>
              <a:ext uri="{FF2B5EF4-FFF2-40B4-BE49-F238E27FC236}">
                <a16:creationId xmlns:a16="http://schemas.microsoft.com/office/drawing/2014/main" id="{9DAB4B72-CD4C-2E81-082F-1E7AE05404BB}"/>
              </a:ext>
            </a:extLst>
          </p:cNvPr>
          <p:cNvSpPr>
            <a:spLocks noGrp="1"/>
          </p:cNvSpPr>
          <p:nvPr/>
        </p:nvSpPr>
        <p:spPr>
          <a:xfrm>
            <a:off x="315510" y="3972221"/>
            <a:ext cx="2914068" cy="725028"/>
          </a:xfrm>
          <a:prstGeom prst="rect">
            <a:avLst/>
          </a:prstGeom>
          <a:ln w="12700">
            <a:prstDash val="solid"/>
          </a:ln>
        </p:spPr>
        <p:txBody>
          <a:bodyPr>
            <a:spAutoFit/>
          </a:bodyPr>
          <a:lstStyle/>
          <a:p>
            <a:pPr marL="190310" indent="-190310" algn="l" defTabSz="304495">
              <a:lnSpc>
                <a:spcPct val="130000"/>
              </a:lnSpc>
              <a:buFont typeface="Arial"/>
              <a:buChar char="•"/>
            </a:pPr>
            <a:r>
              <a:rPr sz="1066" b="0">
                <a:solidFill>
                  <a:prstClr val="black"/>
                </a:solidFill>
                <a:latin typeface="TencentSans W3"/>
                <a:ea typeface="TencentSans W3"/>
                <a:cs typeface="TencentSans W3"/>
              </a:rPr>
              <a:t>目标分解｜培训演练｜客户推进｜案例沉淀</a:t>
            </a:r>
            <a:endParaRPr sz="1199" b="0" kern="1200">
              <a:solidFill>
                <a:prstClr val="black"/>
              </a:solidFill>
              <a:latin typeface="Calibri"/>
              <a:ea typeface="Calibri"/>
              <a:cs typeface="Calibri"/>
            </a:endParaRPr>
          </a:p>
        </p:txBody>
      </p:sp>
      <p:pic>
        <p:nvPicPr>
          <p:cNvPr id="158" name="图片 27"/>
          <p:cNvPicPr>
            <a:picLocks noChangeAspect="1"/>
          </p:cNvPicPr>
          <p:nvPr/>
        </p:nvPicPr>
        <p:blipFill>
          <a:blip r:embed="rId4"/>
          <a:stretch>
            <a:fillRect/>
          </a:stretch>
        </p:blipFill>
        <p:spPr>
          <a:xfrm>
            <a:off x="429704" y="3518458"/>
            <a:ext cx="245306" cy="287600"/>
          </a:xfrm>
          <a:prstGeom prst="rect">
            <a:avLst/>
          </a:prstGeom>
        </p:spPr>
      </p:pic>
      <p:pic>
        <p:nvPicPr>
          <p:cNvPr id="159" name="图片 28"/>
          <p:cNvPicPr>
            <a:picLocks noChangeAspect="1"/>
          </p:cNvPicPr>
          <p:nvPr/>
        </p:nvPicPr>
        <p:blipFill>
          <a:blip r:embed="rId5"/>
          <a:stretch>
            <a:fillRect/>
          </a:stretch>
        </p:blipFill>
        <p:spPr>
          <a:xfrm>
            <a:off x="425475" y="5136767"/>
            <a:ext cx="253765" cy="245306"/>
          </a:xfrm>
          <a:prstGeom prst="rect">
            <a:avLst/>
          </a:prstGeom>
        </p:spPr>
      </p:pic>
      <p:sp>
        <p:nvSpPr>
          <p:cNvPr id="30" name="Text 1">
            <a:extLst>
              <a:ext uri="{FF2B5EF4-FFF2-40B4-BE49-F238E27FC236}">
                <a16:creationId xmlns:a16="http://schemas.microsoft.com/office/drawing/2014/main" id="{4A8BC95D-18DE-3180-CDD3-F0BFB19180CB}"/>
              </a:ext>
            </a:extLst>
          </p:cNvPr>
          <p:cNvSpPr>
            <a:spLocks noGrp="1"/>
          </p:cNvSpPr>
          <p:nvPr/>
        </p:nvSpPr>
        <p:spPr>
          <a:xfrm>
            <a:off x="773606" y="5058337"/>
            <a:ext cx="2398108" cy="367958"/>
          </a:xfrm>
          <a:prstGeom prst="rect">
            <a:avLst/>
          </a:prstGeom>
          <a:noFill/>
        </p:spPr>
        <p:txBody>
          <a:bodyPr wrap="none" lIns="0" tIns="0" rIns="0" bIns="0" anchor="ctr"/>
          <a:lstStyle/>
          <a:p>
            <a:pPr algn="l" defTabSz="304495">
              <a:buNone/>
            </a:pPr>
            <a:r>
              <a:rPr sz="1332" b="0">
                <a:solidFill>
                  <a:srgbClr val="0060F0">
                    <a:alpha val="100000"/>
                  </a:srgbClr>
                </a:solidFill>
                <a:latin typeface="TencentSans W7"/>
                <a:ea typeface="TencentSans W7"/>
                <a:cs typeface="TencentSans W7"/>
              </a:rPr>
              <a:t>管理机制</a:t>
            </a:r>
            <a:endParaRPr sz="1199" b="0" kern="1200">
              <a:solidFill>
                <a:prstClr val="black"/>
              </a:solidFill>
              <a:latin typeface="Calibri"/>
              <a:ea typeface="Calibri"/>
              <a:cs typeface="Calibri"/>
            </a:endParaRPr>
          </a:p>
        </p:txBody>
      </p:sp>
      <p:sp>
        <p:nvSpPr>
          <p:cNvPr id="31" name="文本框 30">
            <a:extLst>
              <a:ext uri="{FF2B5EF4-FFF2-40B4-BE49-F238E27FC236}">
                <a16:creationId xmlns:a16="http://schemas.microsoft.com/office/drawing/2014/main" id="{5568E156-A8C2-69B0-1098-DA9F2822C209}"/>
              </a:ext>
            </a:extLst>
          </p:cNvPr>
          <p:cNvSpPr>
            <a:spLocks noGrp="1"/>
          </p:cNvSpPr>
          <p:nvPr/>
        </p:nvSpPr>
        <p:spPr>
          <a:xfrm>
            <a:off x="357147" y="5551343"/>
            <a:ext cx="2914068" cy="714234"/>
          </a:xfrm>
          <a:prstGeom prst="rect">
            <a:avLst/>
          </a:prstGeom>
          <a:ln w="12700">
            <a:prstDash val="solid"/>
          </a:ln>
        </p:spPr>
        <p:txBody>
          <a:bodyPr>
            <a:spAutoFit/>
          </a:bodyPr>
          <a:lstStyle/>
          <a:p>
            <a:pPr marL="190310" indent="-190310" algn="l" defTabSz="304495">
              <a:lnSpc>
                <a:spcPct val="130000"/>
              </a:lnSpc>
              <a:buFont typeface="Arial"/>
              <a:buChar char="•"/>
            </a:pPr>
            <a:r>
              <a:rPr sz="1066" b="0">
                <a:solidFill>
                  <a:prstClr val="black"/>
                </a:solidFill>
                <a:latin typeface="TencentSans W3"/>
                <a:ea typeface="TencentSans W3"/>
                <a:cs typeface="TencentSans W3"/>
              </a:rPr>
              <a:t>销售日报｜城市周会｜案例库｜打法复盘</a:t>
            </a:r>
            <a:endParaRPr sz="1199" b="0" kern="1200">
              <a:solidFill>
                <a:prstClr val="black"/>
              </a:solidFill>
              <a:latin typeface="Calibri"/>
              <a:ea typeface="Calibri"/>
              <a:cs typeface="Calibri"/>
            </a:endParaRPr>
          </a:p>
        </p:txBody>
      </p:sp>
      <p:sp>
        <p:nvSpPr>
          <p:cNvPr id="32" name="Shape 8">
            <a:extLst>
              <a:ext uri="{FF2B5EF4-FFF2-40B4-BE49-F238E27FC236}">
                <a16:creationId xmlns:a16="http://schemas.microsoft.com/office/drawing/2014/main" id="{F0CB87A7-E11B-D09F-9CB4-FFD8E4680A31}"/>
              </a:ext>
            </a:extLst>
          </p:cNvPr>
          <p:cNvSpPr>
            <a:spLocks noGrp="1"/>
          </p:cNvSpPr>
          <p:nvPr/>
        </p:nvSpPr>
        <p:spPr>
          <a:xfrm>
            <a:off x="3667226" y="1841593"/>
            <a:ext cx="2398122" cy="1431110"/>
          </a:xfrm>
          <a:prstGeom prst="roundRect">
            <a:avLst>
              <a:gd name="adj" fmla="val 5319"/>
            </a:avLst>
          </a:prstGeom>
          <a:solidFill>
            <a:srgbClr val="FFFFFF">
              <a:alpha val="5000"/>
            </a:srgbClr>
          </a:solidFill>
          <a:ln w="9525">
            <a:solidFill>
              <a:srgbClr val="00D4FF"/>
            </a:solidFill>
            <a:prstDash val="solid"/>
          </a:ln>
        </p:spPr>
        <p:txBody>
          <a:bodyPr/>
          <a:lstStyle/>
          <a:p>
            <a:pPr algn="l" defTabSz="304495">
              <a:buNone/>
            </a:pPr>
            <a:endParaRPr sz="1440" b="0" kern="1200">
              <a:solidFill>
                <a:prstClr val="black"/>
              </a:solidFill>
              <a:latin typeface="Calibri"/>
              <a:ea typeface="Calibri"/>
              <a:cs typeface="Calibri"/>
            </a:endParaRPr>
          </a:p>
        </p:txBody>
      </p:sp>
      <p:sp>
        <p:nvSpPr>
          <p:cNvPr id="33" name="Shape 8">
            <a:extLst>
              <a:ext uri="{FF2B5EF4-FFF2-40B4-BE49-F238E27FC236}">
                <a16:creationId xmlns:a16="http://schemas.microsoft.com/office/drawing/2014/main" id="{57036105-1DA1-3B1B-4E88-6EA5BC1E7E52}"/>
              </a:ext>
            </a:extLst>
          </p:cNvPr>
          <p:cNvSpPr>
            <a:spLocks noGrp="1"/>
          </p:cNvSpPr>
          <p:nvPr/>
        </p:nvSpPr>
        <p:spPr>
          <a:xfrm>
            <a:off x="6231929" y="1841593"/>
            <a:ext cx="2912301" cy="1431110"/>
          </a:xfrm>
          <a:prstGeom prst="roundRect">
            <a:avLst>
              <a:gd name="adj" fmla="val 5319"/>
            </a:avLst>
          </a:prstGeom>
          <a:solidFill>
            <a:srgbClr val="FFFFFF">
              <a:alpha val="5000"/>
            </a:srgbClr>
          </a:solidFill>
          <a:ln w="9525">
            <a:solidFill>
              <a:srgbClr val="00D4FF"/>
            </a:solidFill>
            <a:prstDash val="solid"/>
          </a:ln>
        </p:spPr>
        <p:txBody>
          <a:bodyPr/>
          <a:lstStyle/>
          <a:p>
            <a:pPr algn="l" defTabSz="304495">
              <a:buNone/>
            </a:pPr>
            <a:endParaRPr sz="1440" b="0" kern="1200">
              <a:solidFill>
                <a:prstClr val="black"/>
              </a:solidFill>
              <a:latin typeface="Calibri"/>
              <a:ea typeface="Calibri"/>
              <a:cs typeface="Calibri"/>
            </a:endParaRPr>
          </a:p>
        </p:txBody>
      </p:sp>
      <p:sp>
        <p:nvSpPr>
          <p:cNvPr id="34" name="Shape 8">
            <a:extLst>
              <a:ext uri="{FF2B5EF4-FFF2-40B4-BE49-F238E27FC236}">
                <a16:creationId xmlns:a16="http://schemas.microsoft.com/office/drawing/2014/main" id="{8D6B073A-47D3-2722-B93E-DD1125780FEE}"/>
              </a:ext>
            </a:extLst>
          </p:cNvPr>
          <p:cNvSpPr>
            <a:spLocks noGrp="1"/>
          </p:cNvSpPr>
          <p:nvPr/>
        </p:nvSpPr>
        <p:spPr>
          <a:xfrm>
            <a:off x="3698673" y="3411078"/>
            <a:ext cx="2398122" cy="1431110"/>
          </a:xfrm>
          <a:prstGeom prst="roundRect">
            <a:avLst>
              <a:gd name="adj" fmla="val 5319"/>
            </a:avLst>
          </a:prstGeom>
          <a:solidFill>
            <a:srgbClr val="FFFFFF">
              <a:alpha val="5000"/>
            </a:srgbClr>
          </a:solidFill>
          <a:ln w="9525">
            <a:solidFill>
              <a:srgbClr val="00D4FF"/>
            </a:solidFill>
            <a:prstDash val="solid"/>
          </a:ln>
        </p:spPr>
        <p:txBody>
          <a:bodyPr/>
          <a:lstStyle/>
          <a:p>
            <a:pPr algn="l" defTabSz="304495">
              <a:buNone/>
            </a:pPr>
            <a:endParaRPr sz="1440" b="0" kern="1200">
              <a:solidFill>
                <a:prstClr val="black"/>
              </a:solidFill>
              <a:latin typeface="Calibri"/>
              <a:ea typeface="Calibri"/>
              <a:cs typeface="Calibri"/>
            </a:endParaRPr>
          </a:p>
        </p:txBody>
      </p:sp>
      <p:sp>
        <p:nvSpPr>
          <p:cNvPr id="35" name="Shape 8">
            <a:extLst>
              <a:ext uri="{FF2B5EF4-FFF2-40B4-BE49-F238E27FC236}">
                <a16:creationId xmlns:a16="http://schemas.microsoft.com/office/drawing/2014/main" id="{E2F95ABE-B0C2-199C-D3B6-38A2D1947F0F}"/>
              </a:ext>
            </a:extLst>
          </p:cNvPr>
          <p:cNvSpPr>
            <a:spLocks noGrp="1"/>
          </p:cNvSpPr>
          <p:nvPr/>
        </p:nvSpPr>
        <p:spPr>
          <a:xfrm>
            <a:off x="9304078" y="1841593"/>
            <a:ext cx="2398122" cy="1431110"/>
          </a:xfrm>
          <a:prstGeom prst="roundRect">
            <a:avLst>
              <a:gd name="adj" fmla="val 5319"/>
            </a:avLst>
          </a:prstGeom>
          <a:solidFill>
            <a:srgbClr val="FFFFFF">
              <a:alpha val="5000"/>
            </a:srgbClr>
          </a:solidFill>
          <a:ln w="9525">
            <a:solidFill>
              <a:srgbClr val="00D4FF"/>
            </a:solidFill>
            <a:prstDash val="solid"/>
          </a:ln>
        </p:spPr>
        <p:txBody>
          <a:bodyPr/>
          <a:lstStyle/>
          <a:p>
            <a:pPr algn="l" defTabSz="304495">
              <a:buNone/>
            </a:pPr>
            <a:endParaRPr sz="1440" b="0" kern="1200">
              <a:solidFill>
                <a:prstClr val="black"/>
              </a:solidFill>
              <a:latin typeface="Calibri"/>
              <a:ea typeface="Calibri"/>
              <a:cs typeface="Calibri"/>
            </a:endParaRPr>
          </a:p>
        </p:txBody>
      </p:sp>
      <p:sp>
        <p:nvSpPr>
          <p:cNvPr id="36" name="Shape 8">
            <a:extLst>
              <a:ext uri="{FF2B5EF4-FFF2-40B4-BE49-F238E27FC236}">
                <a16:creationId xmlns:a16="http://schemas.microsoft.com/office/drawing/2014/main" id="{29F4814F-52AF-02CB-4968-95D5703E9FA5}"/>
              </a:ext>
            </a:extLst>
          </p:cNvPr>
          <p:cNvSpPr>
            <a:spLocks noGrp="1"/>
          </p:cNvSpPr>
          <p:nvPr/>
        </p:nvSpPr>
        <p:spPr>
          <a:xfrm>
            <a:off x="9310813" y="3411078"/>
            <a:ext cx="2398122" cy="1431110"/>
          </a:xfrm>
          <a:prstGeom prst="roundRect">
            <a:avLst>
              <a:gd name="adj" fmla="val 5319"/>
            </a:avLst>
          </a:prstGeom>
          <a:solidFill>
            <a:srgbClr val="FFFFFF">
              <a:alpha val="5000"/>
            </a:srgbClr>
          </a:solidFill>
          <a:ln w="9525">
            <a:solidFill>
              <a:srgbClr val="00D4FF"/>
            </a:solidFill>
            <a:prstDash val="solid"/>
          </a:ln>
        </p:spPr>
        <p:txBody>
          <a:bodyPr/>
          <a:lstStyle/>
          <a:p>
            <a:pPr algn="l" defTabSz="304495">
              <a:buNone/>
            </a:pPr>
            <a:endParaRPr sz="1440" b="0" kern="1200">
              <a:solidFill>
                <a:prstClr val="black"/>
              </a:solidFill>
              <a:latin typeface="Calibri"/>
              <a:ea typeface="Calibri"/>
              <a:cs typeface="Calibri"/>
            </a:endParaRPr>
          </a:p>
        </p:txBody>
      </p:sp>
      <p:sp>
        <p:nvSpPr>
          <p:cNvPr id="37" name="Shape 8">
            <a:extLst>
              <a:ext uri="{FF2B5EF4-FFF2-40B4-BE49-F238E27FC236}">
                <a16:creationId xmlns:a16="http://schemas.microsoft.com/office/drawing/2014/main" id="{693365E8-CF71-954D-436B-B7D3BBA410A7}"/>
              </a:ext>
            </a:extLst>
          </p:cNvPr>
          <p:cNvSpPr>
            <a:spLocks noGrp="1"/>
          </p:cNvSpPr>
          <p:nvPr/>
        </p:nvSpPr>
        <p:spPr>
          <a:xfrm>
            <a:off x="9304078" y="4999595"/>
            <a:ext cx="2398122" cy="1431110"/>
          </a:xfrm>
          <a:prstGeom prst="roundRect">
            <a:avLst>
              <a:gd name="adj" fmla="val 5319"/>
            </a:avLst>
          </a:prstGeom>
          <a:solidFill>
            <a:srgbClr val="FFFFFF">
              <a:alpha val="5000"/>
            </a:srgbClr>
          </a:solidFill>
          <a:ln w="9525">
            <a:solidFill>
              <a:srgbClr val="00D4FF"/>
            </a:solidFill>
            <a:prstDash val="solid"/>
          </a:ln>
        </p:spPr>
        <p:txBody>
          <a:bodyPr/>
          <a:lstStyle/>
          <a:p>
            <a:pPr algn="l" defTabSz="304495">
              <a:buNone/>
            </a:pPr>
            <a:endParaRPr sz="1440" b="0" kern="1200">
              <a:solidFill>
                <a:prstClr val="black"/>
              </a:solidFill>
              <a:latin typeface="Calibri"/>
              <a:ea typeface="Calibri"/>
              <a:cs typeface="Calibri"/>
            </a:endParaRPr>
          </a:p>
        </p:txBody>
      </p:sp>
      <p:sp>
        <p:nvSpPr>
          <p:cNvPr id="38" name="Shape 8">
            <a:extLst>
              <a:ext uri="{FF2B5EF4-FFF2-40B4-BE49-F238E27FC236}">
                <a16:creationId xmlns:a16="http://schemas.microsoft.com/office/drawing/2014/main" id="{052982CD-FBDF-F1F5-A996-F1D8DE547E30}"/>
              </a:ext>
            </a:extLst>
          </p:cNvPr>
          <p:cNvSpPr>
            <a:spLocks noGrp="1"/>
          </p:cNvSpPr>
          <p:nvPr/>
        </p:nvSpPr>
        <p:spPr>
          <a:xfrm>
            <a:off x="6231929" y="3411078"/>
            <a:ext cx="2912301" cy="1431110"/>
          </a:xfrm>
          <a:prstGeom prst="roundRect">
            <a:avLst>
              <a:gd name="adj" fmla="val 5319"/>
            </a:avLst>
          </a:prstGeom>
          <a:solidFill>
            <a:srgbClr val="0052D9">
              <a:alpha val="100000"/>
            </a:srgbClr>
          </a:solidFill>
          <a:ln w="9525">
            <a:solidFill>
              <a:srgbClr val="00D4FF"/>
            </a:solidFill>
            <a:prstDash val="solid"/>
          </a:ln>
        </p:spPr>
        <p:txBody>
          <a:bodyPr/>
          <a:lstStyle/>
          <a:p>
            <a:pPr algn="l" defTabSz="304495">
              <a:buNone/>
            </a:pPr>
            <a:endParaRPr sz="1440" b="0" kern="1200">
              <a:solidFill>
                <a:prstClr val="black"/>
              </a:solidFill>
              <a:latin typeface="Calibri"/>
              <a:ea typeface="Calibri"/>
              <a:cs typeface="Calibri"/>
            </a:endParaRPr>
          </a:p>
        </p:txBody>
      </p:sp>
      <p:sp>
        <p:nvSpPr>
          <p:cNvPr id="39" name="Shape 8">
            <a:extLst>
              <a:ext uri="{FF2B5EF4-FFF2-40B4-BE49-F238E27FC236}">
                <a16:creationId xmlns:a16="http://schemas.microsoft.com/office/drawing/2014/main" id="{102F7B48-5ECF-D740-92FB-D98C1CF990D0}"/>
              </a:ext>
            </a:extLst>
          </p:cNvPr>
          <p:cNvSpPr>
            <a:spLocks noGrp="1"/>
          </p:cNvSpPr>
          <p:nvPr/>
        </p:nvSpPr>
        <p:spPr>
          <a:xfrm>
            <a:off x="6231929" y="4999595"/>
            <a:ext cx="2912301" cy="1431110"/>
          </a:xfrm>
          <a:prstGeom prst="roundRect">
            <a:avLst>
              <a:gd name="adj" fmla="val 5319"/>
            </a:avLst>
          </a:prstGeom>
          <a:solidFill>
            <a:srgbClr val="FFFFFF">
              <a:alpha val="5000"/>
            </a:srgbClr>
          </a:solidFill>
          <a:ln w="9525">
            <a:solidFill>
              <a:srgbClr val="00D4FF"/>
            </a:solidFill>
            <a:prstDash val="solid"/>
          </a:ln>
        </p:spPr>
        <p:txBody>
          <a:bodyPr/>
          <a:lstStyle/>
          <a:p>
            <a:pPr algn="l" defTabSz="304495">
              <a:buNone/>
            </a:pPr>
            <a:endParaRPr sz="1440" b="0" kern="1200">
              <a:solidFill>
                <a:prstClr val="black"/>
              </a:solidFill>
              <a:latin typeface="Calibri"/>
              <a:ea typeface="Calibri"/>
              <a:cs typeface="Calibri"/>
            </a:endParaRPr>
          </a:p>
        </p:txBody>
      </p:sp>
      <p:sp>
        <p:nvSpPr>
          <p:cNvPr id="40" name="三角形 39">
            <a:extLst>
              <a:ext uri="{FF2B5EF4-FFF2-40B4-BE49-F238E27FC236}">
                <a16:creationId xmlns:a16="http://schemas.microsoft.com/office/drawing/2014/main" id="{5B9BE1C8-E91B-831F-DF35-3CFD436C27D4}"/>
              </a:ext>
            </a:extLst>
          </p:cNvPr>
          <p:cNvSpPr>
            <a:spLocks noGrp="1"/>
          </p:cNvSpPr>
          <p:nvPr/>
        </p:nvSpPr>
        <p:spPr>
          <a:xfrm rot="16200000">
            <a:off x="1184956" y="4037580"/>
            <a:ext cx="4540943" cy="245306"/>
          </a:xfrm>
          <a:prstGeom prst="triangle">
            <a:avLst>
              <a:gd name="adj" fmla="val 50413"/>
            </a:avLst>
          </a:prstGeom>
          <a:solidFill>
            <a:srgbClr val="C7DCFF">
              <a:alpha val="100000"/>
            </a:srgbClr>
          </a:solidFill>
          <a:ln w="0"/>
        </p:spPr>
        <p:txBody>
          <a:bodyPr anchor="ctr"/>
          <a:lstStyle/>
          <a:p>
            <a:pPr defTabSz="304495">
              <a:buNone/>
            </a:pPr>
            <a:endParaRPr sz="1199" b="0" kern="1200">
              <a:solidFill>
                <a:prstClr val="black"/>
              </a:solidFill>
              <a:latin typeface="Calibri"/>
              <a:ea typeface="Calibri"/>
              <a:cs typeface="Calibri"/>
            </a:endParaRPr>
          </a:p>
        </p:txBody>
      </p:sp>
      <p:pic>
        <p:nvPicPr>
          <p:cNvPr id="171" name="图片 40"/>
          <p:cNvPicPr>
            <a:picLocks noChangeAspect="1"/>
          </p:cNvPicPr>
          <p:nvPr/>
        </p:nvPicPr>
        <p:blipFill>
          <a:blip r:embed="rId6"/>
          <a:stretch>
            <a:fillRect/>
          </a:stretch>
        </p:blipFill>
        <p:spPr>
          <a:xfrm>
            <a:off x="4036934" y="1875428"/>
            <a:ext cx="309196" cy="262224"/>
          </a:xfrm>
          <a:prstGeom prst="rect">
            <a:avLst/>
          </a:prstGeom>
        </p:spPr>
      </p:pic>
      <p:sp>
        <p:nvSpPr>
          <p:cNvPr id="42" name="Text 1">
            <a:extLst>
              <a:ext uri="{FF2B5EF4-FFF2-40B4-BE49-F238E27FC236}">
                <a16:creationId xmlns:a16="http://schemas.microsoft.com/office/drawing/2014/main" id="{076353CE-6007-5DB3-7F26-929CCD35735C}"/>
              </a:ext>
            </a:extLst>
          </p:cNvPr>
          <p:cNvSpPr>
            <a:spLocks noGrp="1"/>
          </p:cNvSpPr>
          <p:nvPr/>
        </p:nvSpPr>
        <p:spPr>
          <a:xfrm>
            <a:off x="7193513" y="1822561"/>
            <a:ext cx="1411682" cy="367958"/>
          </a:xfrm>
          <a:prstGeom prst="rect">
            <a:avLst/>
          </a:prstGeom>
          <a:noFill/>
        </p:spPr>
        <p:txBody>
          <a:bodyPr wrap="none" lIns="0" tIns="0" rIns="0" bIns="0" anchor="ctr"/>
          <a:lstStyle/>
          <a:p>
            <a:pPr algn="l" defTabSz="304495">
              <a:buNone/>
            </a:pPr>
            <a:r>
              <a:rPr sz="1332" b="0">
                <a:solidFill>
                  <a:srgbClr val="0060F0">
                    <a:alpha val="100000"/>
                  </a:srgbClr>
                </a:solidFill>
                <a:latin typeface="TencentSans W7"/>
                <a:ea typeface="TencentSans W7"/>
                <a:cs typeface="TencentSans W7"/>
              </a:rPr>
              <a:t>大区 / 城市负责人</a:t>
            </a:r>
            <a:endParaRPr sz="1199" b="0" kern="1200">
              <a:solidFill>
                <a:prstClr val="black"/>
              </a:solidFill>
              <a:latin typeface="Calibri"/>
              <a:ea typeface="Calibri"/>
              <a:cs typeface="Calibri"/>
            </a:endParaRPr>
          </a:p>
        </p:txBody>
      </p:sp>
      <p:sp>
        <p:nvSpPr>
          <p:cNvPr id="43" name="Text 1">
            <a:extLst>
              <a:ext uri="{FF2B5EF4-FFF2-40B4-BE49-F238E27FC236}">
                <a16:creationId xmlns:a16="http://schemas.microsoft.com/office/drawing/2014/main" id="{207F0ABE-A42D-B4C5-020D-A7800AABCA1B}"/>
              </a:ext>
            </a:extLst>
          </p:cNvPr>
          <p:cNvSpPr>
            <a:spLocks noGrp="1"/>
          </p:cNvSpPr>
          <p:nvPr/>
        </p:nvSpPr>
        <p:spPr>
          <a:xfrm>
            <a:off x="7193513" y="4999595"/>
            <a:ext cx="1411682" cy="367958"/>
          </a:xfrm>
          <a:prstGeom prst="rect">
            <a:avLst/>
          </a:prstGeom>
          <a:noFill/>
        </p:spPr>
        <p:txBody>
          <a:bodyPr wrap="none" lIns="0" tIns="0" rIns="0" bIns="0" anchor="ctr"/>
          <a:lstStyle/>
          <a:p>
            <a:pPr algn="l" defTabSz="304495">
              <a:buNone/>
            </a:pPr>
            <a:r>
              <a:rPr sz="1332" b="0">
                <a:solidFill>
                  <a:srgbClr val="0060F0">
                    <a:alpha val="100000"/>
                  </a:srgbClr>
                </a:solidFill>
                <a:latin typeface="TencentSans W7"/>
                <a:ea typeface="TencentSans W7"/>
                <a:cs typeface="TencentSans W7"/>
              </a:rPr>
              <a:t>作战闭环</a:t>
            </a:r>
            <a:endParaRPr sz="1199" b="0" kern="1200">
              <a:solidFill>
                <a:prstClr val="black"/>
              </a:solidFill>
              <a:latin typeface="Calibri"/>
              <a:ea typeface="Calibri"/>
              <a:cs typeface="Calibri"/>
            </a:endParaRPr>
          </a:p>
        </p:txBody>
      </p:sp>
      <p:sp>
        <p:nvSpPr>
          <p:cNvPr id="44" name="Text 1">
            <a:extLst>
              <a:ext uri="{FF2B5EF4-FFF2-40B4-BE49-F238E27FC236}">
                <a16:creationId xmlns:a16="http://schemas.microsoft.com/office/drawing/2014/main" id="{8ED6CC3E-7440-3B3E-891C-D15D9F62CAE7}"/>
              </a:ext>
            </a:extLst>
          </p:cNvPr>
          <p:cNvSpPr>
            <a:spLocks noGrp="1"/>
          </p:cNvSpPr>
          <p:nvPr/>
        </p:nvSpPr>
        <p:spPr>
          <a:xfrm>
            <a:off x="4346130" y="3411078"/>
            <a:ext cx="1411682" cy="367958"/>
          </a:xfrm>
          <a:prstGeom prst="rect">
            <a:avLst/>
          </a:prstGeom>
          <a:noFill/>
        </p:spPr>
        <p:txBody>
          <a:bodyPr wrap="none" lIns="0" tIns="0" rIns="0" bIns="0" anchor="ctr"/>
          <a:lstStyle/>
          <a:p>
            <a:pPr algn="l" defTabSz="304495">
              <a:buNone/>
            </a:pPr>
            <a:r>
              <a:rPr sz="1332" b="0">
                <a:solidFill>
                  <a:srgbClr val="0060F0">
                    <a:alpha val="100000"/>
                  </a:srgbClr>
                </a:solidFill>
                <a:latin typeface="TencentSans W7"/>
                <a:ea typeface="TencentSans W7"/>
                <a:cs typeface="TencentSans W7"/>
              </a:rPr>
              <a:t>售前 / 解决方案</a:t>
            </a:r>
            <a:endParaRPr sz="1199" b="0" kern="1200">
              <a:solidFill>
                <a:prstClr val="black"/>
              </a:solidFill>
              <a:latin typeface="Calibri"/>
              <a:ea typeface="Calibri"/>
              <a:cs typeface="Calibri"/>
            </a:endParaRPr>
          </a:p>
        </p:txBody>
      </p:sp>
      <p:sp>
        <p:nvSpPr>
          <p:cNvPr id="45" name="Text 1">
            <a:extLst>
              <a:ext uri="{FF2B5EF4-FFF2-40B4-BE49-F238E27FC236}">
                <a16:creationId xmlns:a16="http://schemas.microsoft.com/office/drawing/2014/main" id="{651D9FC5-960A-2F22-411A-A6070875EC79}"/>
              </a:ext>
            </a:extLst>
          </p:cNvPr>
          <p:cNvSpPr>
            <a:spLocks noGrp="1"/>
          </p:cNvSpPr>
          <p:nvPr/>
        </p:nvSpPr>
        <p:spPr>
          <a:xfrm>
            <a:off x="4346130" y="4999595"/>
            <a:ext cx="1411682" cy="367958"/>
          </a:xfrm>
          <a:prstGeom prst="rect">
            <a:avLst/>
          </a:prstGeom>
          <a:noFill/>
        </p:spPr>
        <p:txBody>
          <a:bodyPr wrap="none" lIns="0" tIns="0" rIns="0" bIns="0" anchor="ctr"/>
          <a:lstStyle/>
          <a:p>
            <a:pPr algn="l" defTabSz="304495">
              <a:buNone/>
            </a:pPr>
            <a:r>
              <a:rPr sz="1332" b="0">
                <a:solidFill>
                  <a:srgbClr val="0060F0">
                    <a:alpha val="100000"/>
                  </a:srgbClr>
                </a:solidFill>
                <a:latin typeface="TencentSans W7"/>
                <a:ea typeface="TencentSans W7"/>
                <a:cs typeface="TencentSans W7"/>
              </a:rPr>
              <a:t>运营支持</a:t>
            </a:r>
            <a:endParaRPr sz="1199" b="0" kern="1200">
              <a:solidFill>
                <a:prstClr val="black"/>
              </a:solidFill>
              <a:latin typeface="Calibri"/>
              <a:ea typeface="Calibri"/>
              <a:cs typeface="Calibri"/>
            </a:endParaRPr>
          </a:p>
        </p:txBody>
      </p:sp>
      <p:sp>
        <p:nvSpPr>
          <p:cNvPr id="89" name="Text 1">
            <a:extLst>
              <a:ext uri="{FF2B5EF4-FFF2-40B4-BE49-F238E27FC236}">
                <a16:creationId xmlns:a16="http://schemas.microsoft.com/office/drawing/2014/main" id="{0E6645C6-2D05-87CA-1DA6-5ACEBCC033E9}"/>
              </a:ext>
            </a:extLst>
          </p:cNvPr>
          <p:cNvSpPr>
            <a:spLocks noGrp="1"/>
          </p:cNvSpPr>
          <p:nvPr/>
        </p:nvSpPr>
        <p:spPr>
          <a:xfrm>
            <a:off x="9975135" y="3411078"/>
            <a:ext cx="1411682" cy="367958"/>
          </a:xfrm>
          <a:prstGeom prst="rect">
            <a:avLst/>
          </a:prstGeom>
          <a:noFill/>
        </p:spPr>
        <p:txBody>
          <a:bodyPr wrap="none" lIns="0" tIns="0" rIns="0" bIns="0" anchor="ctr"/>
          <a:lstStyle/>
          <a:p>
            <a:pPr algn="l" defTabSz="304495">
              <a:buNone/>
            </a:pPr>
            <a:r>
              <a:rPr sz="1332" b="0">
                <a:solidFill>
                  <a:srgbClr val="0060F0">
                    <a:alpha val="100000"/>
                  </a:srgbClr>
                </a:solidFill>
                <a:latin typeface="TencentSans W7"/>
                <a:ea typeface="TencentSans W7"/>
                <a:cs typeface="TencentSans W7"/>
              </a:rPr>
              <a:t>客户成功</a:t>
            </a:r>
            <a:endParaRPr sz="1199" b="0" kern="1200">
              <a:solidFill>
                <a:prstClr val="black"/>
              </a:solidFill>
              <a:latin typeface="Calibri"/>
              <a:ea typeface="Calibri"/>
              <a:cs typeface="Calibri"/>
            </a:endParaRPr>
          </a:p>
        </p:txBody>
      </p:sp>
      <p:sp>
        <p:nvSpPr>
          <p:cNvPr id="90" name="Text 1">
            <a:extLst>
              <a:ext uri="{FF2B5EF4-FFF2-40B4-BE49-F238E27FC236}">
                <a16:creationId xmlns:a16="http://schemas.microsoft.com/office/drawing/2014/main" id="{E8A94E0F-9A76-A6F2-7EA5-E8D5DE81A022}"/>
              </a:ext>
            </a:extLst>
          </p:cNvPr>
          <p:cNvSpPr>
            <a:spLocks noGrp="1"/>
          </p:cNvSpPr>
          <p:nvPr/>
        </p:nvSpPr>
        <p:spPr>
          <a:xfrm>
            <a:off x="9975135" y="1822561"/>
            <a:ext cx="1411682" cy="367958"/>
          </a:xfrm>
          <a:prstGeom prst="rect">
            <a:avLst/>
          </a:prstGeom>
          <a:noFill/>
        </p:spPr>
        <p:txBody>
          <a:bodyPr wrap="none" lIns="0" tIns="0" rIns="0" bIns="0" anchor="ctr"/>
          <a:lstStyle/>
          <a:p>
            <a:pPr algn="l" defTabSz="304495">
              <a:buNone/>
            </a:pPr>
            <a:r>
              <a:rPr sz="1332" b="0">
                <a:solidFill>
                  <a:srgbClr val="0060F0">
                    <a:alpha val="100000"/>
                  </a:srgbClr>
                </a:solidFill>
                <a:latin typeface="TencentSans W7"/>
                <a:ea typeface="TencentSans W7"/>
                <a:cs typeface="TencentSans W7"/>
              </a:rPr>
              <a:t>销售顾问</a:t>
            </a:r>
            <a:endParaRPr sz="1199" b="0" kern="1200">
              <a:solidFill>
                <a:prstClr val="black"/>
              </a:solidFill>
              <a:latin typeface="Calibri"/>
              <a:ea typeface="Calibri"/>
              <a:cs typeface="Calibri"/>
            </a:endParaRPr>
          </a:p>
        </p:txBody>
      </p:sp>
      <p:pic>
        <p:nvPicPr>
          <p:cNvPr id="178" name="图片 92"/>
          <p:cNvPicPr>
            <a:picLocks noChangeAspect="1"/>
          </p:cNvPicPr>
          <p:nvPr/>
        </p:nvPicPr>
        <p:blipFill>
          <a:blip r:embed="rId7"/>
          <a:stretch>
            <a:fillRect/>
          </a:stretch>
        </p:blipFill>
        <p:spPr>
          <a:xfrm rot="16200000">
            <a:off x="7636143" y="3275054"/>
            <a:ext cx="103873" cy="122204"/>
          </a:xfrm>
          <a:prstGeom prst="rect">
            <a:avLst/>
          </a:prstGeom>
        </p:spPr>
      </p:pic>
      <p:pic>
        <p:nvPicPr>
          <p:cNvPr id="179" name="图片 93"/>
          <p:cNvPicPr>
            <a:picLocks noChangeAspect="1"/>
          </p:cNvPicPr>
          <p:nvPr/>
        </p:nvPicPr>
        <p:blipFill>
          <a:blip r:embed="rId7"/>
          <a:stretch>
            <a:fillRect/>
          </a:stretch>
        </p:blipFill>
        <p:spPr>
          <a:xfrm>
            <a:off x="9175585" y="4099132"/>
            <a:ext cx="103873" cy="122204"/>
          </a:xfrm>
          <a:prstGeom prst="rect">
            <a:avLst/>
          </a:prstGeom>
        </p:spPr>
      </p:pic>
      <p:pic>
        <p:nvPicPr>
          <p:cNvPr id="180" name="图片 94"/>
          <p:cNvPicPr>
            <a:picLocks noChangeAspect="1"/>
          </p:cNvPicPr>
          <p:nvPr/>
        </p:nvPicPr>
        <p:blipFill>
          <a:blip r:embed="rId7"/>
          <a:stretch>
            <a:fillRect/>
          </a:stretch>
        </p:blipFill>
        <p:spPr>
          <a:xfrm rot="10800000">
            <a:off x="6119598" y="4065532"/>
            <a:ext cx="103873" cy="122204"/>
          </a:xfrm>
          <a:prstGeom prst="rect">
            <a:avLst/>
          </a:prstGeom>
        </p:spPr>
      </p:pic>
      <p:pic>
        <p:nvPicPr>
          <p:cNvPr id="181" name="图片 95"/>
          <p:cNvPicPr>
            <a:picLocks noChangeAspect="1"/>
          </p:cNvPicPr>
          <p:nvPr/>
        </p:nvPicPr>
        <p:blipFill>
          <a:blip r:embed="rId7"/>
          <a:stretch>
            <a:fillRect/>
          </a:stretch>
        </p:blipFill>
        <p:spPr>
          <a:xfrm rot="5400000">
            <a:off x="7636143" y="4841482"/>
            <a:ext cx="103873" cy="122204"/>
          </a:xfrm>
          <a:prstGeom prst="rect">
            <a:avLst/>
          </a:prstGeom>
        </p:spPr>
      </p:pic>
      <p:sp>
        <p:nvSpPr>
          <p:cNvPr id="97" name="文本框 96">
            <a:extLst>
              <a:ext uri="{FF2B5EF4-FFF2-40B4-BE49-F238E27FC236}">
                <a16:creationId xmlns:a16="http://schemas.microsoft.com/office/drawing/2014/main" id="{078D447E-AE6E-1202-0BC3-7F508E14D528}"/>
              </a:ext>
            </a:extLst>
          </p:cNvPr>
          <p:cNvSpPr>
            <a:spLocks noGrp="1"/>
          </p:cNvSpPr>
          <p:nvPr/>
        </p:nvSpPr>
        <p:spPr>
          <a:xfrm>
            <a:off x="6592661" y="3411078"/>
            <a:ext cx="2190838" cy="582980"/>
          </a:xfrm>
          <a:prstGeom prst="rect">
            <a:avLst/>
          </a:prstGeom>
          <a:ln w="12700">
            <a:prstDash val="solid"/>
          </a:ln>
        </p:spPr>
        <p:txBody>
          <a:bodyPr>
            <a:spAutoFit/>
          </a:bodyPr>
          <a:lstStyle/>
          <a:p>
            <a:pPr defTabSz="304495">
              <a:lnSpc>
                <a:spcPct val="130000"/>
              </a:lnSpc>
              <a:buNone/>
            </a:pPr>
            <a:r>
              <a:rPr sz="1598" b="0">
                <a:solidFill>
                  <a:srgbClr val="FFFFFF">
                    <a:alpha val="100000"/>
                  </a:srgbClr>
                </a:solidFill>
                <a:latin typeface="TencentSans W7"/>
                <a:ea typeface="TencentSans W7"/>
                <a:cs typeface="TencentSans W7"/>
              </a:rPr>
              <a:t>市场作战中枢</a:t>
            </a:r>
            <a:endParaRPr sz="1199" b="0" kern="1200">
              <a:solidFill>
                <a:prstClr val="black"/>
              </a:solidFill>
              <a:latin typeface="Calibri"/>
              <a:ea typeface="Calibri"/>
              <a:cs typeface="Calibri"/>
            </a:endParaRPr>
          </a:p>
        </p:txBody>
      </p:sp>
      <p:sp>
        <p:nvSpPr>
          <p:cNvPr id="98" name="Shape 8">
            <a:extLst>
              <a:ext uri="{FF2B5EF4-FFF2-40B4-BE49-F238E27FC236}">
                <a16:creationId xmlns:a16="http://schemas.microsoft.com/office/drawing/2014/main" id="{B590EDC6-4704-057D-0735-0294B520710E}"/>
              </a:ext>
            </a:extLst>
          </p:cNvPr>
          <p:cNvSpPr>
            <a:spLocks noGrp="1"/>
          </p:cNvSpPr>
          <p:nvPr/>
        </p:nvSpPr>
        <p:spPr>
          <a:xfrm>
            <a:off x="6458138" y="3997676"/>
            <a:ext cx="1191915" cy="325116"/>
          </a:xfrm>
          <a:prstGeom prst="roundRect">
            <a:avLst>
              <a:gd name="adj" fmla="val 5319"/>
            </a:avLst>
          </a:prstGeom>
          <a:solidFill>
            <a:srgbClr val="2972F4">
              <a:alpha val="100000"/>
            </a:srgbClr>
          </a:solidFill>
          <a:ln w="0"/>
        </p:spPr>
        <p:txBody>
          <a:bodyPr/>
          <a:lstStyle/>
          <a:p>
            <a:pPr algn="l" defTabSz="304495">
              <a:buNone/>
            </a:pPr>
            <a:endParaRPr sz="1440" b="0" kern="1200">
              <a:solidFill>
                <a:prstClr val="black"/>
              </a:solidFill>
              <a:highlight>
                <a:srgbClr val="2972F4">
                  <a:alpha val="100000"/>
                </a:srgbClr>
              </a:highlight>
              <a:latin typeface="Calibri"/>
              <a:ea typeface="Calibri"/>
              <a:cs typeface="Calibri"/>
            </a:endParaRPr>
          </a:p>
        </p:txBody>
      </p:sp>
      <p:sp>
        <p:nvSpPr>
          <p:cNvPr id="99" name="Shape 8">
            <a:extLst>
              <a:ext uri="{FF2B5EF4-FFF2-40B4-BE49-F238E27FC236}">
                <a16:creationId xmlns:a16="http://schemas.microsoft.com/office/drawing/2014/main" id="{0FC4E2D5-36C6-4ECE-D651-81B934193863}"/>
              </a:ext>
            </a:extLst>
          </p:cNvPr>
          <p:cNvSpPr>
            <a:spLocks noGrp="1"/>
          </p:cNvSpPr>
          <p:nvPr/>
        </p:nvSpPr>
        <p:spPr>
          <a:xfrm>
            <a:off x="7754452" y="3997676"/>
            <a:ext cx="1191915" cy="325116"/>
          </a:xfrm>
          <a:prstGeom prst="roundRect">
            <a:avLst>
              <a:gd name="adj" fmla="val 5319"/>
            </a:avLst>
          </a:prstGeom>
          <a:solidFill>
            <a:srgbClr val="2972F4">
              <a:alpha val="100000"/>
            </a:srgbClr>
          </a:solidFill>
          <a:ln w="0"/>
        </p:spPr>
        <p:txBody>
          <a:bodyPr/>
          <a:lstStyle/>
          <a:p>
            <a:pPr algn="l" defTabSz="304495">
              <a:buNone/>
            </a:pPr>
            <a:endParaRPr sz="1440" b="0" kern="1200">
              <a:solidFill>
                <a:prstClr val="black"/>
              </a:solidFill>
              <a:latin typeface="Calibri"/>
              <a:ea typeface="Calibri"/>
              <a:cs typeface="Calibri"/>
            </a:endParaRPr>
          </a:p>
        </p:txBody>
      </p:sp>
      <p:sp>
        <p:nvSpPr>
          <p:cNvPr id="100" name="Shape 8">
            <a:extLst>
              <a:ext uri="{FF2B5EF4-FFF2-40B4-BE49-F238E27FC236}">
                <a16:creationId xmlns:a16="http://schemas.microsoft.com/office/drawing/2014/main" id="{8AFCE791-0174-0176-810F-5663E96B6E60}"/>
              </a:ext>
            </a:extLst>
          </p:cNvPr>
          <p:cNvSpPr>
            <a:spLocks noGrp="1"/>
          </p:cNvSpPr>
          <p:nvPr/>
        </p:nvSpPr>
        <p:spPr>
          <a:xfrm>
            <a:off x="6458138" y="4415133"/>
            <a:ext cx="1191915" cy="325116"/>
          </a:xfrm>
          <a:prstGeom prst="roundRect">
            <a:avLst>
              <a:gd name="adj" fmla="val 5319"/>
            </a:avLst>
          </a:prstGeom>
          <a:solidFill>
            <a:srgbClr val="2972F4">
              <a:alpha val="100000"/>
            </a:srgbClr>
          </a:solidFill>
          <a:ln w="0"/>
        </p:spPr>
        <p:txBody>
          <a:bodyPr/>
          <a:lstStyle/>
          <a:p>
            <a:pPr algn="l" defTabSz="304495">
              <a:buNone/>
            </a:pPr>
            <a:endParaRPr sz="1440" b="0" kern="1200">
              <a:solidFill>
                <a:prstClr val="black"/>
              </a:solidFill>
              <a:latin typeface="Calibri"/>
              <a:ea typeface="Calibri"/>
              <a:cs typeface="Calibri"/>
            </a:endParaRPr>
          </a:p>
        </p:txBody>
      </p:sp>
      <p:sp>
        <p:nvSpPr>
          <p:cNvPr id="101" name="Shape 8">
            <a:extLst>
              <a:ext uri="{FF2B5EF4-FFF2-40B4-BE49-F238E27FC236}">
                <a16:creationId xmlns:a16="http://schemas.microsoft.com/office/drawing/2014/main" id="{B7E9FFF3-B6A5-C7F8-40C1-34D582D7018B}"/>
              </a:ext>
            </a:extLst>
          </p:cNvPr>
          <p:cNvSpPr>
            <a:spLocks noGrp="1"/>
          </p:cNvSpPr>
          <p:nvPr/>
        </p:nvSpPr>
        <p:spPr>
          <a:xfrm>
            <a:off x="7754452" y="4415133"/>
            <a:ext cx="1191915" cy="325116"/>
          </a:xfrm>
          <a:prstGeom prst="roundRect">
            <a:avLst>
              <a:gd name="adj" fmla="val 5319"/>
            </a:avLst>
          </a:prstGeom>
          <a:solidFill>
            <a:srgbClr val="2972F4">
              <a:alpha val="100000"/>
            </a:srgbClr>
          </a:solidFill>
          <a:ln w="0"/>
        </p:spPr>
        <p:txBody>
          <a:bodyPr/>
          <a:lstStyle/>
          <a:p>
            <a:pPr algn="l" defTabSz="304495">
              <a:buNone/>
            </a:pPr>
            <a:endParaRPr sz="1440" b="0" kern="1200">
              <a:solidFill>
                <a:prstClr val="black"/>
              </a:solidFill>
              <a:latin typeface="Calibri"/>
              <a:ea typeface="Calibri"/>
              <a:cs typeface="Calibri"/>
            </a:endParaRPr>
          </a:p>
        </p:txBody>
      </p:sp>
      <p:pic>
        <p:nvPicPr>
          <p:cNvPr id="187" name="图片 101"/>
          <p:cNvPicPr>
            <a:picLocks noChangeAspect="1"/>
          </p:cNvPicPr>
          <p:nvPr/>
        </p:nvPicPr>
        <p:blipFill>
          <a:blip r:embed="rId8"/>
          <a:stretch>
            <a:fillRect/>
          </a:stretch>
        </p:blipFill>
        <p:spPr>
          <a:xfrm>
            <a:off x="4058530" y="5054108"/>
            <a:ext cx="270683" cy="287600"/>
          </a:xfrm>
          <a:prstGeom prst="rect">
            <a:avLst/>
          </a:prstGeom>
        </p:spPr>
      </p:pic>
      <p:pic>
        <p:nvPicPr>
          <p:cNvPr id="188" name="图片 102"/>
          <p:cNvPicPr>
            <a:picLocks noChangeAspect="1"/>
          </p:cNvPicPr>
          <p:nvPr/>
        </p:nvPicPr>
        <p:blipFill>
          <a:blip r:embed="rId9"/>
          <a:stretch>
            <a:fillRect/>
          </a:stretch>
        </p:blipFill>
        <p:spPr>
          <a:xfrm>
            <a:off x="3999318" y="3447028"/>
            <a:ext cx="346812" cy="296059"/>
          </a:xfrm>
          <a:prstGeom prst="rect">
            <a:avLst/>
          </a:prstGeom>
        </p:spPr>
      </p:pic>
      <p:pic>
        <p:nvPicPr>
          <p:cNvPr id="189" name="图片 103"/>
          <p:cNvPicPr>
            <a:picLocks noChangeAspect="1"/>
          </p:cNvPicPr>
          <p:nvPr/>
        </p:nvPicPr>
        <p:blipFill>
          <a:blip r:embed="rId10"/>
          <a:stretch>
            <a:fillRect/>
          </a:stretch>
        </p:blipFill>
        <p:spPr>
          <a:xfrm>
            <a:off x="9724753" y="1889762"/>
            <a:ext cx="219930" cy="253765"/>
          </a:xfrm>
          <a:prstGeom prst="rect">
            <a:avLst/>
          </a:prstGeom>
        </p:spPr>
      </p:pic>
      <p:pic>
        <p:nvPicPr>
          <p:cNvPr id="190" name="图片 104"/>
          <p:cNvPicPr>
            <a:picLocks noChangeAspect="1"/>
          </p:cNvPicPr>
          <p:nvPr/>
        </p:nvPicPr>
        <p:blipFill>
          <a:blip r:embed="rId11"/>
          <a:stretch>
            <a:fillRect/>
          </a:stretch>
        </p:blipFill>
        <p:spPr>
          <a:xfrm>
            <a:off x="6931289" y="1889762"/>
            <a:ext cx="262224" cy="270683"/>
          </a:xfrm>
          <a:prstGeom prst="rect">
            <a:avLst/>
          </a:prstGeom>
        </p:spPr>
      </p:pic>
      <p:pic>
        <p:nvPicPr>
          <p:cNvPr id="191" name="图片 105"/>
          <p:cNvPicPr>
            <a:picLocks noChangeAspect="1"/>
          </p:cNvPicPr>
          <p:nvPr/>
        </p:nvPicPr>
        <p:blipFill>
          <a:blip r:embed="rId12"/>
          <a:stretch>
            <a:fillRect/>
          </a:stretch>
        </p:blipFill>
        <p:spPr>
          <a:xfrm>
            <a:off x="6846701" y="5044003"/>
            <a:ext cx="346812" cy="279142"/>
          </a:xfrm>
          <a:prstGeom prst="rect">
            <a:avLst/>
          </a:prstGeom>
        </p:spPr>
      </p:pic>
      <p:pic>
        <p:nvPicPr>
          <p:cNvPr id="192" name="图片 106"/>
          <p:cNvPicPr>
            <a:picLocks noChangeAspect="1"/>
          </p:cNvPicPr>
          <p:nvPr/>
        </p:nvPicPr>
        <p:blipFill>
          <a:blip r:embed="rId13"/>
          <a:stretch>
            <a:fillRect/>
          </a:stretch>
        </p:blipFill>
        <p:spPr>
          <a:xfrm>
            <a:off x="9645240" y="3474050"/>
            <a:ext cx="329895" cy="270683"/>
          </a:xfrm>
          <a:prstGeom prst="rect">
            <a:avLst/>
          </a:prstGeom>
        </p:spPr>
      </p:pic>
      <p:sp>
        <p:nvSpPr>
          <p:cNvPr id="108" name="文本框 107">
            <a:extLst>
              <a:ext uri="{FF2B5EF4-FFF2-40B4-BE49-F238E27FC236}">
                <a16:creationId xmlns:a16="http://schemas.microsoft.com/office/drawing/2014/main" id="{BA2540FC-1F78-0DA4-2529-2D055078E231}"/>
              </a:ext>
            </a:extLst>
          </p:cNvPr>
          <p:cNvSpPr>
            <a:spLocks noGrp="1"/>
          </p:cNvSpPr>
          <p:nvPr/>
        </p:nvSpPr>
        <p:spPr>
          <a:xfrm>
            <a:off x="4047621" y="2374295"/>
            <a:ext cx="1700226" cy="822503"/>
          </a:xfrm>
          <a:prstGeom prst="rect">
            <a:avLst/>
          </a:prstGeom>
          <a:ln w="12700">
            <a:prstDash val="solid"/>
          </a:ln>
        </p:spPr>
        <p:txBody>
          <a:bodyPr>
            <a:spAutoFit/>
          </a:bodyPr>
          <a:lstStyle/>
          <a:p>
            <a:pPr marL="190310" indent="-190310" algn="l" defTabSz="304495">
              <a:lnSpc>
                <a:spcPct val="150000"/>
              </a:lnSpc>
              <a:buFont typeface="Arial"/>
              <a:buChar char="•"/>
            </a:pPr>
            <a:r>
              <a:rPr sz="1066">
                <a:solidFill>
                  <a:prstClr val="black"/>
                </a:solidFill>
                <a:latin typeface="TencentSans W3"/>
                <a:ea typeface="TencentSans W3"/>
                <a:cs typeface="TencentSans W3"/>
              </a:rPr>
              <a:t>定目标｜配资源｜看城市活跃度</a:t>
            </a:r>
            <a:endParaRPr sz="1199" b="0" kern="1200">
              <a:solidFill>
                <a:prstClr val="black"/>
              </a:solidFill>
              <a:latin typeface="Calibri"/>
              <a:ea typeface="Calibri"/>
              <a:cs typeface="Calibri"/>
            </a:endParaRPr>
          </a:p>
        </p:txBody>
      </p:sp>
      <p:sp>
        <p:nvSpPr>
          <p:cNvPr id="109" name="文本框 108">
            <a:extLst>
              <a:ext uri="{FF2B5EF4-FFF2-40B4-BE49-F238E27FC236}">
                <a16:creationId xmlns:a16="http://schemas.microsoft.com/office/drawing/2014/main" id="{5DB79444-4BAB-99A3-B282-7EA3634F40CE}"/>
              </a:ext>
            </a:extLst>
          </p:cNvPr>
          <p:cNvSpPr>
            <a:spLocks noGrp="1"/>
          </p:cNvSpPr>
          <p:nvPr/>
        </p:nvSpPr>
        <p:spPr>
          <a:xfrm>
            <a:off x="4349839" y="1875428"/>
            <a:ext cx="1476067" cy="297325"/>
          </a:xfrm>
          <a:prstGeom prst="rect">
            <a:avLst/>
          </a:prstGeom>
          <a:ln w="12700">
            <a:prstDash val="solid"/>
          </a:ln>
        </p:spPr>
        <p:txBody>
          <a:bodyPr>
            <a:spAutoFit/>
          </a:bodyPr>
          <a:lstStyle/>
          <a:p>
            <a:pPr algn="l" defTabSz="304495">
              <a:buNone/>
            </a:pPr>
            <a:r>
              <a:rPr sz="1332" b="0">
                <a:solidFill>
                  <a:srgbClr val="0052D9">
                    <a:alpha val="100000"/>
                  </a:srgbClr>
                </a:solidFill>
                <a:latin typeface="TencentSans W7"/>
                <a:ea typeface="TencentSans W7"/>
                <a:cs typeface="TencentSans W7"/>
              </a:rPr>
              <a:t>总部 / 管理层</a:t>
            </a:r>
            <a:endParaRPr sz="1199" b="0" kern="1200">
              <a:solidFill>
                <a:prstClr val="black"/>
              </a:solidFill>
              <a:latin typeface="Calibri"/>
              <a:ea typeface="Calibri"/>
              <a:cs typeface="Calibri"/>
            </a:endParaRPr>
          </a:p>
        </p:txBody>
      </p:sp>
      <p:sp>
        <p:nvSpPr>
          <p:cNvPr id="110" name="文本框 109">
            <a:extLst>
              <a:ext uri="{FF2B5EF4-FFF2-40B4-BE49-F238E27FC236}">
                <a16:creationId xmlns:a16="http://schemas.microsoft.com/office/drawing/2014/main" id="{F0239958-246B-4602-1B64-6B5A00FDF36D}"/>
              </a:ext>
            </a:extLst>
          </p:cNvPr>
          <p:cNvSpPr>
            <a:spLocks noGrp="1"/>
          </p:cNvSpPr>
          <p:nvPr/>
        </p:nvSpPr>
        <p:spPr>
          <a:xfrm>
            <a:off x="6799940" y="2374295"/>
            <a:ext cx="1700226" cy="822503"/>
          </a:xfrm>
          <a:prstGeom prst="rect">
            <a:avLst/>
          </a:prstGeom>
          <a:ln w="12700">
            <a:prstDash val="solid"/>
          </a:ln>
        </p:spPr>
        <p:txBody>
          <a:bodyPr>
            <a:spAutoFit/>
          </a:bodyPr>
          <a:lstStyle/>
          <a:p>
            <a:pPr marL="190310" indent="-190310" algn="l" defTabSz="304495">
              <a:lnSpc>
                <a:spcPct val="150000"/>
              </a:lnSpc>
              <a:buFont typeface="Arial"/>
              <a:buChar char="•"/>
            </a:pPr>
            <a:r>
              <a:rPr sz="1066">
                <a:solidFill>
                  <a:prstClr val="black"/>
                </a:solidFill>
                <a:latin typeface="TencentSans W3"/>
                <a:ea typeface="TencentSans W3"/>
                <a:cs typeface="TencentSans W3"/>
              </a:rPr>
              <a:t>拆目标｜带演练｜盯客户推进</a:t>
            </a:r>
            <a:endParaRPr sz="1199" b="0" kern="1200">
              <a:solidFill>
                <a:prstClr val="black"/>
              </a:solidFill>
              <a:latin typeface="Calibri"/>
              <a:ea typeface="Calibri"/>
              <a:cs typeface="Calibri"/>
            </a:endParaRPr>
          </a:p>
        </p:txBody>
      </p:sp>
      <p:sp>
        <p:nvSpPr>
          <p:cNvPr id="111" name="文本框 110">
            <a:extLst>
              <a:ext uri="{FF2B5EF4-FFF2-40B4-BE49-F238E27FC236}">
                <a16:creationId xmlns:a16="http://schemas.microsoft.com/office/drawing/2014/main" id="{34763142-1F27-8394-4389-BA1123474E88}"/>
              </a:ext>
            </a:extLst>
          </p:cNvPr>
          <p:cNvSpPr>
            <a:spLocks noGrp="1"/>
          </p:cNvSpPr>
          <p:nvPr/>
        </p:nvSpPr>
        <p:spPr>
          <a:xfrm>
            <a:off x="9686591" y="2374295"/>
            <a:ext cx="1700226" cy="822503"/>
          </a:xfrm>
          <a:prstGeom prst="rect">
            <a:avLst/>
          </a:prstGeom>
          <a:ln w="12700">
            <a:prstDash val="solid"/>
          </a:ln>
        </p:spPr>
        <p:txBody>
          <a:bodyPr>
            <a:spAutoFit/>
          </a:bodyPr>
          <a:lstStyle/>
          <a:p>
            <a:pPr marL="190310" indent="-190310" algn="l" defTabSz="304495">
              <a:lnSpc>
                <a:spcPct val="150000"/>
              </a:lnSpc>
              <a:buFont typeface="Arial"/>
              <a:buChar char="•"/>
            </a:pPr>
            <a:r>
              <a:rPr sz="1066">
                <a:solidFill>
                  <a:prstClr val="black"/>
                </a:solidFill>
                <a:latin typeface="TencentSans W3"/>
                <a:ea typeface="TencentSans W3"/>
                <a:cs typeface="TencentSans W3"/>
              </a:rPr>
              <a:t>筛名单｜做触达｜挖需求｜推试点</a:t>
            </a:r>
            <a:endParaRPr sz="1199" b="0" kern="1200">
              <a:solidFill>
                <a:prstClr val="black"/>
              </a:solidFill>
              <a:latin typeface="Calibri"/>
              <a:ea typeface="Calibri"/>
              <a:cs typeface="Calibri"/>
            </a:endParaRPr>
          </a:p>
        </p:txBody>
      </p:sp>
      <p:sp>
        <p:nvSpPr>
          <p:cNvPr id="112" name="文本框 111">
            <a:extLst>
              <a:ext uri="{FF2B5EF4-FFF2-40B4-BE49-F238E27FC236}">
                <a16:creationId xmlns:a16="http://schemas.microsoft.com/office/drawing/2014/main" id="{6123D091-98F2-0FF4-5C10-B21EB1746D4A}"/>
              </a:ext>
            </a:extLst>
          </p:cNvPr>
          <p:cNvSpPr>
            <a:spLocks noGrp="1"/>
          </p:cNvSpPr>
          <p:nvPr/>
        </p:nvSpPr>
        <p:spPr>
          <a:xfrm>
            <a:off x="6458119" y="4033351"/>
            <a:ext cx="1192696" cy="276871"/>
          </a:xfrm>
          <a:prstGeom prst="rect">
            <a:avLst/>
          </a:prstGeom>
          <a:ln w="12700">
            <a:prstDash val="solid"/>
          </a:ln>
        </p:spPr>
        <p:txBody>
          <a:bodyPr>
            <a:spAutoFit/>
          </a:bodyPr>
          <a:lstStyle/>
          <a:p>
            <a:pPr defTabSz="304495">
              <a:buNone/>
            </a:pPr>
            <a:r>
              <a:rPr sz="1199" b="0">
                <a:solidFill>
                  <a:srgbClr val="FFFFFF">
                    <a:alpha val="100000"/>
                  </a:srgbClr>
                </a:solidFill>
                <a:latin typeface="TencentSans W7"/>
                <a:ea typeface="TencentSans W7"/>
                <a:cs typeface="TencentSans W7"/>
              </a:rPr>
              <a:t>筛名单</a:t>
            </a:r>
            <a:endParaRPr sz="1199" b="0" kern="1200">
              <a:solidFill>
                <a:prstClr val="black"/>
              </a:solidFill>
              <a:latin typeface="Calibri"/>
              <a:ea typeface="Calibri"/>
              <a:cs typeface="Calibri"/>
            </a:endParaRPr>
          </a:p>
        </p:txBody>
      </p:sp>
      <p:sp>
        <p:nvSpPr>
          <p:cNvPr id="113" name="文本框 112">
            <a:extLst>
              <a:ext uri="{FF2B5EF4-FFF2-40B4-BE49-F238E27FC236}">
                <a16:creationId xmlns:a16="http://schemas.microsoft.com/office/drawing/2014/main" id="{85B2ECC6-685D-939D-5490-C7818E2D3AA7}"/>
              </a:ext>
            </a:extLst>
          </p:cNvPr>
          <p:cNvSpPr>
            <a:spLocks noGrp="1"/>
          </p:cNvSpPr>
          <p:nvPr/>
        </p:nvSpPr>
        <p:spPr>
          <a:xfrm>
            <a:off x="7758662" y="4033351"/>
            <a:ext cx="1192696" cy="276871"/>
          </a:xfrm>
          <a:prstGeom prst="rect">
            <a:avLst/>
          </a:prstGeom>
          <a:ln w="12700">
            <a:prstDash val="solid"/>
          </a:ln>
        </p:spPr>
        <p:txBody>
          <a:bodyPr>
            <a:spAutoFit/>
          </a:bodyPr>
          <a:lstStyle/>
          <a:p>
            <a:pPr defTabSz="304495">
              <a:buNone/>
            </a:pPr>
            <a:r>
              <a:rPr sz="1199" b="0">
                <a:solidFill>
                  <a:srgbClr val="FFFFFF">
                    <a:alpha val="100000"/>
                  </a:srgbClr>
                </a:solidFill>
                <a:latin typeface="TencentSans W7"/>
                <a:ea typeface="TencentSans W7"/>
                <a:cs typeface="TencentSans W7"/>
              </a:rPr>
              <a:t>做触达</a:t>
            </a:r>
            <a:endParaRPr sz="1199" b="0" kern="1200">
              <a:solidFill>
                <a:prstClr val="black"/>
              </a:solidFill>
              <a:latin typeface="Calibri"/>
              <a:ea typeface="Calibri"/>
              <a:cs typeface="Calibri"/>
            </a:endParaRPr>
          </a:p>
        </p:txBody>
      </p:sp>
      <p:sp>
        <p:nvSpPr>
          <p:cNvPr id="114" name="文本框 113">
            <a:extLst>
              <a:ext uri="{FF2B5EF4-FFF2-40B4-BE49-F238E27FC236}">
                <a16:creationId xmlns:a16="http://schemas.microsoft.com/office/drawing/2014/main" id="{8225AED0-79F8-C9C7-C397-8991C49ABFBD}"/>
              </a:ext>
            </a:extLst>
          </p:cNvPr>
          <p:cNvSpPr>
            <a:spLocks noGrp="1"/>
          </p:cNvSpPr>
          <p:nvPr/>
        </p:nvSpPr>
        <p:spPr>
          <a:xfrm>
            <a:off x="6457357" y="4455038"/>
            <a:ext cx="1192696" cy="276871"/>
          </a:xfrm>
          <a:prstGeom prst="rect">
            <a:avLst/>
          </a:prstGeom>
          <a:ln w="12700">
            <a:prstDash val="solid"/>
          </a:ln>
        </p:spPr>
        <p:txBody>
          <a:bodyPr>
            <a:spAutoFit/>
          </a:bodyPr>
          <a:lstStyle/>
          <a:p>
            <a:pPr defTabSz="304495">
              <a:buNone/>
            </a:pPr>
            <a:r>
              <a:rPr sz="1199" b="0">
                <a:solidFill>
                  <a:srgbClr val="FFFFFF">
                    <a:alpha val="100000"/>
                  </a:srgbClr>
                </a:solidFill>
                <a:latin typeface="TencentSans W7"/>
                <a:ea typeface="TencentSans W7"/>
                <a:cs typeface="TencentSans W7"/>
              </a:rPr>
              <a:t>推试点</a:t>
            </a:r>
            <a:endParaRPr sz="1199" b="0" kern="1200">
              <a:solidFill>
                <a:prstClr val="black"/>
              </a:solidFill>
              <a:latin typeface="Calibri"/>
              <a:ea typeface="Calibri"/>
              <a:cs typeface="Calibri"/>
            </a:endParaRPr>
          </a:p>
        </p:txBody>
      </p:sp>
      <p:sp>
        <p:nvSpPr>
          <p:cNvPr id="115" name="文本框 114">
            <a:extLst>
              <a:ext uri="{FF2B5EF4-FFF2-40B4-BE49-F238E27FC236}">
                <a16:creationId xmlns:a16="http://schemas.microsoft.com/office/drawing/2014/main" id="{1BB41A21-4A6A-A949-0C7A-12FA383E92F3}"/>
              </a:ext>
            </a:extLst>
          </p:cNvPr>
          <p:cNvSpPr>
            <a:spLocks noGrp="1"/>
          </p:cNvSpPr>
          <p:nvPr/>
        </p:nvSpPr>
        <p:spPr>
          <a:xfrm>
            <a:off x="7753671" y="4455038"/>
            <a:ext cx="1192696" cy="276871"/>
          </a:xfrm>
          <a:prstGeom prst="rect">
            <a:avLst/>
          </a:prstGeom>
          <a:ln w="12700">
            <a:prstDash val="solid"/>
          </a:ln>
        </p:spPr>
        <p:txBody>
          <a:bodyPr>
            <a:spAutoFit/>
          </a:bodyPr>
          <a:lstStyle/>
          <a:p>
            <a:pPr defTabSz="304495">
              <a:buNone/>
            </a:pPr>
            <a:r>
              <a:rPr sz="1199" b="0">
                <a:solidFill>
                  <a:srgbClr val="FFFFFF">
                    <a:alpha val="100000"/>
                  </a:srgbClr>
                </a:solidFill>
                <a:latin typeface="TencentSans W7"/>
                <a:ea typeface="TencentSans W7"/>
                <a:cs typeface="TencentSans W7"/>
              </a:rPr>
              <a:t>促成交</a:t>
            </a:r>
            <a:endParaRPr sz="1199" b="0" kern="1200">
              <a:solidFill>
                <a:prstClr val="black"/>
              </a:solidFill>
              <a:latin typeface="Calibri"/>
              <a:ea typeface="Calibri"/>
              <a:cs typeface="Calibri"/>
            </a:endParaRPr>
          </a:p>
        </p:txBody>
      </p:sp>
      <p:sp>
        <p:nvSpPr>
          <p:cNvPr id="116" name="文本框 115">
            <a:extLst>
              <a:ext uri="{FF2B5EF4-FFF2-40B4-BE49-F238E27FC236}">
                <a16:creationId xmlns:a16="http://schemas.microsoft.com/office/drawing/2014/main" id="{B1C6C5C8-226E-DB41-4E66-1802CDCACBF3}"/>
              </a:ext>
            </a:extLst>
          </p:cNvPr>
          <p:cNvSpPr>
            <a:spLocks noGrp="1"/>
          </p:cNvSpPr>
          <p:nvPr/>
        </p:nvSpPr>
        <p:spPr>
          <a:xfrm>
            <a:off x="4047621" y="3917411"/>
            <a:ext cx="1700226" cy="822503"/>
          </a:xfrm>
          <a:prstGeom prst="rect">
            <a:avLst/>
          </a:prstGeom>
          <a:ln w="12700">
            <a:prstDash val="solid"/>
          </a:ln>
        </p:spPr>
        <p:txBody>
          <a:bodyPr>
            <a:spAutoFit/>
          </a:bodyPr>
          <a:lstStyle/>
          <a:p>
            <a:pPr marL="190310" indent="-190310" algn="l" defTabSz="304495">
              <a:lnSpc>
                <a:spcPct val="150000"/>
              </a:lnSpc>
              <a:buFont typeface="Arial"/>
              <a:buChar char="•"/>
            </a:pPr>
            <a:r>
              <a:rPr sz="1066">
                <a:solidFill>
                  <a:prstClr val="black"/>
                </a:solidFill>
                <a:latin typeface="TencentSans W3"/>
                <a:ea typeface="TencentSans W3"/>
                <a:cs typeface="TencentSans W3"/>
              </a:rPr>
              <a:t>梳场景｜做演示｜写方案｜衔交付</a:t>
            </a:r>
            <a:endParaRPr sz="1199" b="0" kern="1200">
              <a:solidFill>
                <a:prstClr val="black"/>
              </a:solidFill>
              <a:latin typeface="Calibri"/>
              <a:ea typeface="Calibri"/>
              <a:cs typeface="Calibri"/>
            </a:endParaRPr>
          </a:p>
        </p:txBody>
      </p:sp>
      <p:sp>
        <p:nvSpPr>
          <p:cNvPr id="117" name="文本框 116">
            <a:extLst>
              <a:ext uri="{FF2B5EF4-FFF2-40B4-BE49-F238E27FC236}">
                <a16:creationId xmlns:a16="http://schemas.microsoft.com/office/drawing/2014/main" id="{67E4DB5E-E69E-661B-77C1-A1A81BB95BB1}"/>
              </a:ext>
            </a:extLst>
          </p:cNvPr>
          <p:cNvSpPr>
            <a:spLocks noGrp="1"/>
          </p:cNvSpPr>
          <p:nvPr/>
        </p:nvSpPr>
        <p:spPr>
          <a:xfrm>
            <a:off x="4016174" y="5524961"/>
            <a:ext cx="1700226" cy="822503"/>
          </a:xfrm>
          <a:prstGeom prst="rect">
            <a:avLst/>
          </a:prstGeom>
          <a:ln w="12700">
            <a:prstDash val="solid"/>
          </a:ln>
        </p:spPr>
        <p:txBody>
          <a:bodyPr>
            <a:spAutoFit/>
          </a:bodyPr>
          <a:lstStyle/>
          <a:p>
            <a:pPr marL="190310" indent="-190310" algn="l" defTabSz="304495">
              <a:lnSpc>
                <a:spcPct val="150000"/>
              </a:lnSpc>
              <a:buFont typeface="Arial"/>
              <a:buChar char="•"/>
            </a:pPr>
            <a:r>
              <a:rPr sz="1066">
                <a:solidFill>
                  <a:prstClr val="black"/>
                </a:solidFill>
                <a:latin typeface="TencentSans W3"/>
                <a:ea typeface="TencentSans W3"/>
                <a:cs typeface="TencentSans W3"/>
              </a:rPr>
              <a:t>统一 FAQ｜运营培训｜资产归档</a:t>
            </a:r>
            <a:endParaRPr sz="1199" b="0" kern="1200">
              <a:solidFill>
                <a:prstClr val="black"/>
              </a:solidFill>
              <a:latin typeface="Calibri"/>
              <a:ea typeface="Calibri"/>
              <a:cs typeface="Calibri"/>
            </a:endParaRPr>
          </a:p>
        </p:txBody>
      </p:sp>
      <p:sp>
        <p:nvSpPr>
          <p:cNvPr id="118" name="文本框 117">
            <a:extLst>
              <a:ext uri="{FF2B5EF4-FFF2-40B4-BE49-F238E27FC236}">
                <a16:creationId xmlns:a16="http://schemas.microsoft.com/office/drawing/2014/main" id="{2FD82332-744E-F9EE-357A-CFF1B75FE074}"/>
              </a:ext>
            </a:extLst>
          </p:cNvPr>
          <p:cNvSpPr>
            <a:spLocks noGrp="1"/>
          </p:cNvSpPr>
          <p:nvPr/>
        </p:nvSpPr>
        <p:spPr>
          <a:xfrm>
            <a:off x="6799940" y="5524961"/>
            <a:ext cx="1700226" cy="822503"/>
          </a:xfrm>
          <a:prstGeom prst="rect">
            <a:avLst/>
          </a:prstGeom>
          <a:ln w="12700">
            <a:prstDash val="solid"/>
          </a:ln>
        </p:spPr>
        <p:txBody>
          <a:bodyPr>
            <a:spAutoFit/>
          </a:bodyPr>
          <a:lstStyle/>
          <a:p>
            <a:pPr marL="190310" indent="-190310" algn="l" defTabSz="304495">
              <a:lnSpc>
                <a:spcPct val="150000"/>
              </a:lnSpc>
              <a:buFont typeface="Arial"/>
              <a:buChar char="•"/>
            </a:pPr>
            <a:r>
              <a:rPr sz="1066">
                <a:solidFill>
                  <a:prstClr val="black"/>
                </a:solidFill>
                <a:latin typeface="TencentSans W3"/>
                <a:ea typeface="TencentSans W3"/>
                <a:cs typeface="TencentSans W3"/>
              </a:rPr>
              <a:t>打法—案例—复盘—复制</a:t>
            </a:r>
            <a:endParaRPr sz="1199" b="0" kern="1200">
              <a:solidFill>
                <a:prstClr val="black"/>
              </a:solidFill>
              <a:latin typeface="Calibri"/>
              <a:ea typeface="Calibri"/>
              <a:cs typeface="Calibri"/>
            </a:endParaRPr>
          </a:p>
        </p:txBody>
      </p:sp>
      <p:sp>
        <p:nvSpPr>
          <p:cNvPr id="119" name="文本框 118">
            <a:extLst>
              <a:ext uri="{FF2B5EF4-FFF2-40B4-BE49-F238E27FC236}">
                <a16:creationId xmlns:a16="http://schemas.microsoft.com/office/drawing/2014/main" id="{7075AE23-1F53-56FD-7D39-F7DA0535389E}"/>
              </a:ext>
            </a:extLst>
          </p:cNvPr>
          <p:cNvSpPr>
            <a:spLocks noGrp="1"/>
          </p:cNvSpPr>
          <p:nvPr/>
        </p:nvSpPr>
        <p:spPr>
          <a:xfrm>
            <a:off x="9686591" y="5524961"/>
            <a:ext cx="1700226" cy="1066190"/>
          </a:xfrm>
          <a:prstGeom prst="rect">
            <a:avLst/>
          </a:prstGeom>
          <a:ln w="12700">
            <a:prstDash val="solid"/>
          </a:ln>
        </p:spPr>
        <p:txBody>
          <a:bodyPr>
            <a:spAutoFit/>
          </a:bodyPr>
          <a:lstStyle/>
          <a:p>
            <a:pPr marL="190310" indent="-190310" algn="l" defTabSz="304495">
              <a:lnSpc>
                <a:spcPct val="150000"/>
              </a:lnSpc>
              <a:buFont typeface="Arial"/>
              <a:buChar char="•"/>
            </a:pPr>
            <a:r>
              <a:rPr sz="1066">
                <a:solidFill>
                  <a:prstClr val="black"/>
                </a:solidFill>
                <a:latin typeface="TencentSans W3"/>
                <a:ea typeface="TencentSans W3"/>
                <a:cs typeface="TencentSans W3"/>
              </a:rPr>
              <a:t>总部统一方向｜城市落地｜销售推进｜售前支撑</a:t>
            </a:r>
            <a:endParaRPr sz="1199" b="0" kern="1200">
              <a:solidFill>
                <a:prstClr val="black"/>
              </a:solidFill>
              <a:latin typeface="Calibri"/>
              <a:ea typeface="Calibri"/>
              <a:cs typeface="Calibri"/>
            </a:endParaRPr>
          </a:p>
        </p:txBody>
      </p:sp>
      <p:sp>
        <p:nvSpPr>
          <p:cNvPr id="120" name="文本框 119">
            <a:extLst>
              <a:ext uri="{FF2B5EF4-FFF2-40B4-BE49-F238E27FC236}">
                <a16:creationId xmlns:a16="http://schemas.microsoft.com/office/drawing/2014/main" id="{2EBA17CA-AA0C-A5A2-456A-26CCD4357D6E}"/>
              </a:ext>
            </a:extLst>
          </p:cNvPr>
          <p:cNvSpPr>
            <a:spLocks noGrp="1"/>
          </p:cNvSpPr>
          <p:nvPr/>
        </p:nvSpPr>
        <p:spPr>
          <a:xfrm>
            <a:off x="9970905" y="5052463"/>
            <a:ext cx="1476067" cy="297325"/>
          </a:xfrm>
          <a:prstGeom prst="rect">
            <a:avLst/>
          </a:prstGeom>
          <a:ln w="12700">
            <a:prstDash val="solid"/>
          </a:ln>
        </p:spPr>
        <p:txBody>
          <a:bodyPr>
            <a:spAutoFit/>
          </a:bodyPr>
          <a:lstStyle/>
          <a:p>
            <a:pPr algn="l" defTabSz="304495">
              <a:buNone/>
            </a:pPr>
            <a:r>
              <a:rPr sz="1332" b="0">
                <a:solidFill>
                  <a:srgbClr val="0052D9">
                    <a:alpha val="100000"/>
                  </a:srgbClr>
                </a:solidFill>
                <a:latin typeface="TencentSans W7"/>
                <a:ea typeface="TencentSans W7"/>
                <a:cs typeface="TencentSans W7"/>
              </a:rPr>
              <a:t>全员协同</a:t>
            </a:r>
            <a:endParaRPr sz="1199" b="0" kern="1200">
              <a:solidFill>
                <a:prstClr val="black"/>
              </a:solidFill>
              <a:latin typeface="Calibri"/>
              <a:ea typeface="Calibri"/>
              <a:cs typeface="Calibri"/>
            </a:endParaRPr>
          </a:p>
        </p:txBody>
      </p:sp>
      <p:sp>
        <p:nvSpPr>
          <p:cNvPr id="121" name="文本框 120">
            <a:extLst>
              <a:ext uri="{FF2B5EF4-FFF2-40B4-BE49-F238E27FC236}">
                <a16:creationId xmlns:a16="http://schemas.microsoft.com/office/drawing/2014/main" id="{A1352308-0B7B-83EA-D5E9-F2F398474311}"/>
              </a:ext>
            </a:extLst>
          </p:cNvPr>
          <p:cNvSpPr>
            <a:spLocks noGrp="1"/>
          </p:cNvSpPr>
          <p:nvPr/>
        </p:nvSpPr>
        <p:spPr>
          <a:xfrm>
            <a:off x="9754359" y="5089636"/>
            <a:ext cx="270683" cy="502317"/>
          </a:xfrm>
          <a:prstGeom prst="rect">
            <a:avLst/>
          </a:prstGeom>
        </p:spPr>
        <p:txBody>
          <a:bodyPr>
            <a:spAutoFit/>
          </a:bodyPr>
          <a:lstStyle/>
          <a:p>
            <a:pPr algn="l" defTabSz="304495">
              <a:buNone/>
            </a:pPr>
            <a:r>
              <a:rPr sz="1332">
                <a:solidFill>
                  <a:srgbClr val="000000">
                    <a:alpha val="100000"/>
                  </a:srgbClr>
                </a:solidFill>
                <a:latin typeface="Arial"/>
                <a:ea typeface="Arial"/>
                <a:cs typeface="Arial"/>
              </a:rPr>
              <a:t>●</a:t>
            </a:r>
            <a:endParaRPr sz="1332" b="0" kern="1200">
              <a:solidFill>
                <a:prstClr val="black"/>
              </a:solidFill>
              <a:latin typeface="Calibri"/>
              <a:ea typeface="Calibri"/>
              <a:cs typeface="Calibri"/>
            </a:endParaRPr>
          </a:p>
        </p:txBody>
      </p:sp>
      <p:sp>
        <p:nvSpPr>
          <p:cNvPr id="122" name="文本框 121">
            <a:extLst>
              <a:ext uri="{FF2B5EF4-FFF2-40B4-BE49-F238E27FC236}">
                <a16:creationId xmlns:a16="http://schemas.microsoft.com/office/drawing/2014/main" id="{7D0366B8-297A-7825-B856-F4B45FA9E93E}"/>
              </a:ext>
            </a:extLst>
          </p:cNvPr>
          <p:cNvSpPr>
            <a:spLocks noGrp="1"/>
          </p:cNvSpPr>
          <p:nvPr/>
        </p:nvSpPr>
        <p:spPr>
          <a:xfrm>
            <a:off x="9687898" y="3917411"/>
            <a:ext cx="1700226" cy="822503"/>
          </a:xfrm>
          <a:prstGeom prst="rect">
            <a:avLst/>
          </a:prstGeom>
          <a:ln w="12700">
            <a:prstDash val="solid"/>
          </a:ln>
        </p:spPr>
        <p:txBody>
          <a:bodyPr>
            <a:spAutoFit/>
          </a:bodyPr>
          <a:lstStyle/>
          <a:p>
            <a:pPr marL="190310" indent="-190310" algn="l" defTabSz="304495">
              <a:lnSpc>
                <a:spcPct val="150000"/>
              </a:lnSpc>
              <a:buFont typeface="Arial"/>
              <a:buChar char="•"/>
            </a:pPr>
            <a:r>
              <a:rPr sz="1066">
                <a:solidFill>
                  <a:prstClr val="black"/>
                </a:solidFill>
                <a:latin typeface="TencentSans W3"/>
                <a:ea typeface="TencentSans W3"/>
                <a:cs typeface="TencentSans W3"/>
              </a:rPr>
              <a:t>看使用｜做复盘｜促扩容｜沉淀案例</a:t>
            </a:r>
            <a:endParaRPr sz="1199" b="0" kern="1200">
              <a:solidFill>
                <a:prstClr val="black"/>
              </a:solidFill>
              <a:latin typeface="Calibri"/>
              <a:ea typeface="Calibri"/>
              <a:cs typeface="Calibri"/>
            </a:endParaRPr>
          </a:p>
        </p:txBody>
      </p:sp>
    </p:spTree>
    <p:extLst>
      <p:ext uri="{BB962C8B-B14F-4D97-AF65-F5344CB8AC3E}">
        <p14:creationId xmlns:p14="http://schemas.microsoft.com/office/powerpoint/2010/main" val="21434212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标题文本">
            <a:extLst>
              <a:ext uri="{FF2B5EF4-FFF2-40B4-BE49-F238E27FC236}">
                <a16:creationId xmlns:a16="http://schemas.microsoft.com/office/drawing/2014/main" id="{218016B5-11CC-CABE-14E4-622887952F61}"/>
              </a:ext>
            </a:extLst>
          </p:cNvPr>
          <p:cNvSpPr>
            <a:spLocks noGrp="1"/>
          </p:cNvSpPr>
          <p:nvPr/>
        </p:nvSpPr>
        <p:spPr>
          <a:xfrm>
            <a:off x="826183" y="259039"/>
            <a:ext cx="8141335" cy="438912"/>
          </a:xfrm>
          <a:prstGeom prst="rect">
            <a:avLst/>
          </a:prstGeom>
          <a:ln w="12700"/>
          <a:effectLst>
            <a:outerShdw blurRad="50800" dist="38100" dir="2700000" algn="tl" rotWithShape="0">
              <a:prstClr val="black">
                <a:alpha val="40000"/>
              </a:prstClr>
            </a:outerShdw>
          </a:effectLst>
        </p:spPr>
        <p:txBody>
          <a:bodyPr wrap="square" lIns="0" tIns="0" rIns="0" bIns="0">
            <a:spAutoFit/>
          </a:bodyPr>
          <a:lstStyle>
            <a:lvl1pPr algn="l" defTabSz="457200">
              <a:lnSpc>
                <a:spcPct val="120000"/>
              </a:lnSpc>
              <a:buNone/>
              <a:defRPr sz="2400">
                <a:solidFill>
                  <a:schemeClr val="tx2"/>
                </a:solidFill>
                <a:latin typeface="腾讯体 W7"/>
                <a:ea typeface="腾讯体 W7"/>
                <a:cs typeface="腾讯体 W7"/>
              </a:defRPr>
            </a:lvl1pPr>
            <a:lvl2pPr marL="635000" indent="-317500" algn="l" defTabSz="228600">
              <a:lnSpc>
                <a:spcPct val="120000"/>
              </a:lnSpc>
              <a:buSzPct val="125000"/>
              <a:buChar char="•"/>
              <a:defRPr sz="2600" b="0">
                <a:latin typeface="FZLanTingHei-R-GBK"/>
                <a:ea typeface="FZLanTingHei-R-GBK"/>
                <a:cs typeface="FZLanTingHei-R-GBK"/>
              </a:defRPr>
            </a:lvl2pPr>
            <a:lvl3pPr marL="635000" indent="0" algn="l" defTabSz="228600">
              <a:lnSpc>
                <a:spcPct val="120000"/>
              </a:lnSpc>
              <a:buSzPct val="125000"/>
              <a:buNone/>
              <a:defRPr sz="2600" b="0">
                <a:latin typeface="FZLanTingHei-R-GBK"/>
                <a:ea typeface="FZLanTingHei-R-GBK"/>
                <a:cs typeface="FZLanTingHei-R-GBK"/>
              </a:defRPr>
            </a:lvl3pPr>
            <a:lvl4pPr marL="1270000" indent="-317500" algn="l" defTabSz="228600">
              <a:lnSpc>
                <a:spcPct val="120000"/>
              </a:lnSpc>
              <a:buSzPct val="125000"/>
              <a:buChar char="•"/>
              <a:defRPr sz="2600" b="0">
                <a:latin typeface="FZLanTingHei-R-GBK"/>
                <a:ea typeface="FZLanTingHei-R-GBK"/>
                <a:cs typeface="FZLanTingHei-R-GBK"/>
              </a:defRPr>
            </a:lvl4pPr>
            <a:lvl5pPr marL="1587500" indent="-317500" algn="l" defTabSz="228600">
              <a:lnSpc>
                <a:spcPct val="120000"/>
              </a:lnSpc>
              <a:buSzPct val="125000"/>
              <a:buChar char="•"/>
              <a:defRPr sz="2600" b="0">
                <a:latin typeface="FZLanTingHei-R-GBK"/>
                <a:ea typeface="FZLanTingHei-R-GBK"/>
                <a:cs typeface="FZLanTingHei-R-GBK"/>
              </a:defRPr>
            </a:lvl5pPr>
            <a:lvl6pPr marL="1905000" indent="-317500" algn="l" defTabSz="228600">
              <a:lnSpc>
                <a:spcPct val="120000"/>
              </a:lnSpc>
              <a:buSzPct val="125000"/>
              <a:buChar char="•"/>
              <a:defRPr sz="2600" b="0">
                <a:latin typeface="PingFang SC Regular"/>
                <a:ea typeface="PingFang SC Regular"/>
                <a:cs typeface="PingFang SC Regular"/>
              </a:defRPr>
            </a:lvl6pPr>
            <a:lvl7pPr marL="2222500" indent="-317500" algn="l" defTabSz="228600">
              <a:lnSpc>
                <a:spcPct val="120000"/>
              </a:lnSpc>
              <a:buSzPct val="125000"/>
              <a:buChar char="•"/>
              <a:defRPr sz="2600" b="0">
                <a:latin typeface="PingFang SC Regular"/>
                <a:ea typeface="PingFang SC Regular"/>
                <a:cs typeface="PingFang SC Regular"/>
              </a:defRPr>
            </a:lvl7pPr>
            <a:lvl8pPr marL="2540000" indent="-317500" algn="l" defTabSz="228600">
              <a:lnSpc>
                <a:spcPct val="120000"/>
              </a:lnSpc>
              <a:buSzPct val="125000"/>
              <a:buChar char="•"/>
              <a:defRPr sz="2600" b="0">
                <a:latin typeface="PingFang SC Regular"/>
                <a:ea typeface="PingFang SC Regular"/>
                <a:cs typeface="PingFang SC Regular"/>
              </a:defRPr>
            </a:lvl8pPr>
            <a:lvl9pPr marL="2857500" indent="-317500" algn="l" defTabSz="228600">
              <a:lnSpc>
                <a:spcPct val="120000"/>
              </a:lnSpc>
              <a:buSzPct val="125000"/>
              <a:buChar char="•"/>
              <a:defRPr sz="2600" b="0">
                <a:latin typeface="PingFang SC Regular"/>
                <a:ea typeface="PingFang SC Regular"/>
                <a:cs typeface="PingFang SC Regular"/>
              </a:defRPr>
            </a:lvl9pPr>
          </a:lstStyle>
          <a:p>
            <a:r>
              <a:t>四阶段推进：从“会卖”到“规模复制”</a:t>
            </a:r>
          </a:p>
        </p:txBody>
      </p:sp>
      <p:pic>
        <p:nvPicPr>
          <p:cNvPr id="612" name="图片 6"/>
          <p:cNvPicPr>
            <a:picLocks noChangeAspect="1"/>
          </p:cNvPicPr>
          <p:nvPr/>
        </p:nvPicPr>
        <p:blipFill>
          <a:blip r:embed="rId3"/>
          <a:stretch/>
        </p:blipFill>
        <p:spPr>
          <a:xfrm>
            <a:off x="10498171" y="667741"/>
            <a:ext cx="1371600" cy="495000"/>
          </a:xfrm>
          <a:prstGeom prst="rect">
            <a:avLst/>
          </a:prstGeom>
          <a:ln w="0">
            <a:noFill/>
          </a:ln>
        </p:spPr>
      </p:pic>
      <p:pic>
        <p:nvPicPr>
          <p:cNvPr id="613" name="图片 7"/>
          <p:cNvPicPr>
            <a:picLocks noChangeAspect="1"/>
          </p:cNvPicPr>
          <p:nvPr/>
        </p:nvPicPr>
        <p:blipFill>
          <a:blip r:embed="rId4"/>
          <a:stretch/>
        </p:blipFill>
        <p:spPr>
          <a:xfrm>
            <a:off x="10726771" y="800941"/>
            <a:ext cx="228600" cy="228600"/>
          </a:xfrm>
          <a:prstGeom prst="rect">
            <a:avLst/>
          </a:prstGeom>
          <a:ln w="0">
            <a:noFill/>
          </a:ln>
        </p:spPr>
      </p:pic>
      <p:sp>
        <p:nvSpPr>
          <p:cNvPr id="9" name="tb_2">
            <a:hlinkClick r:id="rId5"/>
            <a:extLst>
              <a:ext uri="{FF2B5EF4-FFF2-40B4-BE49-F238E27FC236}">
                <a16:creationId xmlns:a16="http://schemas.microsoft.com/office/drawing/2014/main" id="{E3A2CAFC-144B-3502-0CA2-CC7E736CF7CD}"/>
              </a:ext>
            </a:extLst>
          </p:cNvPr>
          <p:cNvSpPr>
            <a:spLocks noGrp="1"/>
          </p:cNvSpPr>
          <p:nvPr/>
        </p:nvSpPr>
        <p:spPr>
          <a:xfrm>
            <a:off x="11031331" y="772366"/>
            <a:ext cx="621360" cy="264600"/>
          </a:xfrm>
          <a:prstGeom prst="rect">
            <a:avLst/>
          </a:prstGeom>
          <a:noFill/>
          <a:ln w="0">
            <a:noFill/>
          </a:ln>
        </p:spPr>
        <p:txBody>
          <a:bodyPr lIns="0" tIns="0" rIns="0" bIns="0" anchor="ctr">
            <a:noAutofit/>
          </a:bodyPr>
          <a:lstStyle/>
          <a:p>
            <a:pPr algn="ctr">
              <a:lnSpc>
                <a:spcPts val="1800"/>
              </a:lnSpc>
              <a:buNone/>
            </a:pPr>
            <a:r>
              <a:rPr sz="1200">
                <a:solidFill>
                  <a:srgbClr val="0052D9"/>
                </a:solidFill>
                <a:latin typeface="TencentSans W7"/>
                <a:ea typeface="TencentSans W7"/>
                <a:cs typeface="TencentSans W7"/>
                <a:hlinkClick r:id="rId6"/>
              </a:rPr>
              <a:t>推进节奏</a:t>
            </a:r>
            <a:endParaRPr sz="1200" u="none">
              <a:solidFill>
                <a:srgbClr val="000000"/>
              </a:solidFill>
              <a:latin typeface="TencentSans W7"/>
              <a:ea typeface="TencentSans W7"/>
              <a:cs typeface="TencentSans W7"/>
            </a:endParaRPr>
          </a:p>
        </p:txBody>
      </p:sp>
      <p:sp>
        <p:nvSpPr>
          <p:cNvPr id="180" name="tb_1">
            <a:extLst>
              <a:ext uri="{FF2B5EF4-FFF2-40B4-BE49-F238E27FC236}">
                <a16:creationId xmlns:a16="http://schemas.microsoft.com/office/drawing/2014/main" id="{C276EA02-46AD-FB72-A76B-A128523FF5D4}"/>
              </a:ext>
            </a:extLst>
          </p:cNvPr>
          <p:cNvSpPr>
            <a:spLocks noGrp="1"/>
          </p:cNvSpPr>
          <p:nvPr/>
        </p:nvSpPr>
        <p:spPr>
          <a:xfrm>
            <a:off x="380880" y="957240"/>
            <a:ext cx="7386914" cy="293040"/>
          </a:xfrm>
          <a:prstGeom prst="rect">
            <a:avLst/>
          </a:prstGeom>
          <a:noFill/>
          <a:ln w="0">
            <a:noFill/>
          </a:ln>
        </p:spPr>
        <p:txBody>
          <a:bodyPr lIns="0" tIns="0" rIns="0" bIns="0" anchor="ctr">
            <a:noAutofit/>
          </a:bodyPr>
          <a:lstStyle/>
          <a:p>
            <a:pPr algn="l">
              <a:lnSpc>
                <a:spcPts val="2024"/>
              </a:lnSpc>
              <a:buNone/>
            </a:pPr>
            <a:r>
              <a:rPr sz="1350" b="0" u="none">
                <a:solidFill>
                  <a:srgbClr val="404040">
                    <a:alpha val="80000"/>
                  </a:srgbClr>
                </a:solidFill>
                <a:latin typeface="TencentSans"/>
                <a:ea typeface="TencentSans"/>
                <a:cs typeface="TencentSans"/>
              </a:rPr>
              <a:t>启动周解决会不会卖；30 天验证机会；90 天形成复制；半年建立收入规模</a:t>
            </a:r>
            <a:endParaRPr sz="1350" b="0" u="none">
              <a:solidFill>
                <a:srgbClr val="000000"/>
              </a:solidFill>
              <a:latin typeface="Arial"/>
              <a:ea typeface="Arial"/>
              <a:cs typeface="Arial"/>
            </a:endParaRPr>
          </a:p>
        </p:txBody>
      </p:sp>
      <p:pic>
        <p:nvPicPr>
          <p:cNvPr id="616" name="图片 472"/>
          <p:cNvPicPr>
            <a:picLocks noChangeAspect="1"/>
          </p:cNvPicPr>
          <p:nvPr/>
        </p:nvPicPr>
        <p:blipFill>
          <a:blip r:embed="rId7"/>
          <a:stretch/>
        </p:blipFill>
        <p:spPr>
          <a:xfrm>
            <a:off x="380880" y="1474643"/>
            <a:ext cx="4600440" cy="1333440"/>
          </a:xfrm>
          <a:prstGeom prst="rect">
            <a:avLst/>
          </a:prstGeom>
          <a:ln w="0">
            <a:noFill/>
          </a:ln>
        </p:spPr>
      </p:pic>
      <p:pic>
        <p:nvPicPr>
          <p:cNvPr id="617" name="图片 473"/>
          <p:cNvPicPr>
            <a:picLocks noChangeAspect="1"/>
          </p:cNvPicPr>
          <p:nvPr/>
        </p:nvPicPr>
        <p:blipFill>
          <a:blip r:embed="rId8"/>
          <a:stretch/>
        </p:blipFill>
        <p:spPr>
          <a:xfrm>
            <a:off x="504720" y="1769843"/>
            <a:ext cx="742680" cy="742680"/>
          </a:xfrm>
          <a:prstGeom prst="rect">
            <a:avLst/>
          </a:prstGeom>
          <a:ln w="0">
            <a:noFill/>
          </a:ln>
        </p:spPr>
      </p:pic>
      <p:sp>
        <p:nvSpPr>
          <p:cNvPr id="475" name="tb_1">
            <a:extLst>
              <a:ext uri="{FF2B5EF4-FFF2-40B4-BE49-F238E27FC236}">
                <a16:creationId xmlns:a16="http://schemas.microsoft.com/office/drawing/2014/main" id="{3FA7DCF0-CF47-B246-E048-B17F7FC10748}"/>
              </a:ext>
            </a:extLst>
          </p:cNvPr>
          <p:cNvSpPr>
            <a:spLocks noGrp="1"/>
          </p:cNvSpPr>
          <p:nvPr/>
        </p:nvSpPr>
        <p:spPr>
          <a:xfrm>
            <a:off x="1333440" y="1767323"/>
            <a:ext cx="1062720" cy="302400"/>
          </a:xfrm>
          <a:prstGeom prst="rect">
            <a:avLst/>
          </a:prstGeom>
          <a:noFill/>
          <a:ln w="0">
            <a:noFill/>
          </a:ln>
        </p:spPr>
        <p:txBody>
          <a:bodyPr lIns="0" tIns="0" rIns="0" bIns="0" anchor="ctr">
            <a:noAutofit/>
          </a:bodyPr>
          <a:lstStyle/>
          <a:p>
            <a:pPr algn="l" defTabSz="914400">
              <a:lnSpc>
                <a:spcPts val="2098"/>
              </a:lnSpc>
              <a:buNone/>
            </a:pPr>
            <a:r>
              <a:rPr>
                <a:solidFill>
                  <a:srgbClr val="404040"/>
                </a:solidFill>
                <a:latin typeface="TencentSans"/>
                <a:ea typeface="TencentSans"/>
                <a:cs typeface="TencentSans"/>
              </a:rPr>
              <a:t>阶段目标</a:t>
            </a:r>
            <a:endParaRPr b="0" kern="1200">
              <a:latin typeface="Arial"/>
              <a:ea typeface="Arial"/>
              <a:cs typeface="Arial"/>
            </a:endParaRPr>
          </a:p>
        </p:txBody>
      </p:sp>
      <p:sp>
        <p:nvSpPr>
          <p:cNvPr id="478" name="tb_3">
            <a:extLst>
              <a:ext uri="{FF2B5EF4-FFF2-40B4-BE49-F238E27FC236}">
                <a16:creationId xmlns:a16="http://schemas.microsoft.com/office/drawing/2014/main" id="{CDAE6F96-58C5-9BB4-D3A6-AB40A544E5E3}"/>
              </a:ext>
            </a:extLst>
          </p:cNvPr>
          <p:cNvSpPr>
            <a:spLocks noGrp="1"/>
          </p:cNvSpPr>
          <p:nvPr/>
        </p:nvSpPr>
        <p:spPr>
          <a:xfrm>
            <a:off x="1333440" y="2081603"/>
            <a:ext cx="3516480" cy="432816"/>
          </a:xfrm>
          <a:prstGeom prst="rect">
            <a:avLst/>
          </a:prstGeom>
          <a:noFill/>
          <a:ln w="0">
            <a:noFill/>
          </a:ln>
        </p:spPr>
        <p:txBody>
          <a:bodyPr lIns="0" tIns="0" rIns="0" bIns="0" anchor="t">
            <a:spAutoFit/>
          </a:bodyPr>
          <a:lstStyle/>
          <a:p>
            <a:pPr algn="l" defTabSz="914400">
              <a:lnSpc>
                <a:spcPts val="1704"/>
              </a:lnSpc>
              <a:buNone/>
            </a:pPr>
            <a:r>
              <a:rPr sz="1050" b="0">
                <a:solidFill>
                  <a:srgbClr val="666666"/>
                </a:solidFill>
                <a:latin typeface="TencentSans"/>
                <a:ea typeface="TencentSans"/>
                <a:cs typeface="TencentSans"/>
              </a:rPr>
              <a:t>同一套打法贯穿培训、建池、试点、案例和复盘，让 70 名销售在 28 个城市同步推进。</a:t>
            </a:r>
            <a:endParaRPr sz="1050" b="0" kern="1200">
              <a:latin typeface="Arial"/>
              <a:ea typeface="Arial"/>
              <a:cs typeface="Arial"/>
            </a:endParaRPr>
          </a:p>
        </p:txBody>
      </p:sp>
      <p:pic>
        <p:nvPicPr>
          <p:cNvPr id="620" name="图片 478"/>
          <p:cNvPicPr>
            <a:picLocks noChangeAspect="1"/>
          </p:cNvPicPr>
          <p:nvPr/>
        </p:nvPicPr>
        <p:blipFill>
          <a:blip r:embed="rId9"/>
          <a:stretch/>
        </p:blipFill>
        <p:spPr>
          <a:xfrm>
            <a:off x="4905360" y="1207883"/>
            <a:ext cx="7172280" cy="1866600"/>
          </a:xfrm>
          <a:prstGeom prst="rect">
            <a:avLst/>
          </a:prstGeom>
          <a:ln w="0">
            <a:noFill/>
          </a:ln>
        </p:spPr>
      </p:pic>
      <p:pic>
        <p:nvPicPr>
          <p:cNvPr id="621" name="图片 479"/>
          <p:cNvPicPr>
            <a:picLocks noChangeAspect="1"/>
          </p:cNvPicPr>
          <p:nvPr/>
        </p:nvPicPr>
        <p:blipFill>
          <a:blip r:embed="rId10"/>
          <a:stretch/>
        </p:blipFill>
        <p:spPr>
          <a:xfrm>
            <a:off x="9639000" y="1474643"/>
            <a:ext cx="2171520" cy="1333440"/>
          </a:xfrm>
          <a:prstGeom prst="rect">
            <a:avLst/>
          </a:prstGeom>
          <a:ln w="0">
            <a:noFill/>
          </a:ln>
        </p:spPr>
      </p:pic>
      <p:pic>
        <p:nvPicPr>
          <p:cNvPr id="622" name="图片 480"/>
          <p:cNvPicPr>
            <a:picLocks noChangeAspect="1"/>
          </p:cNvPicPr>
          <p:nvPr/>
        </p:nvPicPr>
        <p:blipFill>
          <a:blip r:embed="rId11"/>
          <a:stretch/>
        </p:blipFill>
        <p:spPr>
          <a:xfrm>
            <a:off x="5362560" y="1874603"/>
            <a:ext cx="190440" cy="190440"/>
          </a:xfrm>
          <a:prstGeom prst="rect">
            <a:avLst/>
          </a:prstGeom>
          <a:ln w="0">
            <a:noFill/>
          </a:ln>
        </p:spPr>
      </p:pic>
      <p:sp>
        <p:nvSpPr>
          <p:cNvPr id="482" name="tb_4">
            <a:extLst>
              <a:ext uri="{FF2B5EF4-FFF2-40B4-BE49-F238E27FC236}">
                <a16:creationId xmlns:a16="http://schemas.microsoft.com/office/drawing/2014/main" id="{0476356B-BB67-4BD7-02D5-EBFB3AB1DD1C}"/>
              </a:ext>
            </a:extLst>
          </p:cNvPr>
          <p:cNvSpPr>
            <a:spLocks noGrp="1"/>
          </p:cNvSpPr>
          <p:nvPr/>
        </p:nvSpPr>
        <p:spPr>
          <a:xfrm>
            <a:off x="5628960" y="1836443"/>
            <a:ext cx="1634040" cy="302400"/>
          </a:xfrm>
          <a:prstGeom prst="rect">
            <a:avLst/>
          </a:prstGeom>
          <a:noFill/>
          <a:ln w="0">
            <a:noFill/>
          </a:ln>
        </p:spPr>
        <p:txBody>
          <a:bodyPr lIns="0" tIns="0" rIns="0" bIns="0" anchor="ctr">
            <a:noAutofit/>
          </a:bodyPr>
          <a:lstStyle/>
          <a:p>
            <a:pPr algn="l" defTabSz="914400">
              <a:lnSpc>
                <a:spcPts val="2098"/>
              </a:lnSpc>
              <a:buNone/>
            </a:pPr>
            <a:r>
              <a:rPr sz="1350">
                <a:solidFill>
                  <a:srgbClr val="FFFFFF"/>
                </a:solidFill>
                <a:latin typeface="TencentSans"/>
                <a:ea typeface="TencentSans"/>
                <a:cs typeface="TencentSans"/>
              </a:rPr>
              <a:t>阶段路径</a:t>
            </a:r>
            <a:endParaRPr sz="1350" b="0" kern="1200">
              <a:latin typeface="Arial"/>
              <a:ea typeface="Arial"/>
              <a:cs typeface="Arial"/>
            </a:endParaRPr>
          </a:p>
        </p:txBody>
      </p:sp>
      <p:sp>
        <p:nvSpPr>
          <p:cNvPr id="483" name="tb_5">
            <a:extLst>
              <a:ext uri="{FF2B5EF4-FFF2-40B4-BE49-F238E27FC236}">
                <a16:creationId xmlns:a16="http://schemas.microsoft.com/office/drawing/2014/main" id="{7182804E-00E4-DF46-A475-D4B46DCCECA9}"/>
              </a:ext>
            </a:extLst>
          </p:cNvPr>
          <p:cNvSpPr>
            <a:spLocks noGrp="1"/>
          </p:cNvSpPr>
          <p:nvPr/>
        </p:nvSpPr>
        <p:spPr>
          <a:xfrm>
            <a:off x="5362560" y="2141363"/>
            <a:ext cx="1920240" cy="152273"/>
          </a:xfrm>
          <a:prstGeom prst="rect">
            <a:avLst/>
          </a:prstGeom>
          <a:noFill/>
          <a:ln w="0">
            <a:noFill/>
          </a:ln>
        </p:spPr>
        <p:txBody>
          <a:bodyPr lIns="0" tIns="0" rIns="0" bIns="0" anchor="t">
            <a:spAutoFit/>
          </a:bodyPr>
          <a:lstStyle/>
          <a:p>
            <a:pPr algn="l" defTabSz="914400">
              <a:lnSpc>
                <a:spcPts val="1199"/>
              </a:lnSpc>
              <a:buNone/>
            </a:pPr>
            <a:r>
              <a:rPr sz="900" b="0" spc="43">
                <a:solidFill>
                  <a:srgbClr val="FFFFFF">
                    <a:alpha val="80000"/>
                  </a:srgbClr>
                </a:solidFill>
                <a:latin typeface="TencentSans"/>
                <a:ea typeface="TencentSans"/>
                <a:cs typeface="TencentSans"/>
              </a:rPr>
              <a:t>培训 → 机会 → 复制 → 收入</a:t>
            </a:r>
            <a:endParaRPr sz="900" b="0" kern="1200">
              <a:latin typeface="Arial"/>
              <a:ea typeface="Arial"/>
              <a:cs typeface="Arial"/>
            </a:endParaRPr>
          </a:p>
        </p:txBody>
      </p:sp>
      <p:sp>
        <p:nvSpPr>
          <p:cNvPr id="484" name="tb_6">
            <a:extLst>
              <a:ext uri="{FF2B5EF4-FFF2-40B4-BE49-F238E27FC236}">
                <a16:creationId xmlns:a16="http://schemas.microsoft.com/office/drawing/2014/main" id="{7ED3EE41-F25B-E4D7-158F-07EB573CA731}"/>
              </a:ext>
            </a:extLst>
          </p:cNvPr>
          <p:cNvSpPr>
            <a:spLocks noGrp="1"/>
          </p:cNvSpPr>
          <p:nvPr/>
        </p:nvSpPr>
        <p:spPr>
          <a:xfrm>
            <a:off x="7245360" y="1741403"/>
            <a:ext cx="862200" cy="188280"/>
          </a:xfrm>
          <a:prstGeom prst="rect">
            <a:avLst/>
          </a:prstGeom>
          <a:noFill/>
          <a:ln w="0">
            <a:noFill/>
          </a:ln>
        </p:spPr>
        <p:txBody>
          <a:bodyPr lIns="0" tIns="0" rIns="0" bIns="0" anchor="ctr">
            <a:noAutofit/>
          </a:bodyPr>
          <a:lstStyle/>
          <a:p>
            <a:pPr algn="r" defTabSz="914400">
              <a:lnSpc>
                <a:spcPts val="1199"/>
              </a:lnSpc>
              <a:buNone/>
            </a:pPr>
            <a:r>
              <a:rPr sz="900" b="0">
                <a:solidFill>
                  <a:srgbClr val="FFFFFF">
                    <a:alpha val="70000"/>
                  </a:srgbClr>
                </a:solidFill>
                <a:latin typeface="TencentSans"/>
                <a:ea typeface="TencentSans"/>
                <a:cs typeface="TencentSans"/>
              </a:rPr>
              <a:t>组织规模</a:t>
            </a:r>
            <a:endParaRPr sz="900" b="0" kern="1200">
              <a:latin typeface="Arial"/>
              <a:ea typeface="Arial"/>
              <a:cs typeface="Arial"/>
            </a:endParaRPr>
          </a:p>
        </p:txBody>
      </p:sp>
      <p:sp>
        <p:nvSpPr>
          <p:cNvPr id="485" name="tb_7">
            <a:extLst>
              <a:ext uri="{FF2B5EF4-FFF2-40B4-BE49-F238E27FC236}">
                <a16:creationId xmlns:a16="http://schemas.microsoft.com/office/drawing/2014/main" id="{BA94DB37-DA3F-7704-D773-2F17FA1CCD45}"/>
              </a:ext>
            </a:extLst>
          </p:cNvPr>
          <p:cNvSpPr>
            <a:spLocks noGrp="1"/>
          </p:cNvSpPr>
          <p:nvPr/>
        </p:nvSpPr>
        <p:spPr>
          <a:xfrm>
            <a:off x="7245360" y="1931843"/>
            <a:ext cx="862200" cy="555480"/>
          </a:xfrm>
          <a:prstGeom prst="rect">
            <a:avLst/>
          </a:prstGeom>
          <a:noFill/>
          <a:ln w="0">
            <a:noFill/>
          </a:ln>
        </p:spPr>
        <p:txBody>
          <a:bodyPr lIns="0" tIns="0" rIns="0" bIns="0" anchor="t">
            <a:spAutoFit/>
          </a:bodyPr>
          <a:lstStyle/>
          <a:p>
            <a:pPr algn="r" defTabSz="914400">
              <a:lnSpc>
                <a:spcPts val="2398"/>
              </a:lnSpc>
              <a:buNone/>
            </a:pPr>
            <a:r>
              <a:rPr sz="1800">
                <a:solidFill>
                  <a:srgbClr val="FFFFFF">
                    <a:alpha val="50000"/>
                  </a:srgbClr>
                </a:solidFill>
                <a:latin typeface="TencentSans"/>
                <a:ea typeface="TencentSans"/>
                <a:cs typeface="TencentSans"/>
              </a:rPr>
              <a:t>70 销售</a:t>
            </a:r>
            <a:endParaRPr sz="1800" b="0" kern="1200">
              <a:latin typeface="Arial"/>
              <a:ea typeface="Arial"/>
              <a:cs typeface="Arial"/>
            </a:endParaRPr>
          </a:p>
        </p:txBody>
      </p:sp>
      <p:pic>
        <p:nvPicPr>
          <p:cNvPr id="627" name="图片 485"/>
          <p:cNvPicPr>
            <a:picLocks noChangeAspect="1"/>
          </p:cNvPicPr>
          <p:nvPr/>
        </p:nvPicPr>
        <p:blipFill>
          <a:blip r:embed="rId12"/>
          <a:stretch/>
        </p:blipFill>
        <p:spPr>
          <a:xfrm>
            <a:off x="8319600" y="1950923"/>
            <a:ext cx="380880" cy="380880"/>
          </a:xfrm>
          <a:prstGeom prst="rect">
            <a:avLst/>
          </a:prstGeom>
          <a:ln w="0">
            <a:noFill/>
          </a:ln>
        </p:spPr>
      </p:pic>
      <p:sp>
        <p:nvSpPr>
          <p:cNvPr id="487" name="tb_8">
            <a:extLst>
              <a:ext uri="{FF2B5EF4-FFF2-40B4-BE49-F238E27FC236}">
                <a16:creationId xmlns:a16="http://schemas.microsoft.com/office/drawing/2014/main" id="{C2CD50CB-19B1-76C2-73C5-0A3D6CD7DDFD}"/>
              </a:ext>
            </a:extLst>
          </p:cNvPr>
          <p:cNvSpPr>
            <a:spLocks noGrp="1"/>
          </p:cNvSpPr>
          <p:nvPr/>
        </p:nvSpPr>
        <p:spPr>
          <a:xfrm>
            <a:off x="8907138" y="1642781"/>
            <a:ext cx="1402200" cy="188280"/>
          </a:xfrm>
          <a:prstGeom prst="rect">
            <a:avLst/>
          </a:prstGeom>
          <a:noFill/>
          <a:ln w="0">
            <a:noFill/>
          </a:ln>
        </p:spPr>
        <p:txBody>
          <a:bodyPr lIns="0" tIns="0" rIns="0" bIns="0" anchor="ctr">
            <a:noAutofit/>
          </a:bodyPr>
          <a:lstStyle/>
          <a:p>
            <a:pPr algn="l" defTabSz="914400">
              <a:lnSpc>
                <a:spcPts val="1199"/>
              </a:lnSpc>
              <a:buNone/>
            </a:pPr>
            <a:r>
              <a:rPr sz="900">
                <a:solidFill>
                  <a:srgbClr val="00A4FF"/>
                </a:solidFill>
                <a:latin typeface="TencentSans"/>
                <a:ea typeface="TencentSans"/>
                <a:cs typeface="TencentSans"/>
              </a:rPr>
              <a:t>覆盖范围</a:t>
            </a:r>
            <a:endParaRPr sz="900" b="0" kern="1200">
              <a:latin typeface="Arial"/>
              <a:ea typeface="Arial"/>
              <a:cs typeface="Arial"/>
            </a:endParaRPr>
          </a:p>
        </p:txBody>
      </p:sp>
      <p:sp>
        <p:nvSpPr>
          <p:cNvPr id="488" name="tb_9">
            <a:extLst>
              <a:ext uri="{FF2B5EF4-FFF2-40B4-BE49-F238E27FC236}">
                <a16:creationId xmlns:a16="http://schemas.microsoft.com/office/drawing/2014/main" id="{4290C12E-E36E-0FA6-55C3-99DDB10F902E}"/>
              </a:ext>
            </a:extLst>
          </p:cNvPr>
          <p:cNvSpPr>
            <a:spLocks noGrp="1"/>
          </p:cNvSpPr>
          <p:nvPr/>
        </p:nvSpPr>
        <p:spPr>
          <a:xfrm>
            <a:off x="8885477" y="1852318"/>
            <a:ext cx="1191600" cy="729495"/>
          </a:xfrm>
          <a:prstGeom prst="rect">
            <a:avLst/>
          </a:prstGeom>
          <a:noFill/>
          <a:ln w="0">
            <a:noFill/>
          </a:ln>
          <a:effectLst>
            <a:outerShdw blurRad="200659" dist="38100" dir="5400000" algn="ctr" rotWithShape="0">
              <a:srgbClr val="000000">
                <a:alpha val="7000"/>
              </a:srgbClr>
            </a:outerShdw>
          </a:effectLst>
        </p:spPr>
        <p:txBody>
          <a:bodyPr lIns="0" tIns="0" rIns="0" bIns="0" anchor="t">
            <a:spAutoFit/>
          </a:bodyPr>
          <a:lstStyle/>
          <a:p>
            <a:pPr algn="l" defTabSz="914400">
              <a:lnSpc>
                <a:spcPts val="2999"/>
              </a:lnSpc>
              <a:buNone/>
            </a:pPr>
            <a:r>
              <a:rPr sz="1800">
                <a:solidFill>
                  <a:srgbClr val="FFFFFF"/>
                </a:solidFill>
                <a:effectLst>
                  <a:outerShdw blurRad="139700" dist="19050" dir="5400000" algn="ctr" rotWithShape="0">
                    <a:srgbClr val="000000">
                      <a:alpha val="6000"/>
                    </a:srgbClr>
                  </a:outerShdw>
                </a:effectLst>
                <a:latin typeface="TencentSans"/>
                <a:ea typeface="TencentSans"/>
                <a:cs typeface="TencentSans"/>
              </a:rPr>
              <a:t>28 城市</a:t>
            </a:r>
            <a:endParaRPr sz="1800" b="0" kern="1200">
              <a:latin typeface="Arial"/>
              <a:ea typeface="Arial"/>
              <a:cs typeface="Arial"/>
            </a:endParaRPr>
          </a:p>
        </p:txBody>
      </p:sp>
      <p:pic>
        <p:nvPicPr>
          <p:cNvPr id="630" name="图片 488"/>
          <p:cNvPicPr>
            <a:picLocks noChangeAspect="1"/>
          </p:cNvPicPr>
          <p:nvPr/>
        </p:nvPicPr>
        <p:blipFill>
          <a:blip r:embed="rId13"/>
          <a:stretch/>
        </p:blipFill>
        <p:spPr>
          <a:xfrm>
            <a:off x="10098360" y="1769843"/>
            <a:ext cx="1521720" cy="742680"/>
          </a:xfrm>
          <a:prstGeom prst="rect">
            <a:avLst/>
          </a:prstGeom>
          <a:ln w="0">
            <a:noFill/>
          </a:ln>
        </p:spPr>
      </p:pic>
      <p:sp>
        <p:nvSpPr>
          <p:cNvPr id="490" name="tb_10">
            <a:extLst>
              <a:ext uri="{FF2B5EF4-FFF2-40B4-BE49-F238E27FC236}">
                <a16:creationId xmlns:a16="http://schemas.microsoft.com/office/drawing/2014/main" id="{5DB829E4-CAE9-8A1C-4396-0C7B1D1F3DBB}"/>
              </a:ext>
            </a:extLst>
          </p:cNvPr>
          <p:cNvSpPr>
            <a:spLocks noGrp="1"/>
          </p:cNvSpPr>
          <p:nvPr/>
        </p:nvSpPr>
        <p:spPr>
          <a:xfrm>
            <a:off x="10260000" y="1855523"/>
            <a:ext cx="1221840" cy="190500"/>
          </a:xfrm>
          <a:prstGeom prst="rect">
            <a:avLst/>
          </a:prstGeom>
          <a:noFill/>
          <a:ln w="0">
            <a:noFill/>
          </a:ln>
        </p:spPr>
        <p:txBody>
          <a:bodyPr lIns="0" tIns="0" rIns="0" bIns="0" anchor="t">
            <a:spAutoFit/>
          </a:bodyPr>
          <a:lstStyle/>
          <a:p>
            <a:pPr defTabSz="914400">
              <a:lnSpc>
                <a:spcPts val="1500"/>
              </a:lnSpc>
              <a:buNone/>
            </a:pPr>
            <a:r>
              <a:rPr sz="1050">
                <a:solidFill>
                  <a:srgbClr val="00A4FF"/>
                </a:solidFill>
                <a:latin typeface="TencentSans"/>
                <a:ea typeface="TencentSans"/>
                <a:cs typeface="TencentSans"/>
              </a:rPr>
              <a:t>推进原则</a:t>
            </a:r>
            <a:endParaRPr sz="1050" b="0" kern="1200">
              <a:latin typeface="Arial"/>
              <a:ea typeface="Arial"/>
              <a:cs typeface="Arial"/>
            </a:endParaRPr>
          </a:p>
        </p:txBody>
      </p:sp>
      <p:sp>
        <p:nvSpPr>
          <p:cNvPr id="491" name="tb_11">
            <a:extLst>
              <a:ext uri="{FF2B5EF4-FFF2-40B4-BE49-F238E27FC236}">
                <a16:creationId xmlns:a16="http://schemas.microsoft.com/office/drawing/2014/main" id="{2D197F42-E641-F779-AA0C-4AAE752F6C1B}"/>
              </a:ext>
            </a:extLst>
          </p:cNvPr>
          <p:cNvSpPr>
            <a:spLocks noGrp="1"/>
          </p:cNvSpPr>
          <p:nvPr/>
        </p:nvSpPr>
        <p:spPr>
          <a:xfrm>
            <a:off x="10260000" y="2236403"/>
            <a:ext cx="1221840" cy="226440"/>
          </a:xfrm>
          <a:prstGeom prst="rect">
            <a:avLst/>
          </a:prstGeom>
          <a:noFill/>
          <a:ln w="0">
            <a:noFill/>
          </a:ln>
        </p:spPr>
        <p:txBody>
          <a:bodyPr lIns="0" tIns="0" rIns="0" bIns="0" anchor="ctr">
            <a:noAutofit/>
          </a:bodyPr>
          <a:lstStyle/>
          <a:p>
            <a:pPr defTabSz="914400">
              <a:lnSpc>
                <a:spcPts val="1500"/>
              </a:lnSpc>
              <a:buNone/>
            </a:pPr>
            <a:r>
              <a:rPr sz="1050">
                <a:solidFill>
                  <a:srgbClr val="FFFFFF"/>
                </a:solidFill>
                <a:latin typeface="TencentSans"/>
                <a:ea typeface="TencentSans"/>
                <a:cs typeface="TencentSans"/>
              </a:rPr>
              <a:t>先试点，再复制</a:t>
            </a:r>
            <a:endParaRPr sz="1050" b="0" kern="1200">
              <a:latin typeface="Arial"/>
              <a:ea typeface="Arial"/>
              <a:cs typeface="Arial"/>
            </a:endParaRPr>
          </a:p>
        </p:txBody>
      </p:sp>
      <p:pic>
        <p:nvPicPr>
          <p:cNvPr id="633" name="图片 491"/>
          <p:cNvPicPr>
            <a:picLocks noChangeAspect="1"/>
          </p:cNvPicPr>
          <p:nvPr/>
        </p:nvPicPr>
        <p:blipFill>
          <a:blip r:embed="rId14"/>
          <a:stretch/>
        </p:blipFill>
        <p:spPr>
          <a:xfrm>
            <a:off x="380880" y="3113003"/>
            <a:ext cx="2163960" cy="3752640"/>
          </a:xfrm>
          <a:prstGeom prst="rect">
            <a:avLst/>
          </a:prstGeom>
          <a:ln w="0">
            <a:noFill/>
          </a:ln>
        </p:spPr>
      </p:pic>
      <p:pic>
        <p:nvPicPr>
          <p:cNvPr id="634" name="图片 492"/>
          <p:cNvPicPr>
            <a:picLocks noChangeAspect="1"/>
          </p:cNvPicPr>
          <p:nvPr/>
        </p:nvPicPr>
        <p:blipFill>
          <a:blip r:embed="rId15"/>
          <a:stretch/>
        </p:blipFill>
        <p:spPr>
          <a:xfrm>
            <a:off x="1925640" y="3150803"/>
            <a:ext cx="609480" cy="609480"/>
          </a:xfrm>
          <a:prstGeom prst="rect">
            <a:avLst/>
          </a:prstGeom>
          <a:ln w="0">
            <a:noFill/>
          </a:ln>
        </p:spPr>
      </p:pic>
      <p:sp>
        <p:nvSpPr>
          <p:cNvPr id="494" name="tb_12">
            <a:extLst>
              <a:ext uri="{FF2B5EF4-FFF2-40B4-BE49-F238E27FC236}">
                <a16:creationId xmlns:a16="http://schemas.microsoft.com/office/drawing/2014/main" id="{BD6BE7C6-8CDD-EC96-7B61-0D330F01F2D3}"/>
              </a:ext>
            </a:extLst>
          </p:cNvPr>
          <p:cNvSpPr>
            <a:spLocks noGrp="1"/>
          </p:cNvSpPr>
          <p:nvPr/>
        </p:nvSpPr>
        <p:spPr>
          <a:xfrm>
            <a:off x="580680" y="3360683"/>
            <a:ext cx="754200" cy="340560"/>
          </a:xfrm>
          <a:prstGeom prst="rect">
            <a:avLst/>
          </a:prstGeom>
          <a:noFill/>
          <a:ln w="0">
            <a:noFill/>
          </a:ln>
        </p:spPr>
        <p:txBody>
          <a:bodyPr lIns="0" tIns="0" rIns="0" bIns="0" anchor="ctr">
            <a:noAutofit/>
          </a:bodyPr>
          <a:lstStyle/>
          <a:p>
            <a:pPr algn="l" defTabSz="914400">
              <a:lnSpc>
                <a:spcPts val="2398"/>
              </a:lnSpc>
              <a:buNone/>
            </a:pPr>
            <a:r>
              <a:rPr sz="1800" spc="-43">
                <a:solidFill>
                  <a:srgbClr val="0052D9"/>
                </a:solidFill>
                <a:latin typeface="TencentSans"/>
                <a:ea typeface="TencentSans"/>
                <a:cs typeface="TencentSans"/>
              </a:rPr>
              <a:t>启动周</a:t>
            </a:r>
            <a:endParaRPr sz="1800" b="0" kern="1200">
              <a:latin typeface="Arial"/>
              <a:ea typeface="Arial"/>
              <a:cs typeface="Arial"/>
            </a:endParaRPr>
          </a:p>
        </p:txBody>
      </p:sp>
      <p:pic>
        <p:nvPicPr>
          <p:cNvPr id="636" name="图片 494"/>
          <p:cNvPicPr>
            <a:picLocks noChangeAspect="1"/>
          </p:cNvPicPr>
          <p:nvPr/>
        </p:nvPicPr>
        <p:blipFill>
          <a:blip r:embed="rId16"/>
          <a:stretch/>
        </p:blipFill>
        <p:spPr>
          <a:xfrm>
            <a:off x="2001960" y="3341603"/>
            <a:ext cx="342720" cy="342720"/>
          </a:xfrm>
          <a:prstGeom prst="rect">
            <a:avLst/>
          </a:prstGeom>
          <a:ln w="0">
            <a:noFill/>
          </a:ln>
        </p:spPr>
      </p:pic>
      <p:pic>
        <p:nvPicPr>
          <p:cNvPr id="637" name="图片 495"/>
          <p:cNvPicPr>
            <a:picLocks noChangeAspect="1"/>
          </p:cNvPicPr>
          <p:nvPr/>
        </p:nvPicPr>
        <p:blipFill>
          <a:blip r:embed="rId17"/>
          <a:stretch/>
        </p:blipFill>
        <p:spPr>
          <a:xfrm>
            <a:off x="552240" y="3903563"/>
            <a:ext cx="133200" cy="133200"/>
          </a:xfrm>
          <a:prstGeom prst="rect">
            <a:avLst/>
          </a:prstGeom>
          <a:ln w="0">
            <a:noFill/>
          </a:ln>
        </p:spPr>
      </p:pic>
      <p:sp>
        <p:nvSpPr>
          <p:cNvPr id="497" name="tb_13">
            <a:extLst>
              <a:ext uri="{FF2B5EF4-FFF2-40B4-BE49-F238E27FC236}">
                <a16:creationId xmlns:a16="http://schemas.microsoft.com/office/drawing/2014/main" id="{21465C49-DE0F-354E-1654-0C980EF4FBBA}"/>
              </a:ext>
            </a:extLst>
          </p:cNvPr>
          <p:cNvSpPr>
            <a:spLocks noGrp="1"/>
          </p:cNvSpPr>
          <p:nvPr/>
        </p:nvSpPr>
        <p:spPr>
          <a:xfrm>
            <a:off x="773217" y="3803150"/>
            <a:ext cx="822960" cy="293040"/>
          </a:xfrm>
          <a:prstGeom prst="rect">
            <a:avLst/>
          </a:prstGeom>
          <a:noFill/>
          <a:ln w="0">
            <a:noFill/>
          </a:ln>
        </p:spPr>
        <p:txBody>
          <a:bodyPr lIns="0" tIns="0" rIns="0" bIns="0" anchor="ctr">
            <a:noAutofit/>
          </a:bodyPr>
          <a:lstStyle/>
          <a:p>
            <a:pPr algn="l" defTabSz="914400">
              <a:lnSpc>
                <a:spcPts val="2098"/>
              </a:lnSpc>
              <a:buNone/>
            </a:pPr>
            <a:r>
              <a:rPr sz="1350">
                <a:solidFill>
                  <a:srgbClr val="404040"/>
                </a:solidFill>
                <a:latin typeface="TencentSans"/>
                <a:ea typeface="TencentSans"/>
                <a:cs typeface="TencentSans"/>
              </a:rPr>
              <a:t>会卖</a:t>
            </a:r>
            <a:endParaRPr sz="1350" b="0" kern="1200">
              <a:latin typeface="Arial"/>
              <a:ea typeface="Arial"/>
              <a:cs typeface="Arial"/>
            </a:endParaRPr>
          </a:p>
        </p:txBody>
      </p:sp>
      <p:pic>
        <p:nvPicPr>
          <p:cNvPr id="639" name="图片 497"/>
          <p:cNvPicPr>
            <a:picLocks noChangeAspect="1"/>
          </p:cNvPicPr>
          <p:nvPr/>
        </p:nvPicPr>
        <p:blipFill>
          <a:blip r:embed="rId18"/>
          <a:stretch/>
        </p:blipFill>
        <p:spPr>
          <a:xfrm>
            <a:off x="580680" y="4487123"/>
            <a:ext cx="1764000" cy="628560"/>
          </a:xfrm>
          <a:prstGeom prst="rect">
            <a:avLst/>
          </a:prstGeom>
          <a:ln w="0">
            <a:noFill/>
          </a:ln>
        </p:spPr>
      </p:pic>
      <p:sp>
        <p:nvSpPr>
          <p:cNvPr id="499" name="tb_14">
            <a:extLst>
              <a:ext uri="{FF2B5EF4-FFF2-40B4-BE49-F238E27FC236}">
                <a16:creationId xmlns:a16="http://schemas.microsoft.com/office/drawing/2014/main" id="{2E445CE8-E116-8D6A-6BBB-4857F57A5D7A}"/>
              </a:ext>
            </a:extLst>
          </p:cNvPr>
          <p:cNvSpPr>
            <a:spLocks noGrp="1"/>
          </p:cNvSpPr>
          <p:nvPr/>
        </p:nvSpPr>
        <p:spPr>
          <a:xfrm>
            <a:off x="704520" y="4610963"/>
            <a:ext cx="1819440" cy="188280"/>
          </a:xfrm>
          <a:prstGeom prst="rect">
            <a:avLst/>
          </a:prstGeom>
          <a:noFill/>
          <a:ln w="0">
            <a:noFill/>
          </a:ln>
        </p:spPr>
        <p:txBody>
          <a:bodyPr lIns="0" tIns="0" rIns="0" bIns="0" anchor="ctr">
            <a:noAutofit/>
          </a:bodyPr>
          <a:lstStyle/>
          <a:p>
            <a:pPr algn="l" defTabSz="914400">
              <a:lnSpc>
                <a:spcPts val="1199"/>
              </a:lnSpc>
              <a:buNone/>
            </a:pPr>
            <a:r>
              <a:rPr sz="900" b="0">
                <a:solidFill>
                  <a:srgbClr val="888888"/>
                </a:solidFill>
                <a:latin typeface="TencentSans"/>
                <a:ea typeface="TencentSans"/>
                <a:cs typeface="TencentSans"/>
              </a:rPr>
              <a:t>关键任务</a:t>
            </a:r>
            <a:endParaRPr sz="900" b="0" kern="1200">
              <a:latin typeface="Arial"/>
              <a:ea typeface="Arial"/>
              <a:cs typeface="Arial"/>
            </a:endParaRPr>
          </a:p>
        </p:txBody>
      </p:sp>
      <p:sp>
        <p:nvSpPr>
          <p:cNvPr id="500" name="tb_15">
            <a:extLst>
              <a:ext uri="{FF2B5EF4-FFF2-40B4-BE49-F238E27FC236}">
                <a16:creationId xmlns:a16="http://schemas.microsoft.com/office/drawing/2014/main" id="{CFDE64D3-3B42-1469-2679-B7734012198D}"/>
              </a:ext>
            </a:extLst>
          </p:cNvPr>
          <p:cNvSpPr>
            <a:spLocks noGrp="1"/>
          </p:cNvSpPr>
          <p:nvPr/>
        </p:nvSpPr>
        <p:spPr>
          <a:xfrm>
            <a:off x="704520" y="4801403"/>
            <a:ext cx="1819440" cy="226440"/>
          </a:xfrm>
          <a:prstGeom prst="rect">
            <a:avLst/>
          </a:prstGeom>
          <a:noFill/>
          <a:ln w="0">
            <a:noFill/>
          </a:ln>
        </p:spPr>
        <p:txBody>
          <a:bodyPr lIns="0" tIns="0" rIns="0" bIns="0" anchor="ctr">
            <a:noAutofit/>
          </a:bodyPr>
          <a:lstStyle/>
          <a:p>
            <a:pPr algn="l" defTabSz="914400">
              <a:lnSpc>
                <a:spcPts val="1500"/>
              </a:lnSpc>
              <a:buNone/>
            </a:pPr>
            <a:r>
              <a:rPr sz="1050">
                <a:solidFill>
                  <a:srgbClr val="404040"/>
                </a:solidFill>
                <a:latin typeface="TencentSans"/>
                <a:ea typeface="TencentSans"/>
                <a:cs typeface="TencentSans"/>
              </a:rPr>
              <a:t>官方产品 + 销售赋能培训</a:t>
            </a:r>
            <a:endParaRPr sz="1050" b="0" kern="1200">
              <a:latin typeface="Arial"/>
              <a:ea typeface="Arial"/>
              <a:cs typeface="Arial"/>
            </a:endParaRPr>
          </a:p>
        </p:txBody>
      </p:sp>
      <p:pic>
        <p:nvPicPr>
          <p:cNvPr id="642" name="图片 500"/>
          <p:cNvPicPr>
            <a:picLocks noChangeAspect="1"/>
          </p:cNvPicPr>
          <p:nvPr/>
        </p:nvPicPr>
        <p:blipFill>
          <a:blip r:embed="rId19"/>
          <a:stretch/>
        </p:blipFill>
        <p:spPr>
          <a:xfrm>
            <a:off x="1367640" y="5230163"/>
            <a:ext cx="190440" cy="190440"/>
          </a:xfrm>
          <a:prstGeom prst="rect">
            <a:avLst/>
          </a:prstGeom>
          <a:ln w="0">
            <a:noFill/>
          </a:ln>
        </p:spPr>
      </p:pic>
      <p:pic>
        <p:nvPicPr>
          <p:cNvPr id="643" name="图片 501"/>
          <p:cNvPicPr>
            <a:picLocks noChangeAspect="1"/>
          </p:cNvPicPr>
          <p:nvPr/>
        </p:nvPicPr>
        <p:blipFill>
          <a:blip r:embed="rId20"/>
          <a:stretch/>
        </p:blipFill>
        <p:spPr>
          <a:xfrm>
            <a:off x="552240" y="5506283"/>
            <a:ext cx="1820880" cy="954360"/>
          </a:xfrm>
          <a:prstGeom prst="rect">
            <a:avLst/>
          </a:prstGeom>
          <a:ln w="0">
            <a:noFill/>
          </a:ln>
        </p:spPr>
      </p:pic>
      <p:sp>
        <p:nvSpPr>
          <p:cNvPr id="503" name="tb_16">
            <a:extLst>
              <a:ext uri="{FF2B5EF4-FFF2-40B4-BE49-F238E27FC236}">
                <a16:creationId xmlns:a16="http://schemas.microsoft.com/office/drawing/2014/main" id="{68899DD3-4BB3-2D46-7E5F-BF438D2763F7}"/>
              </a:ext>
            </a:extLst>
          </p:cNvPr>
          <p:cNvSpPr>
            <a:spLocks noGrp="1"/>
          </p:cNvSpPr>
          <p:nvPr/>
        </p:nvSpPr>
        <p:spPr>
          <a:xfrm>
            <a:off x="704520" y="5658923"/>
            <a:ext cx="1819440" cy="188280"/>
          </a:xfrm>
          <a:prstGeom prst="rect">
            <a:avLst/>
          </a:prstGeom>
          <a:noFill/>
          <a:ln w="0">
            <a:noFill/>
          </a:ln>
        </p:spPr>
        <p:txBody>
          <a:bodyPr lIns="0" tIns="0" rIns="0" bIns="0" anchor="ctr">
            <a:noAutofit/>
          </a:bodyPr>
          <a:lstStyle/>
          <a:p>
            <a:pPr algn="l" defTabSz="914400">
              <a:lnSpc>
                <a:spcPts val="1199"/>
              </a:lnSpc>
              <a:buNone/>
            </a:pPr>
            <a:r>
              <a:rPr sz="900">
                <a:solidFill>
                  <a:srgbClr val="006EFF"/>
                </a:solidFill>
                <a:latin typeface="TencentSans"/>
                <a:ea typeface="TencentSans"/>
                <a:cs typeface="TencentSans"/>
              </a:rPr>
              <a:t>阶段产出</a:t>
            </a:r>
            <a:endParaRPr sz="900" b="0" kern="1200">
              <a:latin typeface="Arial"/>
              <a:ea typeface="Arial"/>
              <a:cs typeface="Arial"/>
            </a:endParaRPr>
          </a:p>
        </p:txBody>
      </p:sp>
      <p:sp>
        <p:nvSpPr>
          <p:cNvPr id="504" name="tb_17">
            <a:extLst>
              <a:ext uri="{FF2B5EF4-FFF2-40B4-BE49-F238E27FC236}">
                <a16:creationId xmlns:a16="http://schemas.microsoft.com/office/drawing/2014/main" id="{8FADDF2D-75A5-E7CA-E2F2-5923177151CD}"/>
              </a:ext>
            </a:extLst>
          </p:cNvPr>
          <p:cNvSpPr>
            <a:spLocks noGrp="1"/>
          </p:cNvSpPr>
          <p:nvPr/>
        </p:nvSpPr>
        <p:spPr>
          <a:xfrm>
            <a:off x="704520" y="5849363"/>
            <a:ext cx="1819440" cy="264600"/>
          </a:xfrm>
          <a:prstGeom prst="rect">
            <a:avLst/>
          </a:prstGeom>
          <a:noFill/>
          <a:ln w="0">
            <a:noFill/>
          </a:ln>
        </p:spPr>
        <p:txBody>
          <a:bodyPr lIns="0" tIns="0" rIns="0" bIns="0" anchor="ctr">
            <a:noAutofit/>
          </a:bodyPr>
          <a:lstStyle/>
          <a:p>
            <a:pPr algn="l" defTabSz="914400">
              <a:lnSpc>
                <a:spcPts val="1800"/>
              </a:lnSpc>
              <a:buNone/>
            </a:pPr>
            <a:r>
              <a:rPr sz="1200">
                <a:solidFill>
                  <a:srgbClr val="0052D9"/>
                </a:solidFill>
                <a:latin typeface="TencentSans"/>
                <a:ea typeface="TencentSans"/>
                <a:cs typeface="TencentSans"/>
              </a:rPr>
              <a:t>统一话术与演练标准</a:t>
            </a:r>
            <a:endParaRPr sz="1200" b="0" kern="1200">
              <a:latin typeface="Arial"/>
              <a:ea typeface="Arial"/>
              <a:cs typeface="Arial"/>
            </a:endParaRPr>
          </a:p>
        </p:txBody>
      </p:sp>
      <p:pic>
        <p:nvPicPr>
          <p:cNvPr id="646" name="图片 504"/>
          <p:cNvPicPr>
            <a:picLocks noChangeAspect="1"/>
          </p:cNvPicPr>
          <p:nvPr/>
        </p:nvPicPr>
        <p:blipFill>
          <a:blip r:embed="rId21"/>
          <a:stretch/>
        </p:blipFill>
        <p:spPr>
          <a:xfrm>
            <a:off x="2697480" y="3113003"/>
            <a:ext cx="2163960" cy="3752640"/>
          </a:xfrm>
          <a:prstGeom prst="rect">
            <a:avLst/>
          </a:prstGeom>
          <a:ln w="0">
            <a:noFill/>
          </a:ln>
        </p:spPr>
      </p:pic>
      <p:pic>
        <p:nvPicPr>
          <p:cNvPr id="647" name="图片 505"/>
          <p:cNvPicPr>
            <a:picLocks noChangeAspect="1"/>
          </p:cNvPicPr>
          <p:nvPr/>
        </p:nvPicPr>
        <p:blipFill>
          <a:blip r:embed="rId22"/>
          <a:stretch/>
        </p:blipFill>
        <p:spPr>
          <a:xfrm>
            <a:off x="4242240" y="3150803"/>
            <a:ext cx="609480" cy="609480"/>
          </a:xfrm>
          <a:prstGeom prst="rect">
            <a:avLst/>
          </a:prstGeom>
          <a:ln w="0">
            <a:noFill/>
          </a:ln>
        </p:spPr>
      </p:pic>
      <p:sp>
        <p:nvSpPr>
          <p:cNvPr id="507" name="tb_18">
            <a:extLst>
              <a:ext uri="{FF2B5EF4-FFF2-40B4-BE49-F238E27FC236}">
                <a16:creationId xmlns:a16="http://schemas.microsoft.com/office/drawing/2014/main" id="{2AA79476-E968-AF1D-C453-6CD8DB9124FC}"/>
              </a:ext>
            </a:extLst>
          </p:cNvPr>
          <p:cNvSpPr>
            <a:spLocks noGrp="1"/>
          </p:cNvSpPr>
          <p:nvPr/>
        </p:nvSpPr>
        <p:spPr>
          <a:xfrm>
            <a:off x="2897280" y="3360683"/>
            <a:ext cx="685440" cy="340560"/>
          </a:xfrm>
          <a:prstGeom prst="rect">
            <a:avLst/>
          </a:prstGeom>
          <a:noFill/>
          <a:ln w="0">
            <a:noFill/>
          </a:ln>
        </p:spPr>
        <p:txBody>
          <a:bodyPr lIns="0" tIns="0" rIns="0" bIns="0" anchor="ctr">
            <a:noAutofit/>
          </a:bodyPr>
          <a:lstStyle/>
          <a:p>
            <a:pPr algn="l" defTabSz="914400">
              <a:lnSpc>
                <a:spcPts val="2398"/>
              </a:lnSpc>
              <a:buNone/>
            </a:pPr>
            <a:r>
              <a:rPr sz="1800" spc="-43">
                <a:solidFill>
                  <a:srgbClr val="006EFF"/>
                </a:solidFill>
                <a:latin typeface="TencentSans"/>
                <a:ea typeface="TencentSans"/>
                <a:cs typeface="TencentSans"/>
              </a:rPr>
              <a:t>30 天</a:t>
            </a:r>
            <a:endParaRPr sz="1800" b="0" kern="1200">
              <a:latin typeface="Arial"/>
              <a:ea typeface="Arial"/>
              <a:cs typeface="Arial"/>
            </a:endParaRPr>
          </a:p>
        </p:txBody>
      </p:sp>
      <p:pic>
        <p:nvPicPr>
          <p:cNvPr id="649" name="图片 507"/>
          <p:cNvPicPr>
            <a:picLocks noChangeAspect="1"/>
          </p:cNvPicPr>
          <p:nvPr/>
        </p:nvPicPr>
        <p:blipFill>
          <a:blip r:embed="rId23"/>
          <a:stretch/>
        </p:blipFill>
        <p:spPr>
          <a:xfrm>
            <a:off x="4318560" y="3341603"/>
            <a:ext cx="342720" cy="342720"/>
          </a:xfrm>
          <a:prstGeom prst="rect">
            <a:avLst/>
          </a:prstGeom>
          <a:ln w="0">
            <a:noFill/>
          </a:ln>
        </p:spPr>
      </p:pic>
      <p:pic>
        <p:nvPicPr>
          <p:cNvPr id="650" name="图片 508"/>
          <p:cNvPicPr>
            <a:picLocks noChangeAspect="1"/>
          </p:cNvPicPr>
          <p:nvPr/>
        </p:nvPicPr>
        <p:blipFill>
          <a:blip r:embed="rId17"/>
          <a:stretch/>
        </p:blipFill>
        <p:spPr>
          <a:xfrm>
            <a:off x="2868840" y="3903563"/>
            <a:ext cx="133200" cy="133200"/>
          </a:xfrm>
          <a:prstGeom prst="rect">
            <a:avLst/>
          </a:prstGeom>
          <a:ln w="0">
            <a:noFill/>
          </a:ln>
        </p:spPr>
      </p:pic>
      <p:sp>
        <p:nvSpPr>
          <p:cNvPr id="510" name="tb_19">
            <a:extLst>
              <a:ext uri="{FF2B5EF4-FFF2-40B4-BE49-F238E27FC236}">
                <a16:creationId xmlns:a16="http://schemas.microsoft.com/office/drawing/2014/main" id="{76034DEC-3D1C-9914-80DB-6FBFB061B3C8}"/>
              </a:ext>
            </a:extLst>
          </p:cNvPr>
          <p:cNvSpPr>
            <a:spLocks noGrp="1"/>
          </p:cNvSpPr>
          <p:nvPr/>
        </p:nvSpPr>
        <p:spPr>
          <a:xfrm>
            <a:off x="3089817" y="3803150"/>
            <a:ext cx="822960" cy="293040"/>
          </a:xfrm>
          <a:prstGeom prst="rect">
            <a:avLst/>
          </a:prstGeom>
          <a:noFill/>
          <a:ln w="0">
            <a:noFill/>
          </a:ln>
        </p:spPr>
        <p:txBody>
          <a:bodyPr lIns="0" tIns="0" rIns="0" bIns="0" anchor="ctr">
            <a:noAutofit/>
          </a:bodyPr>
          <a:lstStyle/>
          <a:p>
            <a:pPr algn="l" defTabSz="914400">
              <a:lnSpc>
                <a:spcPts val="2098"/>
              </a:lnSpc>
              <a:buNone/>
            </a:pPr>
            <a:r>
              <a:rPr sz="1350">
                <a:solidFill>
                  <a:srgbClr val="404040"/>
                </a:solidFill>
                <a:latin typeface="TencentSans"/>
                <a:ea typeface="TencentSans"/>
                <a:cs typeface="TencentSans"/>
              </a:rPr>
              <a:t>有机会</a:t>
            </a:r>
            <a:endParaRPr sz="1350" b="0" kern="1200">
              <a:latin typeface="Arial"/>
              <a:ea typeface="Arial"/>
              <a:cs typeface="Arial"/>
            </a:endParaRPr>
          </a:p>
        </p:txBody>
      </p:sp>
      <p:pic>
        <p:nvPicPr>
          <p:cNvPr id="652" name="图片 510"/>
          <p:cNvPicPr>
            <a:picLocks noChangeAspect="1"/>
          </p:cNvPicPr>
          <p:nvPr/>
        </p:nvPicPr>
        <p:blipFill>
          <a:blip r:embed="rId18"/>
          <a:stretch/>
        </p:blipFill>
        <p:spPr>
          <a:xfrm>
            <a:off x="2897280" y="4489283"/>
            <a:ext cx="1764000" cy="628560"/>
          </a:xfrm>
          <a:prstGeom prst="rect">
            <a:avLst/>
          </a:prstGeom>
          <a:ln w="0">
            <a:noFill/>
          </a:ln>
        </p:spPr>
      </p:pic>
      <p:sp>
        <p:nvSpPr>
          <p:cNvPr id="512" name="tb_20">
            <a:extLst>
              <a:ext uri="{FF2B5EF4-FFF2-40B4-BE49-F238E27FC236}">
                <a16:creationId xmlns:a16="http://schemas.microsoft.com/office/drawing/2014/main" id="{6810CE97-E4F5-E5BC-9ABB-81FDB9A51C98}"/>
              </a:ext>
            </a:extLst>
          </p:cNvPr>
          <p:cNvSpPr>
            <a:spLocks noGrp="1"/>
          </p:cNvSpPr>
          <p:nvPr/>
        </p:nvSpPr>
        <p:spPr>
          <a:xfrm>
            <a:off x="3021120" y="4613123"/>
            <a:ext cx="1819440" cy="188280"/>
          </a:xfrm>
          <a:prstGeom prst="rect">
            <a:avLst/>
          </a:prstGeom>
          <a:noFill/>
          <a:ln w="0">
            <a:noFill/>
          </a:ln>
        </p:spPr>
        <p:txBody>
          <a:bodyPr lIns="0" tIns="0" rIns="0" bIns="0" anchor="ctr">
            <a:noAutofit/>
          </a:bodyPr>
          <a:lstStyle/>
          <a:p>
            <a:pPr algn="l" defTabSz="914400">
              <a:lnSpc>
                <a:spcPts val="1199"/>
              </a:lnSpc>
              <a:buNone/>
            </a:pPr>
            <a:r>
              <a:rPr sz="900" b="0">
                <a:solidFill>
                  <a:srgbClr val="888888"/>
                </a:solidFill>
                <a:latin typeface="TencentSans"/>
                <a:ea typeface="TencentSans"/>
                <a:cs typeface="TencentSans"/>
              </a:rPr>
              <a:t>关键任务</a:t>
            </a:r>
            <a:endParaRPr sz="900" b="0" kern="1200">
              <a:latin typeface="Arial"/>
              <a:ea typeface="Arial"/>
              <a:cs typeface="Arial"/>
            </a:endParaRPr>
          </a:p>
        </p:txBody>
      </p:sp>
      <p:sp>
        <p:nvSpPr>
          <p:cNvPr id="513" name="tb_21">
            <a:extLst>
              <a:ext uri="{FF2B5EF4-FFF2-40B4-BE49-F238E27FC236}">
                <a16:creationId xmlns:a16="http://schemas.microsoft.com/office/drawing/2014/main" id="{64BD7667-8ADD-8B46-6D58-FD9AB74F4888}"/>
              </a:ext>
            </a:extLst>
          </p:cNvPr>
          <p:cNvSpPr>
            <a:spLocks noGrp="1"/>
          </p:cNvSpPr>
          <p:nvPr/>
        </p:nvSpPr>
        <p:spPr>
          <a:xfrm>
            <a:off x="3021120" y="4803563"/>
            <a:ext cx="1819440" cy="226440"/>
          </a:xfrm>
          <a:prstGeom prst="rect">
            <a:avLst/>
          </a:prstGeom>
          <a:noFill/>
          <a:ln w="0">
            <a:noFill/>
          </a:ln>
        </p:spPr>
        <p:txBody>
          <a:bodyPr lIns="0" tIns="0" rIns="0" bIns="0" anchor="ctr">
            <a:noAutofit/>
          </a:bodyPr>
          <a:lstStyle/>
          <a:p>
            <a:pPr algn="l" defTabSz="914400">
              <a:lnSpc>
                <a:spcPts val="1500"/>
              </a:lnSpc>
              <a:buNone/>
            </a:pPr>
            <a:r>
              <a:rPr sz="1050">
                <a:solidFill>
                  <a:srgbClr val="404040"/>
                </a:solidFill>
                <a:latin typeface="TencentSans"/>
                <a:ea typeface="TencentSans"/>
                <a:cs typeface="TencentSans"/>
              </a:rPr>
              <a:t>建立客户池，推进首批试点</a:t>
            </a:r>
            <a:endParaRPr sz="1050" b="0" kern="1200">
              <a:latin typeface="Arial"/>
              <a:ea typeface="Arial"/>
              <a:cs typeface="Arial"/>
            </a:endParaRPr>
          </a:p>
        </p:txBody>
      </p:sp>
      <p:pic>
        <p:nvPicPr>
          <p:cNvPr id="655" name="图片 513"/>
          <p:cNvPicPr>
            <a:picLocks noChangeAspect="1"/>
          </p:cNvPicPr>
          <p:nvPr/>
        </p:nvPicPr>
        <p:blipFill>
          <a:blip r:embed="rId24"/>
          <a:stretch/>
        </p:blipFill>
        <p:spPr>
          <a:xfrm>
            <a:off x="3684240" y="5232323"/>
            <a:ext cx="190440" cy="190440"/>
          </a:xfrm>
          <a:prstGeom prst="rect">
            <a:avLst/>
          </a:prstGeom>
          <a:ln w="0">
            <a:noFill/>
          </a:ln>
        </p:spPr>
      </p:pic>
      <p:pic>
        <p:nvPicPr>
          <p:cNvPr id="656" name="图片 514"/>
          <p:cNvPicPr>
            <a:picLocks noChangeAspect="1"/>
          </p:cNvPicPr>
          <p:nvPr/>
        </p:nvPicPr>
        <p:blipFill>
          <a:blip r:embed="rId25"/>
          <a:stretch/>
        </p:blipFill>
        <p:spPr>
          <a:xfrm>
            <a:off x="2868840" y="5508443"/>
            <a:ext cx="1820880" cy="952200"/>
          </a:xfrm>
          <a:prstGeom prst="rect">
            <a:avLst/>
          </a:prstGeom>
          <a:ln w="0">
            <a:noFill/>
          </a:ln>
        </p:spPr>
      </p:pic>
      <p:sp>
        <p:nvSpPr>
          <p:cNvPr id="516" name="tb_22">
            <a:extLst>
              <a:ext uri="{FF2B5EF4-FFF2-40B4-BE49-F238E27FC236}">
                <a16:creationId xmlns:a16="http://schemas.microsoft.com/office/drawing/2014/main" id="{B60FEC65-5A59-B29F-66A0-63A54C4173E8}"/>
              </a:ext>
            </a:extLst>
          </p:cNvPr>
          <p:cNvSpPr>
            <a:spLocks noGrp="1"/>
          </p:cNvSpPr>
          <p:nvPr/>
        </p:nvSpPr>
        <p:spPr>
          <a:xfrm>
            <a:off x="3021120" y="5660723"/>
            <a:ext cx="1819440" cy="188280"/>
          </a:xfrm>
          <a:prstGeom prst="rect">
            <a:avLst/>
          </a:prstGeom>
          <a:noFill/>
          <a:ln w="0">
            <a:noFill/>
          </a:ln>
        </p:spPr>
        <p:txBody>
          <a:bodyPr lIns="0" tIns="0" rIns="0" bIns="0" anchor="ctr">
            <a:noAutofit/>
          </a:bodyPr>
          <a:lstStyle/>
          <a:p>
            <a:pPr algn="l" defTabSz="914400">
              <a:lnSpc>
                <a:spcPts val="1199"/>
              </a:lnSpc>
              <a:buNone/>
            </a:pPr>
            <a:r>
              <a:rPr sz="900">
                <a:solidFill>
                  <a:srgbClr val="006EFF"/>
                </a:solidFill>
                <a:latin typeface="TencentSans"/>
                <a:ea typeface="TencentSans"/>
                <a:cs typeface="TencentSans"/>
              </a:rPr>
              <a:t>阶段产出</a:t>
            </a:r>
            <a:endParaRPr sz="900" b="0" kern="1200">
              <a:latin typeface="Arial"/>
              <a:ea typeface="Arial"/>
              <a:cs typeface="Arial"/>
            </a:endParaRPr>
          </a:p>
        </p:txBody>
      </p:sp>
      <p:sp>
        <p:nvSpPr>
          <p:cNvPr id="517" name="tb_23">
            <a:extLst>
              <a:ext uri="{FF2B5EF4-FFF2-40B4-BE49-F238E27FC236}">
                <a16:creationId xmlns:a16="http://schemas.microsoft.com/office/drawing/2014/main" id="{84F6A9D3-87DF-9122-CDD4-3CA06C4EF0F7}"/>
              </a:ext>
            </a:extLst>
          </p:cNvPr>
          <p:cNvSpPr>
            <a:spLocks noGrp="1"/>
          </p:cNvSpPr>
          <p:nvPr/>
        </p:nvSpPr>
        <p:spPr>
          <a:xfrm>
            <a:off x="3021120" y="5851163"/>
            <a:ext cx="1546560" cy="457560"/>
          </a:xfrm>
          <a:prstGeom prst="rect">
            <a:avLst/>
          </a:prstGeom>
          <a:noFill/>
          <a:ln w="0">
            <a:noFill/>
          </a:ln>
        </p:spPr>
        <p:txBody>
          <a:bodyPr lIns="0" tIns="0" rIns="0" bIns="0" anchor="t">
            <a:spAutoFit/>
          </a:bodyPr>
          <a:lstStyle/>
          <a:p>
            <a:pPr algn="l" defTabSz="914400">
              <a:lnSpc>
                <a:spcPts val="1800"/>
              </a:lnSpc>
              <a:buNone/>
            </a:pPr>
            <a:r>
              <a:rPr sz="1200">
                <a:solidFill>
                  <a:srgbClr val="0052D9"/>
                </a:solidFill>
                <a:latin typeface="TencentSans"/>
                <a:ea typeface="TencentSans"/>
                <a:cs typeface="TencentSans"/>
              </a:rPr>
              <a:t>形成可跟进机会</a:t>
            </a:r>
            <a:endParaRPr sz="1200" b="0" kern="1200">
              <a:latin typeface="Arial"/>
              <a:ea typeface="Arial"/>
              <a:cs typeface="Arial"/>
            </a:endParaRPr>
          </a:p>
        </p:txBody>
      </p:sp>
      <p:pic>
        <p:nvPicPr>
          <p:cNvPr id="659" name="图片 517"/>
          <p:cNvPicPr>
            <a:picLocks noChangeAspect="1"/>
          </p:cNvPicPr>
          <p:nvPr/>
        </p:nvPicPr>
        <p:blipFill>
          <a:blip r:embed="rId26"/>
          <a:stretch/>
        </p:blipFill>
        <p:spPr>
          <a:xfrm>
            <a:off x="5013720" y="3113003"/>
            <a:ext cx="2163960" cy="3752640"/>
          </a:xfrm>
          <a:prstGeom prst="rect">
            <a:avLst/>
          </a:prstGeom>
          <a:ln w="0">
            <a:noFill/>
          </a:ln>
        </p:spPr>
      </p:pic>
      <p:pic>
        <p:nvPicPr>
          <p:cNvPr id="660" name="图片 518"/>
          <p:cNvPicPr>
            <a:picLocks noChangeAspect="1"/>
          </p:cNvPicPr>
          <p:nvPr/>
        </p:nvPicPr>
        <p:blipFill>
          <a:blip r:embed="rId27"/>
          <a:stretch/>
        </p:blipFill>
        <p:spPr>
          <a:xfrm>
            <a:off x="6558840" y="3150803"/>
            <a:ext cx="609480" cy="609480"/>
          </a:xfrm>
          <a:prstGeom prst="rect">
            <a:avLst/>
          </a:prstGeom>
          <a:ln w="0">
            <a:noFill/>
          </a:ln>
        </p:spPr>
      </p:pic>
      <p:sp>
        <p:nvSpPr>
          <p:cNvPr id="520" name="tb_24">
            <a:extLst>
              <a:ext uri="{FF2B5EF4-FFF2-40B4-BE49-F238E27FC236}">
                <a16:creationId xmlns:a16="http://schemas.microsoft.com/office/drawing/2014/main" id="{60E6D01C-18A1-0BE4-6F04-DDE1FF3A9F51}"/>
              </a:ext>
            </a:extLst>
          </p:cNvPr>
          <p:cNvSpPr>
            <a:spLocks noGrp="1"/>
          </p:cNvSpPr>
          <p:nvPr/>
        </p:nvSpPr>
        <p:spPr>
          <a:xfrm>
            <a:off x="5213880" y="3360683"/>
            <a:ext cx="720000" cy="340560"/>
          </a:xfrm>
          <a:prstGeom prst="rect">
            <a:avLst/>
          </a:prstGeom>
          <a:noFill/>
          <a:ln w="0">
            <a:noFill/>
          </a:ln>
        </p:spPr>
        <p:txBody>
          <a:bodyPr lIns="0" tIns="0" rIns="0" bIns="0" anchor="ctr">
            <a:noAutofit/>
          </a:bodyPr>
          <a:lstStyle/>
          <a:p>
            <a:pPr algn="l" defTabSz="914400">
              <a:lnSpc>
                <a:spcPts val="2398"/>
              </a:lnSpc>
              <a:buNone/>
            </a:pPr>
            <a:r>
              <a:rPr sz="1800" spc="-43">
                <a:solidFill>
                  <a:srgbClr val="00A4FF"/>
                </a:solidFill>
                <a:latin typeface="TencentSans"/>
                <a:ea typeface="TencentSans"/>
                <a:cs typeface="TencentSans"/>
              </a:rPr>
              <a:t>90 天</a:t>
            </a:r>
            <a:endParaRPr sz="1800" b="0" kern="1200">
              <a:latin typeface="Arial"/>
              <a:ea typeface="Arial"/>
              <a:cs typeface="Arial"/>
            </a:endParaRPr>
          </a:p>
        </p:txBody>
      </p:sp>
      <p:pic>
        <p:nvPicPr>
          <p:cNvPr id="662" name="图片 520"/>
          <p:cNvPicPr>
            <a:picLocks noChangeAspect="1"/>
          </p:cNvPicPr>
          <p:nvPr/>
        </p:nvPicPr>
        <p:blipFill>
          <a:blip r:embed="rId28"/>
          <a:stretch/>
        </p:blipFill>
        <p:spPr>
          <a:xfrm>
            <a:off x="6635160" y="3341603"/>
            <a:ext cx="342720" cy="342720"/>
          </a:xfrm>
          <a:prstGeom prst="rect">
            <a:avLst/>
          </a:prstGeom>
          <a:ln w="0">
            <a:noFill/>
          </a:ln>
        </p:spPr>
      </p:pic>
      <p:pic>
        <p:nvPicPr>
          <p:cNvPr id="663" name="图片 521"/>
          <p:cNvPicPr>
            <a:picLocks noChangeAspect="1"/>
          </p:cNvPicPr>
          <p:nvPr/>
        </p:nvPicPr>
        <p:blipFill>
          <a:blip r:embed="rId29"/>
          <a:stretch/>
        </p:blipFill>
        <p:spPr>
          <a:xfrm>
            <a:off x="5185440" y="3903563"/>
            <a:ext cx="133200" cy="133200"/>
          </a:xfrm>
          <a:prstGeom prst="rect">
            <a:avLst/>
          </a:prstGeom>
          <a:ln w="0">
            <a:noFill/>
          </a:ln>
        </p:spPr>
      </p:pic>
      <p:sp>
        <p:nvSpPr>
          <p:cNvPr id="523" name="tb_25">
            <a:extLst>
              <a:ext uri="{FF2B5EF4-FFF2-40B4-BE49-F238E27FC236}">
                <a16:creationId xmlns:a16="http://schemas.microsoft.com/office/drawing/2014/main" id="{33BCCE6A-052F-7562-35A5-0EB43842B601}"/>
              </a:ext>
            </a:extLst>
          </p:cNvPr>
          <p:cNvSpPr>
            <a:spLocks noGrp="1"/>
          </p:cNvSpPr>
          <p:nvPr/>
        </p:nvSpPr>
        <p:spPr>
          <a:xfrm>
            <a:off x="5406057" y="3803150"/>
            <a:ext cx="776880" cy="293040"/>
          </a:xfrm>
          <a:prstGeom prst="rect">
            <a:avLst/>
          </a:prstGeom>
          <a:noFill/>
          <a:ln w="0">
            <a:noFill/>
          </a:ln>
        </p:spPr>
        <p:txBody>
          <a:bodyPr lIns="0" tIns="0" rIns="0" bIns="0" anchor="ctr">
            <a:noAutofit/>
          </a:bodyPr>
          <a:lstStyle/>
          <a:p>
            <a:pPr algn="l" defTabSz="914400">
              <a:lnSpc>
                <a:spcPts val="2098"/>
              </a:lnSpc>
              <a:buNone/>
            </a:pPr>
            <a:r>
              <a:rPr sz="1350">
                <a:solidFill>
                  <a:srgbClr val="404040"/>
                </a:solidFill>
                <a:latin typeface="TencentSans"/>
                <a:ea typeface="TencentSans"/>
                <a:cs typeface="TencentSans"/>
              </a:rPr>
              <a:t>能复制</a:t>
            </a:r>
            <a:endParaRPr sz="1350" b="0" kern="1200">
              <a:latin typeface="Arial"/>
              <a:ea typeface="Arial"/>
              <a:cs typeface="Arial"/>
            </a:endParaRPr>
          </a:p>
        </p:txBody>
      </p:sp>
      <p:pic>
        <p:nvPicPr>
          <p:cNvPr id="665" name="图片 523"/>
          <p:cNvPicPr>
            <a:picLocks noChangeAspect="1"/>
          </p:cNvPicPr>
          <p:nvPr/>
        </p:nvPicPr>
        <p:blipFill>
          <a:blip r:embed="rId30"/>
          <a:stretch/>
        </p:blipFill>
        <p:spPr>
          <a:xfrm>
            <a:off x="5213880" y="4489283"/>
            <a:ext cx="1764000" cy="628560"/>
          </a:xfrm>
          <a:prstGeom prst="rect">
            <a:avLst/>
          </a:prstGeom>
          <a:ln w="0">
            <a:noFill/>
          </a:ln>
        </p:spPr>
      </p:pic>
      <p:sp>
        <p:nvSpPr>
          <p:cNvPr id="525" name="tb_26">
            <a:extLst>
              <a:ext uri="{FF2B5EF4-FFF2-40B4-BE49-F238E27FC236}">
                <a16:creationId xmlns:a16="http://schemas.microsoft.com/office/drawing/2014/main" id="{06428F61-4FB9-FA19-AEE7-5B8BF4FE7BE8}"/>
              </a:ext>
            </a:extLst>
          </p:cNvPr>
          <p:cNvSpPr>
            <a:spLocks noGrp="1"/>
          </p:cNvSpPr>
          <p:nvPr/>
        </p:nvSpPr>
        <p:spPr>
          <a:xfrm>
            <a:off x="5337720" y="4613123"/>
            <a:ext cx="1819440" cy="188280"/>
          </a:xfrm>
          <a:prstGeom prst="rect">
            <a:avLst/>
          </a:prstGeom>
          <a:noFill/>
          <a:ln w="0">
            <a:noFill/>
          </a:ln>
        </p:spPr>
        <p:txBody>
          <a:bodyPr lIns="0" tIns="0" rIns="0" bIns="0" anchor="ctr">
            <a:noAutofit/>
          </a:bodyPr>
          <a:lstStyle/>
          <a:p>
            <a:pPr algn="l" defTabSz="914400">
              <a:lnSpc>
                <a:spcPts val="1199"/>
              </a:lnSpc>
              <a:buNone/>
            </a:pPr>
            <a:r>
              <a:rPr sz="900" b="0">
                <a:solidFill>
                  <a:srgbClr val="888888"/>
                </a:solidFill>
                <a:latin typeface="TencentSans"/>
                <a:ea typeface="TencentSans"/>
                <a:cs typeface="TencentSans"/>
              </a:rPr>
              <a:t>关键任务</a:t>
            </a:r>
            <a:endParaRPr sz="900" b="0" kern="1200">
              <a:latin typeface="Arial"/>
              <a:ea typeface="Arial"/>
              <a:cs typeface="Arial"/>
            </a:endParaRPr>
          </a:p>
        </p:txBody>
      </p:sp>
      <p:sp>
        <p:nvSpPr>
          <p:cNvPr id="526" name="tb_27">
            <a:extLst>
              <a:ext uri="{FF2B5EF4-FFF2-40B4-BE49-F238E27FC236}">
                <a16:creationId xmlns:a16="http://schemas.microsoft.com/office/drawing/2014/main" id="{C705D510-8956-A620-C6AB-8BD142EEE31D}"/>
              </a:ext>
            </a:extLst>
          </p:cNvPr>
          <p:cNvSpPr>
            <a:spLocks noGrp="1"/>
          </p:cNvSpPr>
          <p:nvPr/>
        </p:nvSpPr>
        <p:spPr>
          <a:xfrm>
            <a:off x="5337720" y="4803563"/>
            <a:ext cx="1819440" cy="226440"/>
          </a:xfrm>
          <a:prstGeom prst="rect">
            <a:avLst/>
          </a:prstGeom>
          <a:noFill/>
          <a:ln w="0">
            <a:noFill/>
          </a:ln>
        </p:spPr>
        <p:txBody>
          <a:bodyPr lIns="0" tIns="0" rIns="0" bIns="0" anchor="ctr">
            <a:noAutofit/>
          </a:bodyPr>
          <a:lstStyle/>
          <a:p>
            <a:pPr algn="l" defTabSz="914400">
              <a:lnSpc>
                <a:spcPts val="1500"/>
              </a:lnSpc>
              <a:buNone/>
            </a:pPr>
            <a:r>
              <a:rPr sz="1050">
                <a:solidFill>
                  <a:srgbClr val="404040"/>
                </a:solidFill>
                <a:latin typeface="TencentSans"/>
                <a:ea typeface="TencentSans"/>
                <a:cs typeface="TencentSans"/>
              </a:rPr>
              <a:t>覆盖 28 城，形成行业打法</a:t>
            </a:r>
            <a:endParaRPr sz="1050" b="0" kern="1200">
              <a:latin typeface="Arial"/>
              <a:ea typeface="Arial"/>
              <a:cs typeface="Arial"/>
            </a:endParaRPr>
          </a:p>
        </p:txBody>
      </p:sp>
      <p:pic>
        <p:nvPicPr>
          <p:cNvPr id="668" name="图片 526"/>
          <p:cNvPicPr>
            <a:picLocks noChangeAspect="1"/>
          </p:cNvPicPr>
          <p:nvPr/>
        </p:nvPicPr>
        <p:blipFill>
          <a:blip r:embed="rId24"/>
          <a:stretch/>
        </p:blipFill>
        <p:spPr>
          <a:xfrm>
            <a:off x="6000480" y="5232323"/>
            <a:ext cx="190440" cy="190440"/>
          </a:xfrm>
          <a:prstGeom prst="rect">
            <a:avLst/>
          </a:prstGeom>
          <a:ln w="0">
            <a:noFill/>
          </a:ln>
        </p:spPr>
      </p:pic>
      <p:pic>
        <p:nvPicPr>
          <p:cNvPr id="669" name="图片 527"/>
          <p:cNvPicPr>
            <a:picLocks noChangeAspect="1"/>
          </p:cNvPicPr>
          <p:nvPr/>
        </p:nvPicPr>
        <p:blipFill>
          <a:blip r:embed="rId31"/>
          <a:stretch/>
        </p:blipFill>
        <p:spPr>
          <a:xfrm>
            <a:off x="5185440" y="5508443"/>
            <a:ext cx="1820880" cy="952200"/>
          </a:xfrm>
          <a:prstGeom prst="rect">
            <a:avLst/>
          </a:prstGeom>
          <a:ln w="0">
            <a:noFill/>
          </a:ln>
        </p:spPr>
      </p:pic>
      <p:sp>
        <p:nvSpPr>
          <p:cNvPr id="529" name="tb_28">
            <a:extLst>
              <a:ext uri="{FF2B5EF4-FFF2-40B4-BE49-F238E27FC236}">
                <a16:creationId xmlns:a16="http://schemas.microsoft.com/office/drawing/2014/main" id="{C671AA5D-3D1F-D6F6-84E8-40225F0D764C}"/>
              </a:ext>
            </a:extLst>
          </p:cNvPr>
          <p:cNvSpPr>
            <a:spLocks noGrp="1"/>
          </p:cNvSpPr>
          <p:nvPr/>
        </p:nvSpPr>
        <p:spPr>
          <a:xfrm>
            <a:off x="5337720" y="5660723"/>
            <a:ext cx="1819440" cy="188280"/>
          </a:xfrm>
          <a:prstGeom prst="rect">
            <a:avLst/>
          </a:prstGeom>
          <a:noFill/>
          <a:ln w="0">
            <a:noFill/>
          </a:ln>
        </p:spPr>
        <p:txBody>
          <a:bodyPr lIns="0" tIns="0" rIns="0" bIns="0" anchor="ctr">
            <a:noAutofit/>
          </a:bodyPr>
          <a:lstStyle/>
          <a:p>
            <a:pPr algn="l" defTabSz="914400">
              <a:lnSpc>
                <a:spcPts val="1199"/>
              </a:lnSpc>
              <a:buNone/>
            </a:pPr>
            <a:r>
              <a:rPr sz="900">
                <a:solidFill>
                  <a:srgbClr val="006EFF"/>
                </a:solidFill>
                <a:latin typeface="TencentSans"/>
                <a:ea typeface="TencentSans"/>
                <a:cs typeface="TencentSans"/>
              </a:rPr>
              <a:t>阶段产出</a:t>
            </a:r>
            <a:endParaRPr sz="900" b="0" kern="1200">
              <a:latin typeface="Arial"/>
              <a:ea typeface="Arial"/>
              <a:cs typeface="Arial"/>
            </a:endParaRPr>
          </a:p>
        </p:txBody>
      </p:sp>
      <p:sp>
        <p:nvSpPr>
          <p:cNvPr id="530" name="tb_29">
            <a:extLst>
              <a:ext uri="{FF2B5EF4-FFF2-40B4-BE49-F238E27FC236}">
                <a16:creationId xmlns:a16="http://schemas.microsoft.com/office/drawing/2014/main" id="{9CD91605-7E9E-94BD-CF35-B30DC383EC77}"/>
              </a:ext>
            </a:extLst>
          </p:cNvPr>
          <p:cNvSpPr>
            <a:spLocks noGrp="1"/>
          </p:cNvSpPr>
          <p:nvPr/>
        </p:nvSpPr>
        <p:spPr>
          <a:xfrm>
            <a:off x="5337720" y="5851163"/>
            <a:ext cx="1546560" cy="457560"/>
          </a:xfrm>
          <a:prstGeom prst="rect">
            <a:avLst/>
          </a:prstGeom>
          <a:noFill/>
          <a:ln w="0">
            <a:noFill/>
          </a:ln>
        </p:spPr>
        <p:txBody>
          <a:bodyPr lIns="0" tIns="0" rIns="0" bIns="0" anchor="t">
            <a:spAutoFit/>
          </a:bodyPr>
          <a:lstStyle/>
          <a:p>
            <a:pPr algn="l" defTabSz="914400">
              <a:lnSpc>
                <a:spcPts val="1800"/>
              </a:lnSpc>
              <a:buNone/>
            </a:pPr>
            <a:r>
              <a:rPr sz="1200">
                <a:solidFill>
                  <a:srgbClr val="0052D9"/>
                </a:solidFill>
                <a:latin typeface="TencentSans"/>
                <a:ea typeface="TencentSans"/>
                <a:cs typeface="TencentSans"/>
              </a:rPr>
              <a:t>沉淀标杆和复制模板</a:t>
            </a:r>
            <a:endParaRPr sz="1200" b="0" kern="1200">
              <a:latin typeface="Arial"/>
              <a:ea typeface="Arial"/>
              <a:cs typeface="Arial"/>
            </a:endParaRPr>
          </a:p>
        </p:txBody>
      </p:sp>
      <p:pic>
        <p:nvPicPr>
          <p:cNvPr id="672" name="图片 530"/>
          <p:cNvPicPr>
            <a:picLocks noChangeAspect="1"/>
          </p:cNvPicPr>
          <p:nvPr/>
        </p:nvPicPr>
        <p:blipFill>
          <a:blip r:embed="rId32"/>
          <a:stretch/>
        </p:blipFill>
        <p:spPr>
          <a:xfrm>
            <a:off x="7330320" y="3113003"/>
            <a:ext cx="2163960" cy="3752640"/>
          </a:xfrm>
          <a:prstGeom prst="rect">
            <a:avLst/>
          </a:prstGeom>
          <a:ln w="0">
            <a:noFill/>
          </a:ln>
        </p:spPr>
      </p:pic>
      <p:pic>
        <p:nvPicPr>
          <p:cNvPr id="673" name="图片 531"/>
          <p:cNvPicPr>
            <a:picLocks noChangeAspect="1"/>
          </p:cNvPicPr>
          <p:nvPr/>
        </p:nvPicPr>
        <p:blipFill>
          <a:blip r:embed="rId33"/>
          <a:stretch/>
        </p:blipFill>
        <p:spPr>
          <a:xfrm>
            <a:off x="8875440" y="3150803"/>
            <a:ext cx="609480" cy="609480"/>
          </a:xfrm>
          <a:prstGeom prst="rect">
            <a:avLst/>
          </a:prstGeom>
          <a:ln w="0">
            <a:noFill/>
          </a:ln>
        </p:spPr>
      </p:pic>
      <p:sp>
        <p:nvSpPr>
          <p:cNvPr id="533" name="tb_30">
            <a:extLst>
              <a:ext uri="{FF2B5EF4-FFF2-40B4-BE49-F238E27FC236}">
                <a16:creationId xmlns:a16="http://schemas.microsoft.com/office/drawing/2014/main" id="{3B21C786-482B-6F61-BBB1-CD2140C31B68}"/>
              </a:ext>
            </a:extLst>
          </p:cNvPr>
          <p:cNvSpPr>
            <a:spLocks noGrp="1"/>
          </p:cNvSpPr>
          <p:nvPr/>
        </p:nvSpPr>
        <p:spPr>
          <a:xfrm>
            <a:off x="7530480" y="3360683"/>
            <a:ext cx="696960" cy="340560"/>
          </a:xfrm>
          <a:prstGeom prst="rect">
            <a:avLst/>
          </a:prstGeom>
          <a:noFill/>
          <a:ln w="0">
            <a:noFill/>
          </a:ln>
        </p:spPr>
        <p:txBody>
          <a:bodyPr lIns="0" tIns="0" rIns="0" bIns="0" anchor="ctr">
            <a:noAutofit/>
          </a:bodyPr>
          <a:lstStyle/>
          <a:p>
            <a:pPr algn="l" defTabSz="914400">
              <a:lnSpc>
                <a:spcPts val="2398"/>
              </a:lnSpc>
              <a:buNone/>
            </a:pPr>
            <a:r>
              <a:rPr sz="1800" spc="-43">
                <a:solidFill>
                  <a:srgbClr val="006EFF"/>
                </a:solidFill>
                <a:latin typeface="TencentSans"/>
                <a:ea typeface="TencentSans"/>
                <a:cs typeface="TencentSans"/>
              </a:rPr>
              <a:t>半年</a:t>
            </a:r>
            <a:endParaRPr sz="1800" b="0" kern="1200">
              <a:latin typeface="Arial"/>
              <a:ea typeface="Arial"/>
              <a:cs typeface="Arial"/>
            </a:endParaRPr>
          </a:p>
        </p:txBody>
      </p:sp>
      <p:pic>
        <p:nvPicPr>
          <p:cNvPr id="675" name="图片 533"/>
          <p:cNvPicPr>
            <a:picLocks noChangeAspect="1"/>
          </p:cNvPicPr>
          <p:nvPr/>
        </p:nvPicPr>
        <p:blipFill>
          <a:blip r:embed="rId34"/>
          <a:stretch/>
        </p:blipFill>
        <p:spPr>
          <a:xfrm>
            <a:off x="8951400" y="3341603"/>
            <a:ext cx="342720" cy="342720"/>
          </a:xfrm>
          <a:prstGeom prst="rect">
            <a:avLst/>
          </a:prstGeom>
          <a:ln w="0">
            <a:noFill/>
          </a:ln>
        </p:spPr>
      </p:pic>
      <p:pic>
        <p:nvPicPr>
          <p:cNvPr id="676" name="图片 534"/>
          <p:cNvPicPr>
            <a:picLocks noChangeAspect="1"/>
          </p:cNvPicPr>
          <p:nvPr/>
        </p:nvPicPr>
        <p:blipFill>
          <a:blip r:embed="rId35"/>
          <a:stretch/>
        </p:blipFill>
        <p:spPr>
          <a:xfrm>
            <a:off x="7501680" y="3903563"/>
            <a:ext cx="133200" cy="133200"/>
          </a:xfrm>
          <a:prstGeom prst="rect">
            <a:avLst/>
          </a:prstGeom>
          <a:ln w="0">
            <a:noFill/>
          </a:ln>
        </p:spPr>
      </p:pic>
      <p:sp>
        <p:nvSpPr>
          <p:cNvPr id="536" name="tb_31">
            <a:extLst>
              <a:ext uri="{FF2B5EF4-FFF2-40B4-BE49-F238E27FC236}">
                <a16:creationId xmlns:a16="http://schemas.microsoft.com/office/drawing/2014/main" id="{6633652D-363A-13BB-440C-A06438FB22DA}"/>
              </a:ext>
            </a:extLst>
          </p:cNvPr>
          <p:cNvSpPr>
            <a:spLocks noGrp="1"/>
          </p:cNvSpPr>
          <p:nvPr/>
        </p:nvSpPr>
        <p:spPr>
          <a:xfrm>
            <a:off x="7722657" y="3803150"/>
            <a:ext cx="1028520" cy="293040"/>
          </a:xfrm>
          <a:prstGeom prst="rect">
            <a:avLst/>
          </a:prstGeom>
          <a:noFill/>
          <a:ln w="0">
            <a:noFill/>
          </a:ln>
        </p:spPr>
        <p:txBody>
          <a:bodyPr lIns="0" tIns="0" rIns="0" bIns="0" anchor="ctr">
            <a:noAutofit/>
          </a:bodyPr>
          <a:lstStyle/>
          <a:p>
            <a:pPr algn="l" defTabSz="914400">
              <a:lnSpc>
                <a:spcPts val="2098"/>
              </a:lnSpc>
              <a:buNone/>
            </a:pPr>
            <a:r>
              <a:rPr sz="1350">
                <a:solidFill>
                  <a:srgbClr val="404040"/>
                </a:solidFill>
                <a:latin typeface="TencentSans"/>
                <a:ea typeface="TencentSans"/>
                <a:cs typeface="TencentSans"/>
              </a:rPr>
              <a:t>有收入</a:t>
            </a:r>
            <a:endParaRPr sz="1350" b="0" kern="1200">
              <a:latin typeface="Arial"/>
              <a:ea typeface="Arial"/>
              <a:cs typeface="Arial"/>
            </a:endParaRPr>
          </a:p>
        </p:txBody>
      </p:sp>
      <p:pic>
        <p:nvPicPr>
          <p:cNvPr id="678" name="图片 536"/>
          <p:cNvPicPr>
            <a:picLocks noChangeAspect="1"/>
          </p:cNvPicPr>
          <p:nvPr/>
        </p:nvPicPr>
        <p:blipFill>
          <a:blip r:embed="rId36"/>
          <a:stretch/>
        </p:blipFill>
        <p:spPr>
          <a:xfrm>
            <a:off x="7530480" y="4489283"/>
            <a:ext cx="1764000" cy="628560"/>
          </a:xfrm>
          <a:prstGeom prst="rect">
            <a:avLst/>
          </a:prstGeom>
          <a:ln w="0">
            <a:noFill/>
          </a:ln>
        </p:spPr>
      </p:pic>
      <p:sp>
        <p:nvSpPr>
          <p:cNvPr id="538" name="tb_32">
            <a:extLst>
              <a:ext uri="{FF2B5EF4-FFF2-40B4-BE49-F238E27FC236}">
                <a16:creationId xmlns:a16="http://schemas.microsoft.com/office/drawing/2014/main" id="{F3534602-84C4-4D22-257E-731418EEC49B}"/>
              </a:ext>
            </a:extLst>
          </p:cNvPr>
          <p:cNvSpPr>
            <a:spLocks noGrp="1"/>
          </p:cNvSpPr>
          <p:nvPr/>
        </p:nvSpPr>
        <p:spPr>
          <a:xfrm>
            <a:off x="7654320" y="4613123"/>
            <a:ext cx="1819440" cy="188280"/>
          </a:xfrm>
          <a:prstGeom prst="rect">
            <a:avLst/>
          </a:prstGeom>
          <a:noFill/>
          <a:ln w="0">
            <a:noFill/>
          </a:ln>
        </p:spPr>
        <p:txBody>
          <a:bodyPr lIns="0" tIns="0" rIns="0" bIns="0" anchor="ctr">
            <a:noAutofit/>
          </a:bodyPr>
          <a:lstStyle/>
          <a:p>
            <a:pPr algn="l" defTabSz="914400">
              <a:lnSpc>
                <a:spcPts val="1199"/>
              </a:lnSpc>
              <a:buNone/>
            </a:pPr>
            <a:r>
              <a:rPr sz="900" b="0">
                <a:solidFill>
                  <a:srgbClr val="888888"/>
                </a:solidFill>
                <a:latin typeface="TencentSans"/>
                <a:ea typeface="TencentSans"/>
                <a:cs typeface="TencentSans"/>
              </a:rPr>
              <a:t>关键任务</a:t>
            </a:r>
            <a:endParaRPr sz="900" b="0" kern="1200">
              <a:latin typeface="Arial"/>
              <a:ea typeface="Arial"/>
              <a:cs typeface="Arial"/>
            </a:endParaRPr>
          </a:p>
        </p:txBody>
      </p:sp>
      <p:sp>
        <p:nvSpPr>
          <p:cNvPr id="539" name="tb_33">
            <a:extLst>
              <a:ext uri="{FF2B5EF4-FFF2-40B4-BE49-F238E27FC236}">
                <a16:creationId xmlns:a16="http://schemas.microsoft.com/office/drawing/2014/main" id="{A36BAF91-87C1-C4F7-FDFA-C4ADBEF8AB7E}"/>
              </a:ext>
            </a:extLst>
          </p:cNvPr>
          <p:cNvSpPr>
            <a:spLocks noGrp="1"/>
          </p:cNvSpPr>
          <p:nvPr/>
        </p:nvSpPr>
        <p:spPr>
          <a:xfrm>
            <a:off x="7654320" y="4803563"/>
            <a:ext cx="1819440" cy="226440"/>
          </a:xfrm>
          <a:prstGeom prst="rect">
            <a:avLst/>
          </a:prstGeom>
          <a:noFill/>
          <a:ln w="0">
            <a:noFill/>
          </a:ln>
        </p:spPr>
        <p:txBody>
          <a:bodyPr lIns="0" tIns="0" rIns="0" bIns="0" anchor="ctr">
            <a:noAutofit/>
          </a:bodyPr>
          <a:lstStyle/>
          <a:p>
            <a:pPr algn="l" defTabSz="914400">
              <a:lnSpc>
                <a:spcPts val="1500"/>
              </a:lnSpc>
              <a:buNone/>
            </a:pPr>
            <a:r>
              <a:rPr sz="1050">
                <a:solidFill>
                  <a:srgbClr val="404040"/>
                </a:solidFill>
                <a:latin typeface="TencentSans"/>
                <a:ea typeface="TencentSans"/>
                <a:cs typeface="TencentSans"/>
              </a:rPr>
              <a:t>授权 + 咨询 + 开发 + 运营</a:t>
            </a:r>
            <a:endParaRPr sz="1050" b="0" kern="1200">
              <a:latin typeface="Arial"/>
              <a:ea typeface="Arial"/>
              <a:cs typeface="Arial"/>
            </a:endParaRPr>
          </a:p>
        </p:txBody>
      </p:sp>
      <p:pic>
        <p:nvPicPr>
          <p:cNvPr id="681" name="图片 539"/>
          <p:cNvPicPr>
            <a:picLocks noChangeAspect="1"/>
          </p:cNvPicPr>
          <p:nvPr/>
        </p:nvPicPr>
        <p:blipFill>
          <a:blip r:embed="rId24"/>
          <a:stretch/>
        </p:blipFill>
        <p:spPr>
          <a:xfrm>
            <a:off x="8317080" y="5232323"/>
            <a:ext cx="190440" cy="190440"/>
          </a:xfrm>
          <a:prstGeom prst="rect">
            <a:avLst/>
          </a:prstGeom>
          <a:ln w="0">
            <a:noFill/>
          </a:ln>
        </p:spPr>
      </p:pic>
      <p:pic>
        <p:nvPicPr>
          <p:cNvPr id="682" name="图片 540"/>
          <p:cNvPicPr>
            <a:picLocks noChangeAspect="1"/>
          </p:cNvPicPr>
          <p:nvPr/>
        </p:nvPicPr>
        <p:blipFill>
          <a:blip r:embed="rId37"/>
          <a:stretch/>
        </p:blipFill>
        <p:spPr>
          <a:xfrm>
            <a:off x="7501680" y="5508443"/>
            <a:ext cx="1820880" cy="952200"/>
          </a:xfrm>
          <a:prstGeom prst="rect">
            <a:avLst/>
          </a:prstGeom>
          <a:ln w="0">
            <a:noFill/>
          </a:ln>
        </p:spPr>
      </p:pic>
      <p:sp>
        <p:nvSpPr>
          <p:cNvPr id="542" name="tb_34">
            <a:extLst>
              <a:ext uri="{FF2B5EF4-FFF2-40B4-BE49-F238E27FC236}">
                <a16:creationId xmlns:a16="http://schemas.microsoft.com/office/drawing/2014/main" id="{D601E89D-E970-78D8-06AB-CFA618575882}"/>
              </a:ext>
            </a:extLst>
          </p:cNvPr>
          <p:cNvSpPr>
            <a:spLocks noGrp="1"/>
          </p:cNvSpPr>
          <p:nvPr/>
        </p:nvSpPr>
        <p:spPr>
          <a:xfrm>
            <a:off x="7654320" y="5660723"/>
            <a:ext cx="1819440" cy="188280"/>
          </a:xfrm>
          <a:prstGeom prst="rect">
            <a:avLst/>
          </a:prstGeom>
          <a:noFill/>
          <a:ln w="0">
            <a:noFill/>
          </a:ln>
        </p:spPr>
        <p:txBody>
          <a:bodyPr lIns="0" tIns="0" rIns="0" bIns="0" anchor="ctr">
            <a:noAutofit/>
          </a:bodyPr>
          <a:lstStyle/>
          <a:p>
            <a:pPr algn="l" defTabSz="914400">
              <a:lnSpc>
                <a:spcPts val="1199"/>
              </a:lnSpc>
              <a:buNone/>
            </a:pPr>
            <a:r>
              <a:rPr sz="900">
                <a:solidFill>
                  <a:srgbClr val="006EFF"/>
                </a:solidFill>
                <a:latin typeface="TencentSans"/>
                <a:ea typeface="TencentSans"/>
                <a:cs typeface="TencentSans"/>
              </a:rPr>
              <a:t>阶段产出</a:t>
            </a:r>
            <a:endParaRPr sz="900" b="0" kern="1200">
              <a:latin typeface="Arial"/>
              <a:ea typeface="Arial"/>
              <a:cs typeface="Arial"/>
            </a:endParaRPr>
          </a:p>
        </p:txBody>
      </p:sp>
      <p:sp>
        <p:nvSpPr>
          <p:cNvPr id="543" name="tb_35">
            <a:extLst>
              <a:ext uri="{FF2B5EF4-FFF2-40B4-BE49-F238E27FC236}">
                <a16:creationId xmlns:a16="http://schemas.microsoft.com/office/drawing/2014/main" id="{4737357A-C44A-B755-4113-858938F96963}"/>
              </a:ext>
            </a:extLst>
          </p:cNvPr>
          <p:cNvSpPr>
            <a:spLocks noGrp="1"/>
          </p:cNvSpPr>
          <p:nvPr/>
        </p:nvSpPr>
        <p:spPr>
          <a:xfrm>
            <a:off x="7654320" y="5851163"/>
            <a:ext cx="1546560" cy="457560"/>
          </a:xfrm>
          <a:prstGeom prst="rect">
            <a:avLst/>
          </a:prstGeom>
          <a:noFill/>
          <a:ln w="0">
            <a:noFill/>
          </a:ln>
        </p:spPr>
        <p:txBody>
          <a:bodyPr lIns="0" tIns="0" rIns="0" bIns="0" anchor="t">
            <a:spAutoFit/>
          </a:bodyPr>
          <a:lstStyle/>
          <a:p>
            <a:pPr algn="l" defTabSz="914400">
              <a:lnSpc>
                <a:spcPts val="1800"/>
              </a:lnSpc>
              <a:buNone/>
            </a:pPr>
            <a:r>
              <a:rPr sz="1200">
                <a:solidFill>
                  <a:srgbClr val="0052D9"/>
                </a:solidFill>
                <a:latin typeface="TencentSans"/>
                <a:ea typeface="TencentSans"/>
                <a:cs typeface="TencentSans"/>
              </a:rPr>
              <a:t>建立授权与服务收入</a:t>
            </a:r>
            <a:endParaRPr sz="1200" b="0" kern="1200">
              <a:latin typeface="Arial"/>
              <a:ea typeface="Arial"/>
              <a:cs typeface="Arial"/>
            </a:endParaRPr>
          </a:p>
        </p:txBody>
      </p:sp>
      <p:pic>
        <p:nvPicPr>
          <p:cNvPr id="685" name="图片 543"/>
          <p:cNvPicPr>
            <a:picLocks noChangeAspect="1"/>
          </p:cNvPicPr>
          <p:nvPr/>
        </p:nvPicPr>
        <p:blipFill>
          <a:blip r:embed="rId38"/>
          <a:stretch/>
        </p:blipFill>
        <p:spPr>
          <a:xfrm>
            <a:off x="9646920" y="3113003"/>
            <a:ext cx="2163960" cy="3752640"/>
          </a:xfrm>
          <a:prstGeom prst="rect">
            <a:avLst/>
          </a:prstGeom>
          <a:ln w="0">
            <a:noFill/>
          </a:ln>
        </p:spPr>
      </p:pic>
      <p:pic>
        <p:nvPicPr>
          <p:cNvPr id="686" name="图片 544"/>
          <p:cNvPicPr>
            <a:picLocks noChangeAspect="1"/>
          </p:cNvPicPr>
          <p:nvPr/>
        </p:nvPicPr>
        <p:blipFill>
          <a:blip r:embed="rId39"/>
          <a:stretch/>
        </p:blipFill>
        <p:spPr>
          <a:xfrm>
            <a:off x="11191680" y="3150803"/>
            <a:ext cx="609480" cy="609480"/>
          </a:xfrm>
          <a:prstGeom prst="rect">
            <a:avLst/>
          </a:prstGeom>
          <a:ln w="0">
            <a:noFill/>
          </a:ln>
        </p:spPr>
      </p:pic>
      <p:sp>
        <p:nvSpPr>
          <p:cNvPr id="546" name="tb_36">
            <a:extLst>
              <a:ext uri="{FF2B5EF4-FFF2-40B4-BE49-F238E27FC236}">
                <a16:creationId xmlns:a16="http://schemas.microsoft.com/office/drawing/2014/main" id="{01875102-4B7E-603D-99A0-847AE17565AD}"/>
              </a:ext>
            </a:extLst>
          </p:cNvPr>
          <p:cNvSpPr>
            <a:spLocks noGrp="1"/>
          </p:cNvSpPr>
          <p:nvPr/>
        </p:nvSpPr>
        <p:spPr>
          <a:xfrm>
            <a:off x="9846720" y="3360683"/>
            <a:ext cx="651240" cy="340560"/>
          </a:xfrm>
          <a:prstGeom prst="rect">
            <a:avLst/>
          </a:prstGeom>
          <a:noFill/>
          <a:ln w="0">
            <a:noFill/>
          </a:ln>
        </p:spPr>
        <p:txBody>
          <a:bodyPr lIns="0" tIns="0" rIns="0" bIns="0" anchor="ctr">
            <a:noAutofit/>
          </a:bodyPr>
          <a:lstStyle/>
          <a:p>
            <a:pPr algn="l" defTabSz="914400">
              <a:lnSpc>
                <a:spcPts val="2398"/>
              </a:lnSpc>
              <a:buNone/>
            </a:pPr>
            <a:r>
              <a:rPr sz="1800" spc="-43">
                <a:solidFill>
                  <a:srgbClr val="0052D9"/>
                </a:solidFill>
                <a:latin typeface="TencentSans"/>
                <a:ea typeface="TencentSans"/>
                <a:cs typeface="TencentSans"/>
              </a:rPr>
              <a:t>持续</a:t>
            </a:r>
            <a:endParaRPr sz="1800" b="0" kern="1200">
              <a:latin typeface="Arial"/>
              <a:ea typeface="Arial"/>
              <a:cs typeface="Arial"/>
            </a:endParaRPr>
          </a:p>
        </p:txBody>
      </p:sp>
      <p:pic>
        <p:nvPicPr>
          <p:cNvPr id="688" name="图片 546"/>
          <p:cNvPicPr>
            <a:picLocks noChangeAspect="1"/>
          </p:cNvPicPr>
          <p:nvPr/>
        </p:nvPicPr>
        <p:blipFill>
          <a:blip r:embed="rId40"/>
          <a:stretch/>
        </p:blipFill>
        <p:spPr>
          <a:xfrm>
            <a:off x="11268000" y="3341603"/>
            <a:ext cx="342720" cy="342720"/>
          </a:xfrm>
          <a:prstGeom prst="rect">
            <a:avLst/>
          </a:prstGeom>
          <a:ln w="0">
            <a:noFill/>
          </a:ln>
        </p:spPr>
      </p:pic>
      <p:pic>
        <p:nvPicPr>
          <p:cNvPr id="689" name="图片 547"/>
          <p:cNvPicPr>
            <a:picLocks noChangeAspect="1"/>
          </p:cNvPicPr>
          <p:nvPr/>
        </p:nvPicPr>
        <p:blipFill>
          <a:blip r:embed="rId17"/>
          <a:stretch/>
        </p:blipFill>
        <p:spPr>
          <a:xfrm>
            <a:off x="9818280" y="3903563"/>
            <a:ext cx="133200" cy="133200"/>
          </a:xfrm>
          <a:prstGeom prst="rect">
            <a:avLst/>
          </a:prstGeom>
          <a:ln w="0">
            <a:noFill/>
          </a:ln>
        </p:spPr>
      </p:pic>
      <p:sp>
        <p:nvSpPr>
          <p:cNvPr id="549" name="tb_37">
            <a:extLst>
              <a:ext uri="{FF2B5EF4-FFF2-40B4-BE49-F238E27FC236}">
                <a16:creationId xmlns:a16="http://schemas.microsoft.com/office/drawing/2014/main" id="{CDFB4765-6EF0-D6D5-9C49-8380469CFC07}"/>
              </a:ext>
            </a:extLst>
          </p:cNvPr>
          <p:cNvSpPr>
            <a:spLocks noGrp="1"/>
          </p:cNvSpPr>
          <p:nvPr/>
        </p:nvSpPr>
        <p:spPr>
          <a:xfrm>
            <a:off x="10039257" y="3803150"/>
            <a:ext cx="822960" cy="293040"/>
          </a:xfrm>
          <a:prstGeom prst="rect">
            <a:avLst/>
          </a:prstGeom>
          <a:noFill/>
          <a:ln w="0">
            <a:noFill/>
          </a:ln>
        </p:spPr>
        <p:txBody>
          <a:bodyPr lIns="0" tIns="0" rIns="0" bIns="0" anchor="ctr">
            <a:noAutofit/>
          </a:bodyPr>
          <a:lstStyle/>
          <a:p>
            <a:pPr algn="l" defTabSz="914400">
              <a:lnSpc>
                <a:spcPts val="2098"/>
              </a:lnSpc>
              <a:buNone/>
            </a:pPr>
            <a:r>
              <a:rPr sz="1350">
                <a:solidFill>
                  <a:srgbClr val="404040"/>
                </a:solidFill>
                <a:latin typeface="TencentSans"/>
                <a:ea typeface="TencentSans"/>
                <a:cs typeface="TencentSans"/>
              </a:rPr>
              <a:t>复盘升级</a:t>
            </a:r>
            <a:endParaRPr sz="1350" b="0" kern="1200">
              <a:latin typeface="Arial"/>
              <a:ea typeface="Arial"/>
              <a:cs typeface="Arial"/>
            </a:endParaRPr>
          </a:p>
        </p:txBody>
      </p:sp>
      <p:pic>
        <p:nvPicPr>
          <p:cNvPr id="691" name="图片 549"/>
          <p:cNvPicPr>
            <a:picLocks noChangeAspect="1"/>
          </p:cNvPicPr>
          <p:nvPr/>
        </p:nvPicPr>
        <p:blipFill>
          <a:blip r:embed="rId41"/>
          <a:stretch/>
        </p:blipFill>
        <p:spPr>
          <a:xfrm>
            <a:off x="9846720" y="4456261"/>
            <a:ext cx="1764000" cy="628560"/>
          </a:xfrm>
          <a:prstGeom prst="rect">
            <a:avLst/>
          </a:prstGeom>
          <a:ln w="0">
            <a:noFill/>
          </a:ln>
        </p:spPr>
      </p:pic>
      <p:sp>
        <p:nvSpPr>
          <p:cNvPr id="551" name="tb_38">
            <a:extLst>
              <a:ext uri="{FF2B5EF4-FFF2-40B4-BE49-F238E27FC236}">
                <a16:creationId xmlns:a16="http://schemas.microsoft.com/office/drawing/2014/main" id="{C36D0B7D-57EE-C684-E509-0700F274F3EF}"/>
              </a:ext>
            </a:extLst>
          </p:cNvPr>
          <p:cNvSpPr>
            <a:spLocks noGrp="1"/>
          </p:cNvSpPr>
          <p:nvPr/>
        </p:nvSpPr>
        <p:spPr>
          <a:xfrm>
            <a:off x="9970560" y="4580101"/>
            <a:ext cx="1819440" cy="188280"/>
          </a:xfrm>
          <a:prstGeom prst="rect">
            <a:avLst/>
          </a:prstGeom>
          <a:noFill/>
          <a:ln w="0">
            <a:noFill/>
          </a:ln>
        </p:spPr>
        <p:txBody>
          <a:bodyPr lIns="0" tIns="0" rIns="0" bIns="0" anchor="ctr">
            <a:noAutofit/>
          </a:bodyPr>
          <a:lstStyle/>
          <a:p>
            <a:pPr algn="l" defTabSz="914400">
              <a:lnSpc>
                <a:spcPts val="1199"/>
              </a:lnSpc>
              <a:buNone/>
            </a:pPr>
            <a:r>
              <a:rPr sz="900" b="0">
                <a:solidFill>
                  <a:srgbClr val="888888"/>
                </a:solidFill>
                <a:latin typeface="TencentSans"/>
                <a:ea typeface="TencentSans"/>
                <a:cs typeface="TencentSans"/>
              </a:rPr>
              <a:t>关键任务</a:t>
            </a:r>
            <a:endParaRPr sz="900" b="0" kern="1200">
              <a:latin typeface="Arial"/>
              <a:ea typeface="Arial"/>
              <a:cs typeface="Arial"/>
            </a:endParaRPr>
          </a:p>
        </p:txBody>
      </p:sp>
      <p:sp>
        <p:nvSpPr>
          <p:cNvPr id="552" name="tb_39">
            <a:extLst>
              <a:ext uri="{FF2B5EF4-FFF2-40B4-BE49-F238E27FC236}">
                <a16:creationId xmlns:a16="http://schemas.microsoft.com/office/drawing/2014/main" id="{827E610F-7A19-F9C4-A59E-60B75C0EBF57}"/>
              </a:ext>
            </a:extLst>
          </p:cNvPr>
          <p:cNvSpPr>
            <a:spLocks noGrp="1"/>
          </p:cNvSpPr>
          <p:nvPr/>
        </p:nvSpPr>
        <p:spPr>
          <a:xfrm>
            <a:off x="9970560" y="4770541"/>
            <a:ext cx="1819440" cy="226440"/>
          </a:xfrm>
          <a:prstGeom prst="rect">
            <a:avLst/>
          </a:prstGeom>
          <a:noFill/>
          <a:ln w="0">
            <a:noFill/>
          </a:ln>
        </p:spPr>
        <p:txBody>
          <a:bodyPr lIns="0" tIns="0" rIns="0" bIns="0" anchor="ctr">
            <a:noAutofit/>
          </a:bodyPr>
          <a:lstStyle/>
          <a:p>
            <a:pPr algn="l" defTabSz="914400">
              <a:lnSpc>
                <a:spcPts val="1500"/>
              </a:lnSpc>
              <a:buNone/>
            </a:pPr>
            <a:r>
              <a:rPr sz="1050">
                <a:solidFill>
                  <a:srgbClr val="404040"/>
                </a:solidFill>
                <a:latin typeface="TencentSans"/>
                <a:ea typeface="TencentSans"/>
                <a:cs typeface="TencentSans"/>
              </a:rPr>
              <a:t>复盘城市与行业，沉淀案例</a:t>
            </a:r>
            <a:endParaRPr sz="1050" b="0" kern="1200">
              <a:latin typeface="Arial"/>
              <a:ea typeface="Arial"/>
              <a:cs typeface="Arial"/>
            </a:endParaRPr>
          </a:p>
        </p:txBody>
      </p:sp>
      <p:pic>
        <p:nvPicPr>
          <p:cNvPr id="694" name="图片 552"/>
          <p:cNvPicPr>
            <a:picLocks noChangeAspect="1"/>
          </p:cNvPicPr>
          <p:nvPr/>
        </p:nvPicPr>
        <p:blipFill>
          <a:blip r:embed="rId42"/>
          <a:stretch/>
        </p:blipFill>
        <p:spPr>
          <a:xfrm>
            <a:off x="10633680" y="5199301"/>
            <a:ext cx="190440" cy="190440"/>
          </a:xfrm>
          <a:prstGeom prst="rect">
            <a:avLst/>
          </a:prstGeom>
          <a:ln w="0">
            <a:noFill/>
          </a:ln>
        </p:spPr>
      </p:pic>
      <p:pic>
        <p:nvPicPr>
          <p:cNvPr id="695" name="图片 553"/>
          <p:cNvPicPr>
            <a:picLocks noChangeAspect="1"/>
          </p:cNvPicPr>
          <p:nvPr/>
        </p:nvPicPr>
        <p:blipFill>
          <a:blip r:embed="rId43"/>
          <a:stretch/>
        </p:blipFill>
        <p:spPr>
          <a:xfrm>
            <a:off x="9818280" y="5475420"/>
            <a:ext cx="1820880" cy="985223"/>
          </a:xfrm>
          <a:prstGeom prst="rect">
            <a:avLst/>
          </a:prstGeom>
          <a:ln w="0">
            <a:noFill/>
          </a:ln>
        </p:spPr>
      </p:pic>
      <p:sp>
        <p:nvSpPr>
          <p:cNvPr id="555" name="tb_40">
            <a:extLst>
              <a:ext uri="{FF2B5EF4-FFF2-40B4-BE49-F238E27FC236}">
                <a16:creationId xmlns:a16="http://schemas.microsoft.com/office/drawing/2014/main" id="{97650ED8-BF2A-3FDD-5FFD-581A572D00A0}"/>
              </a:ext>
            </a:extLst>
          </p:cNvPr>
          <p:cNvSpPr>
            <a:spLocks noGrp="1"/>
          </p:cNvSpPr>
          <p:nvPr/>
        </p:nvSpPr>
        <p:spPr>
          <a:xfrm>
            <a:off x="9970560" y="5628061"/>
            <a:ext cx="1819440" cy="188280"/>
          </a:xfrm>
          <a:prstGeom prst="rect">
            <a:avLst/>
          </a:prstGeom>
          <a:noFill/>
          <a:ln w="0">
            <a:noFill/>
          </a:ln>
        </p:spPr>
        <p:txBody>
          <a:bodyPr lIns="0" tIns="0" rIns="0" bIns="0" anchor="ctr">
            <a:noAutofit/>
          </a:bodyPr>
          <a:lstStyle/>
          <a:p>
            <a:pPr algn="l" defTabSz="914400">
              <a:lnSpc>
                <a:spcPts val="1199"/>
              </a:lnSpc>
              <a:buNone/>
            </a:pPr>
            <a:r>
              <a:rPr sz="900">
                <a:solidFill>
                  <a:srgbClr val="006EFF"/>
                </a:solidFill>
                <a:latin typeface="TencentSans"/>
                <a:ea typeface="TencentSans"/>
                <a:cs typeface="TencentSans"/>
              </a:rPr>
              <a:t>阶段产出</a:t>
            </a:r>
            <a:endParaRPr sz="900" b="0" kern="1200">
              <a:latin typeface="Arial"/>
              <a:ea typeface="Arial"/>
              <a:cs typeface="Arial"/>
            </a:endParaRPr>
          </a:p>
        </p:txBody>
      </p:sp>
      <p:sp>
        <p:nvSpPr>
          <p:cNvPr id="556" name="tb_41">
            <a:extLst>
              <a:ext uri="{FF2B5EF4-FFF2-40B4-BE49-F238E27FC236}">
                <a16:creationId xmlns:a16="http://schemas.microsoft.com/office/drawing/2014/main" id="{B7B914C0-D030-66E8-8F00-B5B8321A6754}"/>
              </a:ext>
            </a:extLst>
          </p:cNvPr>
          <p:cNvSpPr>
            <a:spLocks noGrp="1"/>
          </p:cNvSpPr>
          <p:nvPr/>
        </p:nvSpPr>
        <p:spPr>
          <a:xfrm>
            <a:off x="9970560" y="5892071"/>
            <a:ext cx="1819440" cy="264600"/>
          </a:xfrm>
          <a:prstGeom prst="rect">
            <a:avLst/>
          </a:prstGeom>
          <a:noFill/>
          <a:ln w="0">
            <a:noFill/>
          </a:ln>
        </p:spPr>
        <p:txBody>
          <a:bodyPr lIns="0" tIns="0" rIns="0" bIns="0" anchor="ctr">
            <a:noAutofit/>
          </a:bodyPr>
          <a:lstStyle/>
          <a:p>
            <a:pPr algn="l" defTabSz="914400">
              <a:lnSpc>
                <a:spcPts val="1800"/>
              </a:lnSpc>
              <a:buNone/>
            </a:pPr>
            <a:r>
              <a:rPr sz="1200">
                <a:solidFill>
                  <a:srgbClr val="0052D9"/>
                </a:solidFill>
                <a:latin typeface="TencentSans"/>
                <a:ea typeface="TencentSans"/>
                <a:cs typeface="TencentSans"/>
              </a:rPr>
              <a:t>持续优化打法与资源</a:t>
            </a:r>
            <a:endParaRPr sz="1200" kern="1200">
              <a:solidFill>
                <a:srgbClr val="0052D9"/>
              </a:solidFill>
              <a:latin typeface="TencentSans"/>
              <a:ea typeface="TencentSans"/>
              <a:cs typeface="TencentSans"/>
            </a:endParaRPr>
          </a:p>
        </p:txBody>
      </p:sp>
      <p:pic>
        <p:nvPicPr>
          <p:cNvPr id="698" name="图片 2"/>
          <p:cNvPicPr>
            <a:picLocks noChangeAspect="1"/>
          </p:cNvPicPr>
          <p:nvPr/>
        </p:nvPicPr>
        <p:blipFill>
          <a:blip r:embed="rId3"/>
          <a:stretch/>
        </p:blipFill>
        <p:spPr>
          <a:xfrm>
            <a:off x="1751237" y="3763513"/>
            <a:ext cx="753594" cy="330264"/>
          </a:xfrm>
          <a:prstGeom prst="rect">
            <a:avLst/>
          </a:prstGeom>
          <a:ln w="0">
            <a:noFill/>
          </a:ln>
        </p:spPr>
      </p:pic>
      <p:pic>
        <p:nvPicPr>
          <p:cNvPr id="699" name="图片 3"/>
          <p:cNvPicPr>
            <a:picLocks noChangeAspect="1"/>
          </p:cNvPicPr>
          <p:nvPr/>
        </p:nvPicPr>
        <p:blipFill>
          <a:blip r:embed="rId44">
            <a:duotone>
              <a:schemeClr val="accent1">
                <a:shade val="45000"/>
                <a:satMod val="135000"/>
              </a:schemeClr>
              <a:prstClr val="white"/>
            </a:duotone>
          </a:blip>
          <a:stretch/>
        </p:blipFill>
        <p:spPr>
          <a:xfrm>
            <a:off x="1876140" y="3847791"/>
            <a:ext cx="159617" cy="158740"/>
          </a:xfrm>
          <a:prstGeom prst="rect">
            <a:avLst/>
          </a:prstGeom>
          <a:ln w="0">
            <a:noFill/>
          </a:ln>
        </p:spPr>
      </p:pic>
      <p:sp>
        <p:nvSpPr>
          <p:cNvPr id="5" name="tb_2">
            <a:hlinkClick r:id="rId5"/>
            <a:extLst>
              <a:ext uri="{FF2B5EF4-FFF2-40B4-BE49-F238E27FC236}">
                <a16:creationId xmlns:a16="http://schemas.microsoft.com/office/drawing/2014/main" id="{0E3B7674-6977-7204-1F14-AEBAF9473F14}"/>
              </a:ext>
            </a:extLst>
          </p:cNvPr>
          <p:cNvSpPr>
            <a:spLocks noGrp="1"/>
          </p:cNvSpPr>
          <p:nvPr/>
        </p:nvSpPr>
        <p:spPr>
          <a:xfrm>
            <a:off x="2020045" y="3772163"/>
            <a:ext cx="431421" cy="264600"/>
          </a:xfrm>
          <a:prstGeom prst="rect">
            <a:avLst/>
          </a:prstGeom>
          <a:noFill/>
          <a:ln w="0">
            <a:noFill/>
          </a:ln>
        </p:spPr>
        <p:txBody>
          <a:bodyPr lIns="0" tIns="0" rIns="0" bIns="0" anchor="ctr">
            <a:noAutofit/>
          </a:bodyPr>
          <a:lstStyle/>
          <a:p>
            <a:pPr algn="ctr">
              <a:lnSpc>
                <a:spcPts val="1800"/>
              </a:lnSpc>
              <a:buNone/>
            </a:pPr>
            <a:r>
              <a:rPr sz="1100">
                <a:solidFill>
                  <a:srgbClr val="0052D9"/>
                </a:solidFill>
                <a:latin typeface="TencentSans W7"/>
                <a:ea typeface="TencentSans W7"/>
                <a:cs typeface="TencentSans W7"/>
                <a:hlinkClick r:id="rId45"/>
              </a:rPr>
              <a:t>完成</a:t>
            </a:r>
            <a:endParaRPr sz="1100" u="none">
              <a:solidFill>
                <a:srgbClr val="000000"/>
              </a:solidFill>
              <a:latin typeface="TencentSans W7"/>
              <a:ea typeface="TencentSans W7"/>
              <a:cs typeface="TencentSans W7"/>
            </a:endParaRPr>
          </a:p>
        </p:txBody>
      </p:sp>
      <p:pic>
        <p:nvPicPr>
          <p:cNvPr id="701" name="图片 9"/>
          <p:cNvPicPr>
            <a:picLocks noChangeAspect="1"/>
          </p:cNvPicPr>
          <p:nvPr/>
        </p:nvPicPr>
        <p:blipFill>
          <a:blip r:embed="rId3"/>
          <a:stretch/>
        </p:blipFill>
        <p:spPr>
          <a:xfrm>
            <a:off x="4064526" y="3789657"/>
            <a:ext cx="753594" cy="330264"/>
          </a:xfrm>
          <a:prstGeom prst="rect">
            <a:avLst/>
          </a:prstGeom>
          <a:ln w="0">
            <a:noFill/>
          </a:ln>
        </p:spPr>
      </p:pic>
      <p:pic>
        <p:nvPicPr>
          <p:cNvPr id="702" name="图片 10"/>
          <p:cNvPicPr>
            <a:picLocks noChangeAspect="1"/>
          </p:cNvPicPr>
          <p:nvPr/>
        </p:nvPicPr>
        <p:blipFill>
          <a:blip r:embed="rId44">
            <a:duotone>
              <a:schemeClr val="accent1">
                <a:shade val="45000"/>
                <a:satMod val="135000"/>
              </a:schemeClr>
              <a:prstClr val="white"/>
            </a:duotone>
          </a:blip>
          <a:stretch/>
        </p:blipFill>
        <p:spPr>
          <a:xfrm>
            <a:off x="4189429" y="3873935"/>
            <a:ext cx="159617" cy="158740"/>
          </a:xfrm>
          <a:prstGeom prst="rect">
            <a:avLst/>
          </a:prstGeom>
          <a:ln w="0">
            <a:noFill/>
          </a:ln>
        </p:spPr>
      </p:pic>
      <p:sp>
        <p:nvSpPr>
          <p:cNvPr id="12" name="tb_2">
            <a:hlinkClick r:id="rId5"/>
            <a:extLst>
              <a:ext uri="{FF2B5EF4-FFF2-40B4-BE49-F238E27FC236}">
                <a16:creationId xmlns:a16="http://schemas.microsoft.com/office/drawing/2014/main" id="{D318913A-DD4D-120D-FBFA-93D1431340D9}"/>
              </a:ext>
            </a:extLst>
          </p:cNvPr>
          <p:cNvSpPr>
            <a:spLocks noGrp="1"/>
          </p:cNvSpPr>
          <p:nvPr/>
        </p:nvSpPr>
        <p:spPr>
          <a:xfrm>
            <a:off x="4333334" y="3798307"/>
            <a:ext cx="431421" cy="264600"/>
          </a:xfrm>
          <a:prstGeom prst="rect">
            <a:avLst/>
          </a:prstGeom>
          <a:noFill/>
          <a:ln w="0">
            <a:noFill/>
          </a:ln>
        </p:spPr>
        <p:txBody>
          <a:bodyPr lIns="0" tIns="0" rIns="0" bIns="0" anchor="ctr">
            <a:noAutofit/>
          </a:bodyPr>
          <a:lstStyle/>
          <a:p>
            <a:pPr algn="ctr">
              <a:lnSpc>
                <a:spcPts val="1800"/>
              </a:lnSpc>
              <a:buNone/>
            </a:pPr>
            <a:r>
              <a:rPr sz="1100">
                <a:solidFill>
                  <a:srgbClr val="0052D9"/>
                </a:solidFill>
                <a:latin typeface="TencentSans W7"/>
                <a:ea typeface="TencentSans W7"/>
                <a:cs typeface="TencentSans W7"/>
                <a:hlinkClick r:id="rId46"/>
              </a:rPr>
              <a:t>完成</a:t>
            </a:r>
            <a:endParaRPr sz="1100" u="none">
              <a:solidFill>
                <a:srgbClr val="000000"/>
              </a:solidFill>
              <a:latin typeface="TencentSans W7"/>
              <a:ea typeface="TencentSans W7"/>
              <a:cs typeface="TencentSans W7"/>
            </a:endParaRPr>
          </a:p>
        </p:txBody>
      </p:sp>
      <p:pic>
        <p:nvPicPr>
          <p:cNvPr id="704" name="图片 12"/>
          <p:cNvPicPr>
            <a:picLocks noChangeAspect="1"/>
          </p:cNvPicPr>
          <p:nvPr/>
        </p:nvPicPr>
        <p:blipFill>
          <a:blip r:embed="rId3"/>
          <a:stretch/>
        </p:blipFill>
        <p:spPr>
          <a:xfrm>
            <a:off x="6378881" y="3772940"/>
            <a:ext cx="753594" cy="330264"/>
          </a:xfrm>
          <a:prstGeom prst="rect">
            <a:avLst/>
          </a:prstGeom>
          <a:ln w="0">
            <a:noFill/>
          </a:ln>
        </p:spPr>
      </p:pic>
      <p:pic>
        <p:nvPicPr>
          <p:cNvPr id="705" name="图片 13"/>
          <p:cNvPicPr>
            <a:picLocks noChangeAspect="1"/>
          </p:cNvPicPr>
          <p:nvPr/>
        </p:nvPicPr>
        <p:blipFill>
          <a:blip r:embed="rId44">
            <a:duotone>
              <a:schemeClr val="accent1">
                <a:shade val="45000"/>
                <a:satMod val="135000"/>
              </a:schemeClr>
              <a:prstClr val="white"/>
            </a:duotone>
          </a:blip>
          <a:stretch/>
        </p:blipFill>
        <p:spPr>
          <a:xfrm>
            <a:off x="6503784" y="3857218"/>
            <a:ext cx="159617" cy="158740"/>
          </a:xfrm>
          <a:prstGeom prst="rect">
            <a:avLst/>
          </a:prstGeom>
          <a:ln w="0">
            <a:noFill/>
          </a:ln>
        </p:spPr>
      </p:pic>
      <p:sp>
        <p:nvSpPr>
          <p:cNvPr id="15" name="tb_2">
            <a:hlinkClick r:id="rId5"/>
            <a:extLst>
              <a:ext uri="{FF2B5EF4-FFF2-40B4-BE49-F238E27FC236}">
                <a16:creationId xmlns:a16="http://schemas.microsoft.com/office/drawing/2014/main" id="{4205DC42-F563-437F-9F9C-836961F2FD33}"/>
              </a:ext>
            </a:extLst>
          </p:cNvPr>
          <p:cNvSpPr>
            <a:spLocks noGrp="1"/>
          </p:cNvSpPr>
          <p:nvPr/>
        </p:nvSpPr>
        <p:spPr>
          <a:xfrm>
            <a:off x="6647689" y="3781590"/>
            <a:ext cx="431421" cy="264600"/>
          </a:xfrm>
          <a:prstGeom prst="rect">
            <a:avLst/>
          </a:prstGeom>
          <a:noFill/>
          <a:ln w="0">
            <a:noFill/>
          </a:ln>
        </p:spPr>
        <p:txBody>
          <a:bodyPr lIns="0" tIns="0" rIns="0" bIns="0" anchor="ctr">
            <a:noAutofit/>
          </a:bodyPr>
          <a:lstStyle/>
          <a:p>
            <a:pPr algn="ctr">
              <a:lnSpc>
                <a:spcPts val="1800"/>
              </a:lnSpc>
              <a:buNone/>
            </a:pPr>
            <a:r>
              <a:rPr sz="1100">
                <a:solidFill>
                  <a:srgbClr val="0052D9"/>
                </a:solidFill>
                <a:latin typeface="TencentSans W7"/>
                <a:ea typeface="TencentSans W7"/>
                <a:cs typeface="TencentSans W7"/>
                <a:hlinkClick r:id="rId47"/>
              </a:rPr>
              <a:t>完成</a:t>
            </a:r>
            <a:endParaRPr sz="1100" u="none">
              <a:solidFill>
                <a:srgbClr val="000000"/>
              </a:solidFill>
              <a:latin typeface="TencentSans W7"/>
              <a:ea typeface="TencentSans W7"/>
              <a:cs typeface="TencentSans W7"/>
            </a:endParaRPr>
          </a:p>
        </p:txBody>
      </p:sp>
      <p:pic>
        <p:nvPicPr>
          <p:cNvPr id="707" name="图片 15"/>
          <p:cNvPicPr>
            <a:picLocks noChangeAspect="1"/>
          </p:cNvPicPr>
          <p:nvPr/>
        </p:nvPicPr>
        <p:blipFill>
          <a:blip r:embed="rId3"/>
          <a:stretch/>
        </p:blipFill>
        <p:spPr>
          <a:xfrm>
            <a:off x="8709284" y="3763513"/>
            <a:ext cx="753594" cy="330264"/>
          </a:xfrm>
          <a:prstGeom prst="rect">
            <a:avLst/>
          </a:prstGeom>
          <a:ln w="0">
            <a:noFill/>
          </a:ln>
        </p:spPr>
      </p:pic>
      <p:pic>
        <p:nvPicPr>
          <p:cNvPr id="708" name="图片 16"/>
          <p:cNvPicPr>
            <a:picLocks noChangeAspect="1"/>
          </p:cNvPicPr>
          <p:nvPr/>
        </p:nvPicPr>
        <p:blipFill>
          <a:blip r:embed="rId44">
            <a:duotone>
              <a:schemeClr val="accent1">
                <a:shade val="45000"/>
                <a:satMod val="135000"/>
              </a:schemeClr>
              <a:prstClr val="white"/>
            </a:duotone>
          </a:blip>
          <a:stretch/>
        </p:blipFill>
        <p:spPr>
          <a:xfrm>
            <a:off x="8834187" y="3847791"/>
            <a:ext cx="159617" cy="158740"/>
          </a:xfrm>
          <a:prstGeom prst="rect">
            <a:avLst/>
          </a:prstGeom>
          <a:ln w="0">
            <a:noFill/>
          </a:ln>
        </p:spPr>
      </p:pic>
      <p:sp>
        <p:nvSpPr>
          <p:cNvPr id="18" name="tb_2">
            <a:hlinkClick r:id="rId5"/>
            <a:extLst>
              <a:ext uri="{FF2B5EF4-FFF2-40B4-BE49-F238E27FC236}">
                <a16:creationId xmlns:a16="http://schemas.microsoft.com/office/drawing/2014/main" id="{27A48EF7-C184-C84A-F43D-87A0D1243F46}"/>
              </a:ext>
            </a:extLst>
          </p:cNvPr>
          <p:cNvSpPr>
            <a:spLocks noGrp="1"/>
          </p:cNvSpPr>
          <p:nvPr/>
        </p:nvSpPr>
        <p:spPr>
          <a:xfrm>
            <a:off x="8978092" y="3772163"/>
            <a:ext cx="431421" cy="264600"/>
          </a:xfrm>
          <a:prstGeom prst="rect">
            <a:avLst/>
          </a:prstGeom>
          <a:noFill/>
          <a:ln w="0">
            <a:noFill/>
          </a:ln>
        </p:spPr>
        <p:txBody>
          <a:bodyPr lIns="0" tIns="0" rIns="0" bIns="0" anchor="ctr">
            <a:noAutofit/>
          </a:bodyPr>
          <a:lstStyle/>
          <a:p>
            <a:pPr algn="ctr">
              <a:lnSpc>
                <a:spcPts val="1800"/>
              </a:lnSpc>
              <a:buNone/>
            </a:pPr>
            <a:r>
              <a:rPr sz="1100">
                <a:solidFill>
                  <a:srgbClr val="0052D9"/>
                </a:solidFill>
                <a:latin typeface="TencentSans W7"/>
                <a:ea typeface="TencentSans W7"/>
                <a:cs typeface="TencentSans W7"/>
                <a:hlinkClick r:id="rId48"/>
              </a:rPr>
              <a:t>完成</a:t>
            </a:r>
            <a:endParaRPr sz="1100" u="none">
              <a:solidFill>
                <a:srgbClr val="000000"/>
              </a:solidFill>
              <a:latin typeface="TencentSans W7"/>
              <a:ea typeface="TencentSans W7"/>
              <a:cs typeface="TencentSans W7"/>
            </a:endParaRPr>
          </a:p>
        </p:txBody>
      </p:sp>
      <p:pic>
        <p:nvPicPr>
          <p:cNvPr id="710" name="图片 18"/>
          <p:cNvPicPr>
            <a:picLocks noChangeAspect="1"/>
          </p:cNvPicPr>
          <p:nvPr/>
        </p:nvPicPr>
        <p:blipFill>
          <a:blip r:embed="rId3"/>
          <a:stretch/>
        </p:blipFill>
        <p:spPr>
          <a:xfrm>
            <a:off x="11011721" y="3765151"/>
            <a:ext cx="753594" cy="330264"/>
          </a:xfrm>
          <a:prstGeom prst="rect">
            <a:avLst/>
          </a:prstGeom>
          <a:ln w="0">
            <a:noFill/>
          </a:ln>
        </p:spPr>
      </p:pic>
      <p:pic>
        <p:nvPicPr>
          <p:cNvPr id="711" name="图片 19"/>
          <p:cNvPicPr>
            <a:picLocks noChangeAspect="1"/>
          </p:cNvPicPr>
          <p:nvPr/>
        </p:nvPicPr>
        <p:blipFill>
          <a:blip r:embed="rId44">
            <a:duotone>
              <a:schemeClr val="accent1">
                <a:shade val="45000"/>
                <a:satMod val="135000"/>
              </a:schemeClr>
              <a:prstClr val="white"/>
            </a:duotone>
          </a:blip>
          <a:stretch/>
        </p:blipFill>
        <p:spPr>
          <a:xfrm>
            <a:off x="11136624" y="3849429"/>
            <a:ext cx="159617" cy="158740"/>
          </a:xfrm>
          <a:prstGeom prst="rect">
            <a:avLst/>
          </a:prstGeom>
          <a:ln w="0">
            <a:noFill/>
          </a:ln>
        </p:spPr>
      </p:pic>
      <p:sp>
        <p:nvSpPr>
          <p:cNvPr id="21" name="tb_2">
            <a:hlinkClick r:id="rId5"/>
            <a:extLst>
              <a:ext uri="{FF2B5EF4-FFF2-40B4-BE49-F238E27FC236}">
                <a16:creationId xmlns:a16="http://schemas.microsoft.com/office/drawing/2014/main" id="{5D44396A-7D89-562F-41E5-92F5300C2936}"/>
              </a:ext>
            </a:extLst>
          </p:cNvPr>
          <p:cNvSpPr>
            <a:spLocks noGrp="1"/>
          </p:cNvSpPr>
          <p:nvPr/>
        </p:nvSpPr>
        <p:spPr>
          <a:xfrm>
            <a:off x="11280529" y="3773801"/>
            <a:ext cx="431421" cy="264600"/>
          </a:xfrm>
          <a:prstGeom prst="rect">
            <a:avLst/>
          </a:prstGeom>
          <a:noFill/>
          <a:ln w="0">
            <a:noFill/>
          </a:ln>
        </p:spPr>
        <p:txBody>
          <a:bodyPr lIns="0" tIns="0" rIns="0" bIns="0" anchor="ctr">
            <a:noAutofit/>
          </a:bodyPr>
          <a:lstStyle/>
          <a:p>
            <a:pPr algn="ctr">
              <a:lnSpc>
                <a:spcPts val="1800"/>
              </a:lnSpc>
              <a:buNone/>
            </a:pPr>
            <a:r>
              <a:rPr sz="1100">
                <a:solidFill>
                  <a:srgbClr val="0052D9"/>
                </a:solidFill>
                <a:latin typeface="TencentSans W7"/>
                <a:ea typeface="TencentSans W7"/>
                <a:cs typeface="TencentSans W7"/>
                <a:hlinkClick r:id="rId49"/>
              </a:rPr>
              <a:t>完成</a:t>
            </a:r>
            <a:endParaRPr sz="1100" u="none">
              <a:solidFill>
                <a:srgbClr val="000000"/>
              </a:solidFill>
              <a:latin typeface="TencentSans W7"/>
              <a:ea typeface="TencentSans W7"/>
              <a:cs typeface="TencentSans W7"/>
            </a:endParaRPr>
          </a:p>
        </p:txBody>
      </p:sp>
    </p:spTree>
    <p:extLst>
      <p:ext uri="{BB962C8B-B14F-4D97-AF65-F5344CB8AC3E}">
        <p14:creationId xmlns:p14="http://schemas.microsoft.com/office/powerpoint/2010/main" val="22638052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 name="图片 1"/>
          <p:cNvPicPr>
            <a:picLocks noChangeAspect="1"/>
          </p:cNvPicPr>
          <p:nvPr/>
        </p:nvPicPr>
        <p:blipFill>
          <a:blip r:embed="rId3"/>
          <a:stretch/>
        </p:blipFill>
        <p:spPr>
          <a:xfrm>
            <a:off x="294930" y="885599"/>
            <a:ext cx="11627896" cy="5491449"/>
          </a:xfrm>
          <a:prstGeom prst="rect">
            <a:avLst/>
          </a:prstGeom>
          <a:ln w="0">
            <a:noFill/>
          </a:ln>
        </p:spPr>
      </p:pic>
      <p:sp>
        <p:nvSpPr>
          <p:cNvPr id="78" name="标题文本">
            <a:extLst>
              <a:ext uri="{FF2B5EF4-FFF2-40B4-BE49-F238E27FC236}">
                <a16:creationId xmlns:a16="http://schemas.microsoft.com/office/drawing/2014/main" id="{8C900D4E-FB1D-C199-B466-685A49C83119}"/>
              </a:ext>
            </a:extLst>
          </p:cNvPr>
          <p:cNvSpPr>
            <a:spLocks noGrp="1"/>
          </p:cNvSpPr>
          <p:nvPr/>
        </p:nvSpPr>
        <p:spPr>
          <a:xfrm>
            <a:off x="826184" y="259039"/>
            <a:ext cx="3621992" cy="438912"/>
          </a:xfrm>
          <a:prstGeom prst="rect">
            <a:avLst/>
          </a:prstGeom>
          <a:ln w="12700"/>
          <a:effectLst>
            <a:outerShdw blurRad="50800" dist="38100" dir="2700000" algn="tl" rotWithShape="0">
              <a:prstClr val="black">
                <a:alpha val="40000"/>
              </a:prstClr>
            </a:outerShdw>
          </a:effectLst>
        </p:spPr>
        <p:txBody>
          <a:bodyPr wrap="square" lIns="0" tIns="0" rIns="0" bIns="0">
            <a:spAutoFit/>
          </a:bodyPr>
          <a:lstStyle>
            <a:lvl1pPr algn="l" defTabSz="457200">
              <a:lnSpc>
                <a:spcPct val="120000"/>
              </a:lnSpc>
              <a:buNone/>
              <a:defRPr sz="2400">
                <a:solidFill>
                  <a:schemeClr val="tx2"/>
                </a:solidFill>
                <a:latin typeface="腾讯体 W7"/>
                <a:ea typeface="腾讯体 W7"/>
                <a:cs typeface="腾讯体 W7"/>
              </a:defRPr>
            </a:lvl1pPr>
            <a:lvl2pPr marL="635000" indent="-317500" algn="l" defTabSz="228600">
              <a:lnSpc>
                <a:spcPct val="120000"/>
              </a:lnSpc>
              <a:buSzPct val="125000"/>
              <a:buChar char="•"/>
              <a:defRPr sz="2600" b="0">
                <a:latin typeface="FZLanTingHei-R-GBK"/>
                <a:ea typeface="FZLanTingHei-R-GBK"/>
                <a:cs typeface="FZLanTingHei-R-GBK"/>
              </a:defRPr>
            </a:lvl2pPr>
            <a:lvl3pPr marL="635000" indent="0" algn="l" defTabSz="228600">
              <a:lnSpc>
                <a:spcPct val="120000"/>
              </a:lnSpc>
              <a:buSzPct val="125000"/>
              <a:buNone/>
              <a:defRPr sz="2600" b="0">
                <a:latin typeface="FZLanTingHei-R-GBK"/>
                <a:ea typeface="FZLanTingHei-R-GBK"/>
                <a:cs typeface="FZLanTingHei-R-GBK"/>
              </a:defRPr>
            </a:lvl3pPr>
            <a:lvl4pPr marL="1270000" indent="-317500" algn="l" defTabSz="228600">
              <a:lnSpc>
                <a:spcPct val="120000"/>
              </a:lnSpc>
              <a:buSzPct val="125000"/>
              <a:buChar char="•"/>
              <a:defRPr sz="2600" b="0">
                <a:latin typeface="FZLanTingHei-R-GBK"/>
                <a:ea typeface="FZLanTingHei-R-GBK"/>
                <a:cs typeface="FZLanTingHei-R-GBK"/>
              </a:defRPr>
            </a:lvl4pPr>
            <a:lvl5pPr marL="1587500" indent="-317500" algn="l" defTabSz="228600">
              <a:lnSpc>
                <a:spcPct val="120000"/>
              </a:lnSpc>
              <a:buSzPct val="125000"/>
              <a:buChar char="•"/>
              <a:defRPr sz="2600" b="0">
                <a:latin typeface="FZLanTingHei-R-GBK"/>
                <a:ea typeface="FZLanTingHei-R-GBK"/>
                <a:cs typeface="FZLanTingHei-R-GBK"/>
              </a:defRPr>
            </a:lvl5pPr>
            <a:lvl6pPr marL="1905000" indent="-317500" algn="l" defTabSz="228600">
              <a:lnSpc>
                <a:spcPct val="120000"/>
              </a:lnSpc>
              <a:buSzPct val="125000"/>
              <a:buChar char="•"/>
              <a:defRPr sz="2600" b="0">
                <a:latin typeface="PingFang SC Regular"/>
                <a:ea typeface="PingFang SC Regular"/>
                <a:cs typeface="PingFang SC Regular"/>
              </a:defRPr>
            </a:lvl6pPr>
            <a:lvl7pPr marL="2222500" indent="-317500" algn="l" defTabSz="228600">
              <a:lnSpc>
                <a:spcPct val="120000"/>
              </a:lnSpc>
              <a:buSzPct val="125000"/>
              <a:buChar char="•"/>
              <a:defRPr sz="2600" b="0">
                <a:latin typeface="PingFang SC Regular"/>
                <a:ea typeface="PingFang SC Regular"/>
                <a:cs typeface="PingFang SC Regular"/>
              </a:defRPr>
            </a:lvl7pPr>
            <a:lvl8pPr marL="2540000" indent="-317500" algn="l" defTabSz="228600">
              <a:lnSpc>
                <a:spcPct val="120000"/>
              </a:lnSpc>
              <a:buSzPct val="125000"/>
              <a:buChar char="•"/>
              <a:defRPr sz="2600" b="0">
                <a:latin typeface="PingFang SC Regular"/>
                <a:ea typeface="PingFang SC Regular"/>
                <a:cs typeface="PingFang SC Regular"/>
              </a:defRPr>
            </a:lvl8pPr>
            <a:lvl9pPr marL="2857500" indent="-317500" algn="l" defTabSz="228600">
              <a:lnSpc>
                <a:spcPct val="120000"/>
              </a:lnSpc>
              <a:buSzPct val="125000"/>
              <a:buChar char="•"/>
              <a:defRPr sz="2600" b="0">
                <a:latin typeface="PingFang SC Regular"/>
                <a:ea typeface="PingFang SC Regular"/>
                <a:cs typeface="PingFang SC Regular"/>
              </a:defRPr>
            </a:lvl9pPr>
          </a:lstStyle>
          <a:p>
            <a:r>
              <a:t>八维筛选高潜客户</a:t>
            </a:r>
          </a:p>
        </p:txBody>
      </p:sp>
      <p:sp>
        <p:nvSpPr>
          <p:cNvPr id="10" name="Shape 3">
            <a:extLst>
              <a:ext uri="{FF2B5EF4-FFF2-40B4-BE49-F238E27FC236}">
                <a16:creationId xmlns:a16="http://schemas.microsoft.com/office/drawing/2014/main" id="{00297273-A6CC-C389-F710-52B3CA3D0F73}"/>
              </a:ext>
            </a:extLst>
          </p:cNvPr>
          <p:cNvSpPr>
            <a:spLocks noGrp="1"/>
          </p:cNvSpPr>
          <p:nvPr/>
        </p:nvSpPr>
        <p:spPr>
          <a:xfrm>
            <a:off x="495700" y="1141220"/>
            <a:ext cx="11247120" cy="457200"/>
          </a:xfrm>
          <a:prstGeom prst="rect">
            <a:avLst/>
          </a:prstGeom>
          <a:solidFill>
            <a:srgbClr val="1F4FC7"/>
          </a:solidFill>
        </p:spPr>
        <p:txBody>
          <a:bodyPr/>
          <a:lstStyle/>
          <a:p>
            <a:pPr algn="l" defTabSz="914400">
              <a:buNone/>
            </a:pPr>
            <a:endParaRPr sz="1600" kern="1200">
              <a:solidFill>
                <a:srgbClr val="1F4FC7"/>
              </a:solidFill>
              <a:latin typeface="TencentSans W7"/>
              <a:ea typeface="TencentSans W7"/>
              <a:cs typeface="TencentSans W7"/>
            </a:endParaRPr>
          </a:p>
        </p:txBody>
      </p:sp>
      <p:sp>
        <p:nvSpPr>
          <p:cNvPr id="17" name="Text 4">
            <a:extLst>
              <a:ext uri="{FF2B5EF4-FFF2-40B4-BE49-F238E27FC236}">
                <a16:creationId xmlns:a16="http://schemas.microsoft.com/office/drawing/2014/main" id="{D35FD71D-28D1-EC82-EAB9-6FC641B660ED}"/>
              </a:ext>
            </a:extLst>
          </p:cNvPr>
          <p:cNvSpPr>
            <a:spLocks noGrp="1"/>
          </p:cNvSpPr>
          <p:nvPr/>
        </p:nvSpPr>
        <p:spPr>
          <a:xfrm>
            <a:off x="678580" y="1141220"/>
            <a:ext cx="1463040" cy="457200"/>
          </a:xfrm>
          <a:prstGeom prst="rect">
            <a:avLst/>
          </a:prstGeom>
          <a:noFill/>
        </p:spPr>
        <p:txBody>
          <a:bodyPr wrap="square" anchor="ctr"/>
          <a:lstStyle/>
          <a:p>
            <a:pPr algn="l" defTabSz="914400">
              <a:buNone/>
            </a:pPr>
            <a:r>
              <a:rPr sz="1200">
                <a:solidFill>
                  <a:srgbClr val="FFFFFF"/>
                </a:solidFill>
                <a:latin typeface="TencentSans W7"/>
                <a:ea typeface="TencentSans W7"/>
                <a:cs typeface="TencentSans W7"/>
              </a:rPr>
              <a:t>筛选维度</a:t>
            </a:r>
            <a:endParaRPr sz="1200" kern="1200">
              <a:solidFill>
                <a:prstClr val="black"/>
              </a:solidFill>
              <a:latin typeface="TencentSans W7"/>
              <a:ea typeface="TencentSans W7"/>
              <a:cs typeface="TencentSans W7"/>
            </a:endParaRPr>
          </a:p>
        </p:txBody>
      </p:sp>
      <p:sp>
        <p:nvSpPr>
          <p:cNvPr id="18" name="Text 5">
            <a:extLst>
              <a:ext uri="{FF2B5EF4-FFF2-40B4-BE49-F238E27FC236}">
                <a16:creationId xmlns:a16="http://schemas.microsoft.com/office/drawing/2014/main" id="{8D1A8DBE-E45B-26FD-9239-D89C89CB4E96}"/>
              </a:ext>
            </a:extLst>
          </p:cNvPr>
          <p:cNvSpPr>
            <a:spLocks noGrp="1"/>
          </p:cNvSpPr>
          <p:nvPr/>
        </p:nvSpPr>
        <p:spPr>
          <a:xfrm>
            <a:off x="2324500" y="1141220"/>
            <a:ext cx="4846320" cy="457200"/>
          </a:xfrm>
          <a:prstGeom prst="rect">
            <a:avLst/>
          </a:prstGeom>
          <a:noFill/>
        </p:spPr>
        <p:txBody>
          <a:bodyPr wrap="square" anchor="ctr"/>
          <a:lstStyle/>
          <a:p>
            <a:pPr algn="l" defTabSz="914400">
              <a:buNone/>
            </a:pPr>
            <a:r>
              <a:rPr sz="1200">
                <a:solidFill>
                  <a:srgbClr val="FFFFFF"/>
                </a:solidFill>
                <a:latin typeface="TencentSans W7"/>
                <a:ea typeface="TencentSans W7"/>
                <a:cs typeface="TencentSans W7"/>
              </a:rPr>
              <a:t>优先标准</a:t>
            </a:r>
            <a:endParaRPr sz="1200" kern="1200">
              <a:solidFill>
                <a:prstClr val="black"/>
              </a:solidFill>
              <a:latin typeface="TencentSans W7"/>
              <a:ea typeface="TencentSans W7"/>
              <a:cs typeface="TencentSans W7"/>
            </a:endParaRPr>
          </a:p>
        </p:txBody>
      </p:sp>
      <p:sp>
        <p:nvSpPr>
          <p:cNvPr id="19" name="Text 6">
            <a:extLst>
              <a:ext uri="{FF2B5EF4-FFF2-40B4-BE49-F238E27FC236}">
                <a16:creationId xmlns:a16="http://schemas.microsoft.com/office/drawing/2014/main" id="{EE64BBC6-0571-F15C-22F6-63168400A308}"/>
              </a:ext>
            </a:extLst>
          </p:cNvPr>
          <p:cNvSpPr>
            <a:spLocks noGrp="1"/>
          </p:cNvSpPr>
          <p:nvPr/>
        </p:nvSpPr>
        <p:spPr>
          <a:xfrm>
            <a:off x="6896500" y="1141220"/>
            <a:ext cx="2743200" cy="457200"/>
          </a:xfrm>
          <a:prstGeom prst="rect">
            <a:avLst/>
          </a:prstGeom>
          <a:noFill/>
        </p:spPr>
        <p:txBody>
          <a:bodyPr wrap="square" anchor="ctr"/>
          <a:lstStyle/>
          <a:p>
            <a:pPr algn="l" defTabSz="914400">
              <a:buNone/>
            </a:pPr>
            <a:r>
              <a:rPr sz="1200">
                <a:solidFill>
                  <a:srgbClr val="FFFFFF"/>
                </a:solidFill>
                <a:latin typeface="TencentSans W7"/>
                <a:ea typeface="TencentSans W7"/>
                <a:cs typeface="TencentSans W7"/>
              </a:rPr>
              <a:t>判断信号</a:t>
            </a:r>
            <a:endParaRPr sz="1200" kern="1200">
              <a:solidFill>
                <a:prstClr val="black"/>
              </a:solidFill>
              <a:latin typeface="TencentSans W7"/>
              <a:ea typeface="TencentSans W7"/>
              <a:cs typeface="TencentSans W7"/>
            </a:endParaRPr>
          </a:p>
        </p:txBody>
      </p:sp>
      <p:sp>
        <p:nvSpPr>
          <p:cNvPr id="26" name="Text 7">
            <a:extLst>
              <a:ext uri="{FF2B5EF4-FFF2-40B4-BE49-F238E27FC236}">
                <a16:creationId xmlns:a16="http://schemas.microsoft.com/office/drawing/2014/main" id="{147206BA-14F1-9AF2-D662-02E450DA1CF8}"/>
              </a:ext>
            </a:extLst>
          </p:cNvPr>
          <p:cNvSpPr>
            <a:spLocks noGrp="1"/>
          </p:cNvSpPr>
          <p:nvPr/>
        </p:nvSpPr>
        <p:spPr>
          <a:xfrm>
            <a:off x="9898780" y="1141220"/>
            <a:ext cx="1463040" cy="457200"/>
          </a:xfrm>
          <a:prstGeom prst="rect">
            <a:avLst/>
          </a:prstGeom>
          <a:noFill/>
        </p:spPr>
        <p:txBody>
          <a:bodyPr wrap="square" anchor="ctr"/>
          <a:lstStyle/>
          <a:p>
            <a:pPr algn="l" defTabSz="914400">
              <a:buNone/>
            </a:pPr>
            <a:r>
              <a:rPr sz="1200">
                <a:solidFill>
                  <a:srgbClr val="FFFFFF"/>
                </a:solidFill>
                <a:latin typeface="TencentSans W7"/>
                <a:ea typeface="TencentSans W7"/>
                <a:cs typeface="TencentSans W7"/>
              </a:rPr>
              <a:t>为什么优先</a:t>
            </a:r>
            <a:endParaRPr sz="1200" kern="1200">
              <a:solidFill>
                <a:prstClr val="black"/>
              </a:solidFill>
              <a:latin typeface="TencentSans W7"/>
              <a:ea typeface="TencentSans W7"/>
              <a:cs typeface="TencentSans W7"/>
            </a:endParaRPr>
          </a:p>
        </p:txBody>
      </p:sp>
      <p:sp>
        <p:nvSpPr>
          <p:cNvPr id="32" name="Shape 8">
            <a:extLst>
              <a:ext uri="{FF2B5EF4-FFF2-40B4-BE49-F238E27FC236}">
                <a16:creationId xmlns:a16="http://schemas.microsoft.com/office/drawing/2014/main" id="{81021577-CC95-2AA5-AA3A-E90FE2BE7FC5}"/>
              </a:ext>
            </a:extLst>
          </p:cNvPr>
          <p:cNvSpPr>
            <a:spLocks noGrp="1"/>
          </p:cNvSpPr>
          <p:nvPr/>
        </p:nvSpPr>
        <p:spPr>
          <a:xfrm>
            <a:off x="495700" y="1598420"/>
            <a:ext cx="11247120" cy="502920"/>
          </a:xfrm>
          <a:prstGeom prst="rect">
            <a:avLst/>
          </a:prstGeom>
          <a:solidFill>
            <a:srgbClr val="FFFFFF"/>
          </a:solidFill>
          <a:ln w="6350">
            <a:solidFill>
              <a:srgbClr val="E0E8F2"/>
            </a:solidFill>
            <a:prstDash val="solid"/>
          </a:ln>
        </p:spPr>
        <p:txBody>
          <a:bodyPr/>
          <a:lstStyle/>
          <a:p>
            <a:pPr algn="l" defTabSz="914400">
              <a:buNone/>
            </a:pPr>
            <a:endParaRPr sz="1600" kern="1200">
              <a:solidFill>
                <a:prstClr val="black"/>
              </a:solidFill>
              <a:latin typeface="TencentSans W7"/>
              <a:ea typeface="TencentSans W7"/>
              <a:cs typeface="TencentSans W7"/>
            </a:endParaRPr>
          </a:p>
        </p:txBody>
      </p:sp>
      <p:sp>
        <p:nvSpPr>
          <p:cNvPr id="38" name="Text 9">
            <a:extLst>
              <a:ext uri="{FF2B5EF4-FFF2-40B4-BE49-F238E27FC236}">
                <a16:creationId xmlns:a16="http://schemas.microsoft.com/office/drawing/2014/main" id="{B8DC795C-FC3A-13B9-CDCE-4D7B275A42D1}"/>
              </a:ext>
            </a:extLst>
          </p:cNvPr>
          <p:cNvSpPr>
            <a:spLocks noGrp="1"/>
          </p:cNvSpPr>
          <p:nvPr/>
        </p:nvSpPr>
        <p:spPr>
          <a:xfrm>
            <a:off x="678580" y="1598420"/>
            <a:ext cx="1463040" cy="502920"/>
          </a:xfrm>
          <a:prstGeom prst="rect">
            <a:avLst/>
          </a:prstGeom>
          <a:noFill/>
        </p:spPr>
        <p:txBody>
          <a:bodyPr wrap="square" anchor="ctr"/>
          <a:lstStyle/>
          <a:p>
            <a:pPr algn="l" defTabSz="914400">
              <a:buNone/>
            </a:pPr>
            <a:r>
              <a:rPr sz="1200">
                <a:solidFill>
                  <a:srgbClr val="FF7A00"/>
                </a:solidFill>
                <a:latin typeface="TencentSans W7"/>
                <a:ea typeface="TencentSans W7"/>
                <a:cs typeface="TencentSans W7"/>
              </a:rPr>
              <a:t>★ 行业</a:t>
            </a:r>
            <a:endParaRPr sz="1200" kern="1200">
              <a:solidFill>
                <a:prstClr val="black"/>
              </a:solidFill>
              <a:latin typeface="TencentSans W7"/>
              <a:ea typeface="TencentSans W7"/>
              <a:cs typeface="TencentSans W7"/>
            </a:endParaRPr>
          </a:p>
        </p:txBody>
      </p:sp>
      <p:sp>
        <p:nvSpPr>
          <p:cNvPr id="44" name="Text 10">
            <a:extLst>
              <a:ext uri="{FF2B5EF4-FFF2-40B4-BE49-F238E27FC236}">
                <a16:creationId xmlns:a16="http://schemas.microsoft.com/office/drawing/2014/main" id="{AF158175-61AE-5770-B669-6FEADD43AD0D}"/>
              </a:ext>
            </a:extLst>
          </p:cNvPr>
          <p:cNvSpPr>
            <a:spLocks noGrp="1"/>
          </p:cNvSpPr>
          <p:nvPr/>
        </p:nvSpPr>
        <p:spPr>
          <a:xfrm>
            <a:off x="2324500" y="1598420"/>
            <a:ext cx="3636913" cy="502920"/>
          </a:xfrm>
          <a:prstGeom prst="rect">
            <a:avLst/>
          </a:prstGeom>
          <a:noFill/>
        </p:spPr>
        <p:txBody>
          <a:bodyPr wrap="square" anchor="ctr"/>
          <a:lstStyle/>
          <a:p>
            <a:pPr algn="l" defTabSz="914400">
              <a:buNone/>
            </a:pPr>
            <a:r>
              <a:rPr sz="1100">
                <a:solidFill>
                  <a:srgbClr val="1A2840"/>
                </a:solidFill>
                <a:latin typeface="TencentSans W7"/>
                <a:ea typeface="TencentSans W7"/>
                <a:cs typeface="TencentSans W7"/>
              </a:rPr>
              <a:t>制造、IT 服务、跨境电商、教育 / HR</a:t>
            </a:r>
            <a:endParaRPr sz="1100" kern="1200">
              <a:solidFill>
                <a:prstClr val="black"/>
              </a:solidFill>
              <a:latin typeface="TencentSans W7"/>
              <a:ea typeface="TencentSans W7"/>
              <a:cs typeface="TencentSans W7"/>
            </a:endParaRPr>
          </a:p>
        </p:txBody>
      </p:sp>
      <p:sp>
        <p:nvSpPr>
          <p:cNvPr id="50" name="Text 11">
            <a:extLst>
              <a:ext uri="{FF2B5EF4-FFF2-40B4-BE49-F238E27FC236}">
                <a16:creationId xmlns:a16="http://schemas.microsoft.com/office/drawing/2014/main" id="{6DF62D84-3D99-D8B2-9668-027E0D393C80}"/>
              </a:ext>
            </a:extLst>
          </p:cNvPr>
          <p:cNvSpPr>
            <a:spLocks noGrp="1"/>
          </p:cNvSpPr>
          <p:nvPr/>
        </p:nvSpPr>
        <p:spPr>
          <a:xfrm>
            <a:off x="6896500" y="1598420"/>
            <a:ext cx="2743200" cy="502920"/>
          </a:xfrm>
          <a:prstGeom prst="rect">
            <a:avLst/>
          </a:prstGeom>
          <a:noFill/>
        </p:spPr>
        <p:txBody>
          <a:bodyPr wrap="square" anchor="ctr"/>
          <a:lstStyle/>
          <a:p>
            <a:pPr algn="l" defTabSz="914400">
              <a:buNone/>
            </a:pPr>
            <a:r>
              <a:rPr sz="1100">
                <a:solidFill>
                  <a:srgbClr val="1A2840"/>
                </a:solidFill>
                <a:latin typeface="TencentSans W7"/>
                <a:ea typeface="TencentSans W7"/>
                <a:cs typeface="TencentSans W7"/>
              </a:rPr>
              <a:t>办公任务重、重复流程多</a:t>
            </a:r>
            <a:endParaRPr sz="1100" kern="1200">
              <a:solidFill>
                <a:prstClr val="black"/>
              </a:solidFill>
              <a:latin typeface="TencentSans W7"/>
              <a:ea typeface="TencentSans W7"/>
              <a:cs typeface="TencentSans W7"/>
            </a:endParaRPr>
          </a:p>
        </p:txBody>
      </p:sp>
      <p:sp>
        <p:nvSpPr>
          <p:cNvPr id="56" name="Text 12">
            <a:extLst>
              <a:ext uri="{FF2B5EF4-FFF2-40B4-BE49-F238E27FC236}">
                <a16:creationId xmlns:a16="http://schemas.microsoft.com/office/drawing/2014/main" id="{A760E9DC-8144-505B-6844-F2440438B365}"/>
              </a:ext>
            </a:extLst>
          </p:cNvPr>
          <p:cNvSpPr>
            <a:spLocks noGrp="1"/>
          </p:cNvSpPr>
          <p:nvPr/>
        </p:nvSpPr>
        <p:spPr>
          <a:xfrm>
            <a:off x="9898780" y="1598420"/>
            <a:ext cx="1645920" cy="502920"/>
          </a:xfrm>
          <a:prstGeom prst="rect">
            <a:avLst/>
          </a:prstGeom>
          <a:noFill/>
        </p:spPr>
        <p:txBody>
          <a:bodyPr wrap="square" anchor="ctr"/>
          <a:lstStyle/>
          <a:p>
            <a:pPr algn="l" defTabSz="914400">
              <a:buNone/>
            </a:pPr>
            <a:r>
              <a:rPr sz="1100">
                <a:solidFill>
                  <a:srgbClr val="0060FF"/>
                </a:solidFill>
                <a:latin typeface="TencentSans W7"/>
                <a:ea typeface="TencentSans W7"/>
                <a:cs typeface="TencentSans W7"/>
              </a:rPr>
              <a:t>易从高频场景切入</a:t>
            </a:r>
            <a:endParaRPr sz="1100" kern="1200">
              <a:solidFill>
                <a:srgbClr val="0060FF"/>
              </a:solidFill>
              <a:latin typeface="TencentSans W7"/>
              <a:ea typeface="TencentSans W7"/>
              <a:cs typeface="TencentSans W7"/>
            </a:endParaRPr>
          </a:p>
        </p:txBody>
      </p:sp>
      <p:sp>
        <p:nvSpPr>
          <p:cNvPr id="62" name="Shape 13">
            <a:extLst>
              <a:ext uri="{FF2B5EF4-FFF2-40B4-BE49-F238E27FC236}">
                <a16:creationId xmlns:a16="http://schemas.microsoft.com/office/drawing/2014/main" id="{E36B57CA-C7C4-1A1B-B938-E09F89B114E3}"/>
              </a:ext>
            </a:extLst>
          </p:cNvPr>
          <p:cNvSpPr>
            <a:spLocks noGrp="1"/>
          </p:cNvSpPr>
          <p:nvPr/>
        </p:nvSpPr>
        <p:spPr>
          <a:xfrm>
            <a:off x="495700" y="2101340"/>
            <a:ext cx="11247120" cy="502920"/>
          </a:xfrm>
          <a:prstGeom prst="rect">
            <a:avLst/>
          </a:prstGeom>
          <a:solidFill>
            <a:srgbClr val="F6F9FD"/>
          </a:solidFill>
          <a:ln w="6350">
            <a:solidFill>
              <a:srgbClr val="E0E8F2"/>
            </a:solidFill>
            <a:prstDash val="solid"/>
          </a:ln>
        </p:spPr>
        <p:txBody>
          <a:bodyPr/>
          <a:lstStyle/>
          <a:p>
            <a:pPr algn="l" defTabSz="914400">
              <a:buNone/>
            </a:pPr>
            <a:endParaRPr sz="1600" kern="1200">
              <a:solidFill>
                <a:prstClr val="black"/>
              </a:solidFill>
              <a:latin typeface="TencentSans W7"/>
              <a:ea typeface="TencentSans W7"/>
              <a:cs typeface="TencentSans W7"/>
            </a:endParaRPr>
          </a:p>
        </p:txBody>
      </p:sp>
      <p:sp>
        <p:nvSpPr>
          <p:cNvPr id="68" name="Text 14">
            <a:extLst>
              <a:ext uri="{FF2B5EF4-FFF2-40B4-BE49-F238E27FC236}">
                <a16:creationId xmlns:a16="http://schemas.microsoft.com/office/drawing/2014/main" id="{79689401-A710-BB27-3F94-BB837187A6F1}"/>
              </a:ext>
            </a:extLst>
          </p:cNvPr>
          <p:cNvSpPr>
            <a:spLocks noGrp="1"/>
          </p:cNvSpPr>
          <p:nvPr/>
        </p:nvSpPr>
        <p:spPr>
          <a:xfrm>
            <a:off x="678580" y="2101340"/>
            <a:ext cx="1645920" cy="502920"/>
          </a:xfrm>
          <a:prstGeom prst="rect">
            <a:avLst/>
          </a:prstGeom>
          <a:noFill/>
        </p:spPr>
        <p:txBody>
          <a:bodyPr wrap="square" anchor="ctr"/>
          <a:lstStyle/>
          <a:p>
            <a:pPr algn="l" defTabSz="914400">
              <a:buNone/>
            </a:pPr>
            <a:r>
              <a:rPr sz="1200">
                <a:solidFill>
                  <a:srgbClr val="FF7A00"/>
                </a:solidFill>
                <a:latin typeface="TencentSans W7"/>
                <a:ea typeface="TencentSans W7"/>
                <a:cs typeface="TencentSans W7"/>
              </a:rPr>
              <a:t>★ 规模</a:t>
            </a:r>
            <a:endParaRPr sz="1200" kern="1200">
              <a:solidFill>
                <a:prstClr val="black"/>
              </a:solidFill>
              <a:latin typeface="TencentSans W7"/>
              <a:ea typeface="TencentSans W7"/>
              <a:cs typeface="TencentSans W7"/>
            </a:endParaRPr>
          </a:p>
        </p:txBody>
      </p:sp>
      <p:sp>
        <p:nvSpPr>
          <p:cNvPr id="74" name="Text 15">
            <a:extLst>
              <a:ext uri="{FF2B5EF4-FFF2-40B4-BE49-F238E27FC236}">
                <a16:creationId xmlns:a16="http://schemas.microsoft.com/office/drawing/2014/main" id="{B528E83D-4F3A-8B87-A187-ED9AEA931796}"/>
              </a:ext>
            </a:extLst>
          </p:cNvPr>
          <p:cNvSpPr>
            <a:spLocks noGrp="1"/>
          </p:cNvSpPr>
          <p:nvPr/>
        </p:nvSpPr>
        <p:spPr>
          <a:xfrm>
            <a:off x="2324500" y="2101340"/>
            <a:ext cx="3636913" cy="502920"/>
          </a:xfrm>
          <a:prstGeom prst="rect">
            <a:avLst/>
          </a:prstGeom>
          <a:noFill/>
        </p:spPr>
        <p:txBody>
          <a:bodyPr wrap="square" anchor="ctr"/>
          <a:lstStyle/>
          <a:p>
            <a:pPr algn="l" defTabSz="914400">
              <a:buNone/>
            </a:pPr>
            <a:r>
              <a:rPr sz="1100">
                <a:solidFill>
                  <a:srgbClr val="1A2840"/>
                </a:solidFill>
                <a:latin typeface="TencentSans W7"/>
                <a:ea typeface="TencentSans W7"/>
                <a:cs typeface="TencentSans W7"/>
              </a:rPr>
              <a:t>员工 30 人以上</a:t>
            </a:r>
            <a:endParaRPr sz="1100" kern="1200">
              <a:solidFill>
                <a:prstClr val="black"/>
              </a:solidFill>
              <a:latin typeface="TencentSans W7"/>
              <a:ea typeface="TencentSans W7"/>
              <a:cs typeface="TencentSans W7"/>
            </a:endParaRPr>
          </a:p>
        </p:txBody>
      </p:sp>
      <p:sp>
        <p:nvSpPr>
          <p:cNvPr id="77" name="Text 16">
            <a:extLst>
              <a:ext uri="{FF2B5EF4-FFF2-40B4-BE49-F238E27FC236}">
                <a16:creationId xmlns:a16="http://schemas.microsoft.com/office/drawing/2014/main" id="{BFC3C70A-82C4-6A87-3787-DFDB1D3018FB}"/>
              </a:ext>
            </a:extLst>
          </p:cNvPr>
          <p:cNvSpPr>
            <a:spLocks noGrp="1"/>
          </p:cNvSpPr>
          <p:nvPr/>
        </p:nvSpPr>
        <p:spPr>
          <a:xfrm>
            <a:off x="6896500" y="2101340"/>
            <a:ext cx="2743200" cy="502920"/>
          </a:xfrm>
          <a:prstGeom prst="rect">
            <a:avLst/>
          </a:prstGeom>
          <a:noFill/>
        </p:spPr>
        <p:txBody>
          <a:bodyPr wrap="square" anchor="ctr"/>
          <a:lstStyle/>
          <a:p>
            <a:pPr algn="l" defTabSz="914400">
              <a:buNone/>
            </a:pPr>
            <a:r>
              <a:rPr sz="1100">
                <a:solidFill>
                  <a:srgbClr val="1A2840"/>
                </a:solidFill>
                <a:latin typeface="TencentSans W7"/>
                <a:ea typeface="TencentSans W7"/>
                <a:cs typeface="TencentSans W7"/>
              </a:rPr>
              <a:t>多人协同办公</a:t>
            </a:r>
            <a:endParaRPr sz="1100" kern="1200">
              <a:solidFill>
                <a:prstClr val="black"/>
              </a:solidFill>
              <a:latin typeface="TencentSans W7"/>
              <a:ea typeface="TencentSans W7"/>
              <a:cs typeface="TencentSans W7"/>
            </a:endParaRPr>
          </a:p>
        </p:txBody>
      </p:sp>
      <p:sp>
        <p:nvSpPr>
          <p:cNvPr id="79" name="Text 17">
            <a:extLst>
              <a:ext uri="{FF2B5EF4-FFF2-40B4-BE49-F238E27FC236}">
                <a16:creationId xmlns:a16="http://schemas.microsoft.com/office/drawing/2014/main" id="{5490A2BA-878D-7FC9-2D36-547276FEB36D}"/>
              </a:ext>
            </a:extLst>
          </p:cNvPr>
          <p:cNvSpPr>
            <a:spLocks noGrp="1"/>
          </p:cNvSpPr>
          <p:nvPr/>
        </p:nvSpPr>
        <p:spPr>
          <a:xfrm>
            <a:off x="9898780" y="2101340"/>
            <a:ext cx="1463040" cy="502920"/>
          </a:xfrm>
          <a:prstGeom prst="rect">
            <a:avLst/>
          </a:prstGeom>
          <a:noFill/>
        </p:spPr>
        <p:txBody>
          <a:bodyPr wrap="square" anchor="ctr"/>
          <a:lstStyle/>
          <a:p>
            <a:pPr algn="l" defTabSz="914400">
              <a:buNone/>
            </a:pPr>
            <a:r>
              <a:rPr sz="1100">
                <a:solidFill>
                  <a:srgbClr val="0060FF"/>
                </a:solidFill>
                <a:latin typeface="TencentSans W7"/>
                <a:ea typeface="TencentSans W7"/>
                <a:cs typeface="TencentSans W7"/>
              </a:rPr>
              <a:t>试点效果易放大</a:t>
            </a:r>
            <a:endParaRPr sz="1100" kern="1200">
              <a:solidFill>
                <a:srgbClr val="0060FF"/>
              </a:solidFill>
              <a:latin typeface="TencentSans W7"/>
              <a:ea typeface="TencentSans W7"/>
              <a:cs typeface="TencentSans W7"/>
            </a:endParaRPr>
          </a:p>
        </p:txBody>
      </p:sp>
      <p:sp>
        <p:nvSpPr>
          <p:cNvPr id="80" name="Shape 18">
            <a:extLst>
              <a:ext uri="{FF2B5EF4-FFF2-40B4-BE49-F238E27FC236}">
                <a16:creationId xmlns:a16="http://schemas.microsoft.com/office/drawing/2014/main" id="{C04172F2-A3AD-0B87-A3F0-D6D3295E2252}"/>
              </a:ext>
            </a:extLst>
          </p:cNvPr>
          <p:cNvSpPr>
            <a:spLocks noGrp="1"/>
          </p:cNvSpPr>
          <p:nvPr/>
        </p:nvSpPr>
        <p:spPr>
          <a:xfrm>
            <a:off x="495700" y="2604260"/>
            <a:ext cx="11247120" cy="502920"/>
          </a:xfrm>
          <a:prstGeom prst="rect">
            <a:avLst/>
          </a:prstGeom>
          <a:solidFill>
            <a:srgbClr val="FFFFFF"/>
          </a:solidFill>
          <a:ln w="6350">
            <a:solidFill>
              <a:srgbClr val="E0E8F2"/>
            </a:solidFill>
            <a:prstDash val="solid"/>
          </a:ln>
        </p:spPr>
        <p:txBody>
          <a:bodyPr/>
          <a:lstStyle/>
          <a:p>
            <a:pPr algn="l" defTabSz="914400">
              <a:buNone/>
            </a:pPr>
            <a:endParaRPr sz="1600" kern="1200">
              <a:solidFill>
                <a:prstClr val="black"/>
              </a:solidFill>
              <a:latin typeface="TencentSans W7"/>
              <a:ea typeface="TencentSans W7"/>
              <a:cs typeface="TencentSans W7"/>
            </a:endParaRPr>
          </a:p>
        </p:txBody>
      </p:sp>
      <p:sp>
        <p:nvSpPr>
          <p:cNvPr id="81" name="Text 19">
            <a:extLst>
              <a:ext uri="{FF2B5EF4-FFF2-40B4-BE49-F238E27FC236}">
                <a16:creationId xmlns:a16="http://schemas.microsoft.com/office/drawing/2014/main" id="{B054E39E-6763-3AC1-4DC1-F47F859AD16C}"/>
              </a:ext>
            </a:extLst>
          </p:cNvPr>
          <p:cNvSpPr>
            <a:spLocks noGrp="1"/>
          </p:cNvSpPr>
          <p:nvPr/>
        </p:nvSpPr>
        <p:spPr>
          <a:xfrm>
            <a:off x="678580" y="2604260"/>
            <a:ext cx="1463040" cy="502920"/>
          </a:xfrm>
          <a:prstGeom prst="rect">
            <a:avLst/>
          </a:prstGeom>
          <a:noFill/>
        </p:spPr>
        <p:txBody>
          <a:bodyPr wrap="square" anchor="ctr"/>
          <a:lstStyle/>
          <a:p>
            <a:pPr algn="l" defTabSz="914400">
              <a:buNone/>
            </a:pPr>
            <a:r>
              <a:rPr sz="1200">
                <a:solidFill>
                  <a:srgbClr val="006EFF"/>
                </a:solidFill>
                <a:latin typeface="TencentSans W7"/>
                <a:ea typeface="TencentSans W7"/>
                <a:cs typeface="TencentSans W7"/>
              </a:rPr>
              <a:t>数字化基础</a:t>
            </a:r>
            <a:endParaRPr sz="1200" kern="1200">
              <a:solidFill>
                <a:prstClr val="black"/>
              </a:solidFill>
              <a:latin typeface="TencentSans W7"/>
              <a:ea typeface="TencentSans W7"/>
              <a:cs typeface="TencentSans W7"/>
            </a:endParaRPr>
          </a:p>
        </p:txBody>
      </p:sp>
      <p:sp>
        <p:nvSpPr>
          <p:cNvPr id="82" name="Text 20">
            <a:extLst>
              <a:ext uri="{FF2B5EF4-FFF2-40B4-BE49-F238E27FC236}">
                <a16:creationId xmlns:a16="http://schemas.microsoft.com/office/drawing/2014/main" id="{FAA44267-EA91-B729-3226-89BDC08B374F}"/>
              </a:ext>
            </a:extLst>
          </p:cNvPr>
          <p:cNvSpPr>
            <a:spLocks noGrp="1"/>
          </p:cNvSpPr>
          <p:nvPr/>
        </p:nvSpPr>
        <p:spPr>
          <a:xfrm>
            <a:off x="2324500" y="2604260"/>
            <a:ext cx="3636913" cy="502920"/>
          </a:xfrm>
          <a:prstGeom prst="rect">
            <a:avLst/>
          </a:prstGeom>
          <a:noFill/>
        </p:spPr>
        <p:txBody>
          <a:bodyPr wrap="square" anchor="ctr"/>
          <a:lstStyle/>
          <a:p>
            <a:pPr algn="l" defTabSz="914400">
              <a:buNone/>
            </a:pPr>
            <a:r>
              <a:rPr sz="1100">
                <a:solidFill>
                  <a:srgbClr val="1A2840"/>
                </a:solidFill>
                <a:latin typeface="TencentSans W7"/>
                <a:ea typeface="TencentSans W7"/>
                <a:cs typeface="TencentSans W7"/>
              </a:rPr>
              <a:t>已上 OA / ERP / CRM</a:t>
            </a:r>
            <a:endParaRPr sz="1100" kern="1200">
              <a:solidFill>
                <a:prstClr val="black"/>
              </a:solidFill>
              <a:latin typeface="TencentSans W7"/>
              <a:ea typeface="TencentSans W7"/>
              <a:cs typeface="TencentSans W7"/>
            </a:endParaRPr>
          </a:p>
        </p:txBody>
      </p:sp>
      <p:sp>
        <p:nvSpPr>
          <p:cNvPr id="83" name="Text 21">
            <a:extLst>
              <a:ext uri="{FF2B5EF4-FFF2-40B4-BE49-F238E27FC236}">
                <a16:creationId xmlns:a16="http://schemas.microsoft.com/office/drawing/2014/main" id="{5826484D-AF82-8CE1-5793-B0181D6F42E0}"/>
              </a:ext>
            </a:extLst>
          </p:cNvPr>
          <p:cNvSpPr>
            <a:spLocks noGrp="1"/>
          </p:cNvSpPr>
          <p:nvPr/>
        </p:nvSpPr>
        <p:spPr>
          <a:xfrm>
            <a:off x="6896500" y="2604260"/>
            <a:ext cx="2743200" cy="502920"/>
          </a:xfrm>
          <a:prstGeom prst="rect">
            <a:avLst/>
          </a:prstGeom>
          <a:noFill/>
        </p:spPr>
        <p:txBody>
          <a:bodyPr wrap="square" anchor="ctr"/>
          <a:lstStyle/>
          <a:p>
            <a:pPr algn="l" defTabSz="914400">
              <a:buNone/>
            </a:pPr>
            <a:r>
              <a:rPr sz="1100">
                <a:solidFill>
                  <a:srgbClr val="1A2840"/>
                </a:solidFill>
                <a:latin typeface="TencentSans W7"/>
                <a:ea typeface="TencentSans W7"/>
                <a:cs typeface="TencentSans W7"/>
              </a:rPr>
              <a:t>已有系统和数据</a:t>
            </a:r>
            <a:endParaRPr sz="1100" kern="1200">
              <a:solidFill>
                <a:prstClr val="black"/>
              </a:solidFill>
              <a:latin typeface="TencentSans W7"/>
              <a:ea typeface="TencentSans W7"/>
              <a:cs typeface="TencentSans W7"/>
            </a:endParaRPr>
          </a:p>
        </p:txBody>
      </p:sp>
      <p:sp>
        <p:nvSpPr>
          <p:cNvPr id="84" name="Text 22">
            <a:extLst>
              <a:ext uri="{FF2B5EF4-FFF2-40B4-BE49-F238E27FC236}">
                <a16:creationId xmlns:a16="http://schemas.microsoft.com/office/drawing/2014/main" id="{45F4991B-9374-87BD-D487-2FF665C747FB}"/>
              </a:ext>
            </a:extLst>
          </p:cNvPr>
          <p:cNvSpPr>
            <a:spLocks noGrp="1"/>
          </p:cNvSpPr>
          <p:nvPr/>
        </p:nvSpPr>
        <p:spPr>
          <a:xfrm>
            <a:off x="9898780" y="2604260"/>
            <a:ext cx="1645920" cy="502920"/>
          </a:xfrm>
          <a:prstGeom prst="rect">
            <a:avLst/>
          </a:prstGeom>
          <a:noFill/>
        </p:spPr>
        <p:txBody>
          <a:bodyPr wrap="square" anchor="ctr"/>
          <a:lstStyle/>
          <a:p>
            <a:pPr algn="l" defTabSz="914400">
              <a:buNone/>
            </a:pPr>
            <a:r>
              <a:rPr sz="1100">
                <a:solidFill>
                  <a:srgbClr val="0060FF"/>
                </a:solidFill>
                <a:latin typeface="TencentSans W7"/>
                <a:ea typeface="TencentSans W7"/>
                <a:cs typeface="TencentSans W7"/>
              </a:rPr>
              <a:t>更理解入口价值</a:t>
            </a:r>
            <a:endParaRPr sz="1100" kern="1200">
              <a:solidFill>
                <a:srgbClr val="0060FF"/>
              </a:solidFill>
              <a:latin typeface="TencentSans W7"/>
              <a:ea typeface="TencentSans W7"/>
              <a:cs typeface="TencentSans W7"/>
            </a:endParaRPr>
          </a:p>
        </p:txBody>
      </p:sp>
      <p:sp>
        <p:nvSpPr>
          <p:cNvPr id="85" name="Shape 23">
            <a:extLst>
              <a:ext uri="{FF2B5EF4-FFF2-40B4-BE49-F238E27FC236}">
                <a16:creationId xmlns:a16="http://schemas.microsoft.com/office/drawing/2014/main" id="{1B96AD50-9858-AE59-71B7-13EADFE29BD8}"/>
              </a:ext>
            </a:extLst>
          </p:cNvPr>
          <p:cNvSpPr>
            <a:spLocks noGrp="1"/>
          </p:cNvSpPr>
          <p:nvPr/>
        </p:nvSpPr>
        <p:spPr>
          <a:xfrm>
            <a:off x="495700" y="3107180"/>
            <a:ext cx="11247120" cy="502920"/>
          </a:xfrm>
          <a:prstGeom prst="rect">
            <a:avLst/>
          </a:prstGeom>
          <a:solidFill>
            <a:srgbClr val="F5F8FC"/>
          </a:solidFill>
          <a:ln w="6350">
            <a:solidFill>
              <a:srgbClr val="E0E8F2"/>
            </a:solidFill>
            <a:prstDash val="solid"/>
          </a:ln>
        </p:spPr>
        <p:txBody>
          <a:bodyPr/>
          <a:lstStyle/>
          <a:p>
            <a:pPr algn="l" defTabSz="914400">
              <a:buNone/>
            </a:pPr>
            <a:endParaRPr sz="1600" kern="1200">
              <a:solidFill>
                <a:prstClr val="black"/>
              </a:solidFill>
              <a:latin typeface="TencentSans W7"/>
              <a:ea typeface="TencentSans W7"/>
              <a:cs typeface="TencentSans W7"/>
            </a:endParaRPr>
          </a:p>
        </p:txBody>
      </p:sp>
      <p:sp>
        <p:nvSpPr>
          <p:cNvPr id="86" name="Text 24">
            <a:extLst>
              <a:ext uri="{FF2B5EF4-FFF2-40B4-BE49-F238E27FC236}">
                <a16:creationId xmlns:a16="http://schemas.microsoft.com/office/drawing/2014/main" id="{B5838884-25E6-18A1-CE58-BDDECE0A5663}"/>
              </a:ext>
            </a:extLst>
          </p:cNvPr>
          <p:cNvSpPr>
            <a:spLocks noGrp="1"/>
          </p:cNvSpPr>
          <p:nvPr/>
        </p:nvSpPr>
        <p:spPr>
          <a:xfrm>
            <a:off x="678580" y="3107180"/>
            <a:ext cx="1463040" cy="502920"/>
          </a:xfrm>
          <a:prstGeom prst="rect">
            <a:avLst/>
          </a:prstGeom>
          <a:noFill/>
        </p:spPr>
        <p:txBody>
          <a:bodyPr wrap="square" anchor="ctr"/>
          <a:lstStyle/>
          <a:p>
            <a:pPr algn="l" defTabSz="914400">
              <a:buNone/>
            </a:pPr>
            <a:r>
              <a:rPr sz="1200">
                <a:solidFill>
                  <a:srgbClr val="006EFF"/>
                </a:solidFill>
                <a:latin typeface="TencentSans W7"/>
                <a:ea typeface="TencentSans W7"/>
                <a:cs typeface="TencentSans W7"/>
              </a:rPr>
              <a:t>决策意愿</a:t>
            </a:r>
            <a:endParaRPr sz="1200" kern="1200">
              <a:solidFill>
                <a:prstClr val="black"/>
              </a:solidFill>
              <a:latin typeface="TencentSans W7"/>
              <a:ea typeface="TencentSans W7"/>
              <a:cs typeface="TencentSans W7"/>
            </a:endParaRPr>
          </a:p>
        </p:txBody>
      </p:sp>
      <p:sp>
        <p:nvSpPr>
          <p:cNvPr id="87" name="Text 25">
            <a:extLst>
              <a:ext uri="{FF2B5EF4-FFF2-40B4-BE49-F238E27FC236}">
                <a16:creationId xmlns:a16="http://schemas.microsoft.com/office/drawing/2014/main" id="{08D8434F-BAB3-0F3D-A950-78FC60BA2610}"/>
              </a:ext>
            </a:extLst>
          </p:cNvPr>
          <p:cNvSpPr>
            <a:spLocks noGrp="1"/>
          </p:cNvSpPr>
          <p:nvPr/>
        </p:nvSpPr>
        <p:spPr>
          <a:xfrm>
            <a:off x="2324500" y="3107180"/>
            <a:ext cx="3636913" cy="502920"/>
          </a:xfrm>
          <a:prstGeom prst="rect">
            <a:avLst/>
          </a:prstGeom>
          <a:noFill/>
        </p:spPr>
        <p:txBody>
          <a:bodyPr wrap="square" anchor="ctr"/>
          <a:lstStyle/>
          <a:p>
            <a:pPr algn="l" defTabSz="914400">
              <a:buNone/>
            </a:pPr>
            <a:r>
              <a:rPr sz="1100">
                <a:solidFill>
                  <a:srgbClr val="1A2840"/>
                </a:solidFill>
                <a:latin typeface="TencentSans W7"/>
                <a:ea typeface="TencentSans W7"/>
                <a:cs typeface="TencentSans W7"/>
              </a:rPr>
              <a:t>老板或数字化负责人重视 AI</a:t>
            </a:r>
            <a:endParaRPr sz="1100" kern="1200">
              <a:solidFill>
                <a:prstClr val="black"/>
              </a:solidFill>
              <a:latin typeface="TencentSans W7"/>
              <a:ea typeface="TencentSans W7"/>
              <a:cs typeface="TencentSans W7"/>
            </a:endParaRPr>
          </a:p>
        </p:txBody>
      </p:sp>
      <p:sp>
        <p:nvSpPr>
          <p:cNvPr id="88" name="Text 26">
            <a:extLst>
              <a:ext uri="{FF2B5EF4-FFF2-40B4-BE49-F238E27FC236}">
                <a16:creationId xmlns:a16="http://schemas.microsoft.com/office/drawing/2014/main" id="{1C14302A-CE76-8750-3305-22A831697EF9}"/>
              </a:ext>
            </a:extLst>
          </p:cNvPr>
          <p:cNvSpPr>
            <a:spLocks noGrp="1"/>
          </p:cNvSpPr>
          <p:nvPr/>
        </p:nvSpPr>
        <p:spPr>
          <a:xfrm>
            <a:off x="6896500" y="3107180"/>
            <a:ext cx="2743200" cy="502920"/>
          </a:xfrm>
          <a:prstGeom prst="rect">
            <a:avLst/>
          </a:prstGeom>
          <a:noFill/>
        </p:spPr>
        <p:txBody>
          <a:bodyPr wrap="square" anchor="ctr"/>
          <a:lstStyle/>
          <a:p>
            <a:pPr algn="l" defTabSz="914400">
              <a:buNone/>
            </a:pPr>
            <a:r>
              <a:rPr sz="1100">
                <a:solidFill>
                  <a:srgbClr val="1A2840"/>
                </a:solidFill>
                <a:latin typeface="TencentSans W7"/>
                <a:ea typeface="TencentSans W7"/>
                <a:cs typeface="TencentSans W7"/>
              </a:rPr>
              <a:t>有明确推动者</a:t>
            </a:r>
            <a:endParaRPr sz="1100" kern="1200">
              <a:solidFill>
                <a:prstClr val="black"/>
              </a:solidFill>
              <a:latin typeface="TencentSans W7"/>
              <a:ea typeface="TencentSans W7"/>
              <a:cs typeface="TencentSans W7"/>
            </a:endParaRPr>
          </a:p>
        </p:txBody>
      </p:sp>
      <p:sp>
        <p:nvSpPr>
          <p:cNvPr id="89" name="Text 27">
            <a:extLst>
              <a:ext uri="{FF2B5EF4-FFF2-40B4-BE49-F238E27FC236}">
                <a16:creationId xmlns:a16="http://schemas.microsoft.com/office/drawing/2014/main" id="{781A5585-E5CD-A2C5-5A4B-9243979486E1}"/>
              </a:ext>
            </a:extLst>
          </p:cNvPr>
          <p:cNvSpPr>
            <a:spLocks noGrp="1"/>
          </p:cNvSpPr>
          <p:nvPr/>
        </p:nvSpPr>
        <p:spPr>
          <a:xfrm>
            <a:off x="9898780" y="3107180"/>
            <a:ext cx="1616228" cy="502920"/>
          </a:xfrm>
          <a:prstGeom prst="rect">
            <a:avLst/>
          </a:prstGeom>
          <a:noFill/>
        </p:spPr>
        <p:txBody>
          <a:bodyPr wrap="square" anchor="ctr"/>
          <a:lstStyle/>
          <a:p>
            <a:pPr algn="l" defTabSz="914400">
              <a:buNone/>
            </a:pPr>
            <a:r>
              <a:rPr sz="1100">
                <a:solidFill>
                  <a:srgbClr val="0060FF"/>
                </a:solidFill>
                <a:latin typeface="TencentSans W7"/>
                <a:ea typeface="TencentSans W7"/>
                <a:cs typeface="TencentSans W7"/>
              </a:rPr>
              <a:t>更容易形成预算</a:t>
            </a:r>
            <a:endParaRPr sz="1100" kern="1200">
              <a:solidFill>
                <a:srgbClr val="0060FF"/>
              </a:solidFill>
              <a:latin typeface="TencentSans W7"/>
              <a:ea typeface="TencentSans W7"/>
              <a:cs typeface="TencentSans W7"/>
            </a:endParaRPr>
          </a:p>
        </p:txBody>
      </p:sp>
      <p:sp>
        <p:nvSpPr>
          <p:cNvPr id="90" name="Shape 28">
            <a:extLst>
              <a:ext uri="{FF2B5EF4-FFF2-40B4-BE49-F238E27FC236}">
                <a16:creationId xmlns:a16="http://schemas.microsoft.com/office/drawing/2014/main" id="{25215224-54A8-E18A-08CE-6A3628FD004E}"/>
              </a:ext>
            </a:extLst>
          </p:cNvPr>
          <p:cNvSpPr>
            <a:spLocks noGrp="1"/>
          </p:cNvSpPr>
          <p:nvPr/>
        </p:nvSpPr>
        <p:spPr>
          <a:xfrm>
            <a:off x="495700" y="3610100"/>
            <a:ext cx="11247120" cy="502920"/>
          </a:xfrm>
          <a:prstGeom prst="rect">
            <a:avLst/>
          </a:prstGeom>
          <a:solidFill>
            <a:srgbClr val="FFFFFF"/>
          </a:solidFill>
          <a:ln w="6350">
            <a:solidFill>
              <a:srgbClr val="E0E8F2"/>
            </a:solidFill>
            <a:prstDash val="solid"/>
          </a:ln>
        </p:spPr>
        <p:txBody>
          <a:bodyPr/>
          <a:lstStyle/>
          <a:p>
            <a:pPr algn="l" defTabSz="914400">
              <a:buNone/>
            </a:pPr>
            <a:endParaRPr sz="1600" kern="1200">
              <a:solidFill>
                <a:prstClr val="black"/>
              </a:solidFill>
              <a:latin typeface="TencentSans W7"/>
              <a:ea typeface="TencentSans W7"/>
              <a:cs typeface="TencentSans W7"/>
            </a:endParaRPr>
          </a:p>
        </p:txBody>
      </p:sp>
      <p:sp>
        <p:nvSpPr>
          <p:cNvPr id="91" name="Text 29">
            <a:extLst>
              <a:ext uri="{FF2B5EF4-FFF2-40B4-BE49-F238E27FC236}">
                <a16:creationId xmlns:a16="http://schemas.microsoft.com/office/drawing/2014/main" id="{4A49E79F-352D-98DA-279D-AFF5A8CA76DE}"/>
              </a:ext>
            </a:extLst>
          </p:cNvPr>
          <p:cNvSpPr>
            <a:spLocks noGrp="1"/>
          </p:cNvSpPr>
          <p:nvPr/>
        </p:nvSpPr>
        <p:spPr>
          <a:xfrm>
            <a:off x="678580" y="3610100"/>
            <a:ext cx="1463040" cy="502920"/>
          </a:xfrm>
          <a:prstGeom prst="rect">
            <a:avLst/>
          </a:prstGeom>
          <a:noFill/>
        </p:spPr>
        <p:txBody>
          <a:bodyPr wrap="square" anchor="ctr"/>
          <a:lstStyle/>
          <a:p>
            <a:pPr algn="l" defTabSz="914400">
              <a:buNone/>
            </a:pPr>
            <a:r>
              <a:rPr sz="1200">
                <a:solidFill>
                  <a:srgbClr val="006EFF"/>
                </a:solidFill>
                <a:latin typeface="TencentSans W7"/>
                <a:ea typeface="TencentSans W7"/>
                <a:cs typeface="TencentSans W7"/>
              </a:rPr>
              <a:t>场景密度</a:t>
            </a:r>
            <a:endParaRPr sz="1200" kern="1200">
              <a:solidFill>
                <a:prstClr val="black"/>
              </a:solidFill>
              <a:latin typeface="TencentSans W7"/>
              <a:ea typeface="TencentSans W7"/>
              <a:cs typeface="TencentSans W7"/>
            </a:endParaRPr>
          </a:p>
        </p:txBody>
      </p:sp>
      <p:sp>
        <p:nvSpPr>
          <p:cNvPr id="92" name="Text 30">
            <a:extLst>
              <a:ext uri="{FF2B5EF4-FFF2-40B4-BE49-F238E27FC236}">
                <a16:creationId xmlns:a16="http://schemas.microsoft.com/office/drawing/2014/main" id="{637BC1FD-0348-D0C1-8646-19ADD1BC58ED}"/>
              </a:ext>
            </a:extLst>
          </p:cNvPr>
          <p:cNvSpPr>
            <a:spLocks noGrp="1"/>
          </p:cNvSpPr>
          <p:nvPr/>
        </p:nvSpPr>
        <p:spPr>
          <a:xfrm>
            <a:off x="2324501" y="3610100"/>
            <a:ext cx="3541910" cy="502920"/>
          </a:xfrm>
          <a:prstGeom prst="rect">
            <a:avLst/>
          </a:prstGeom>
          <a:noFill/>
        </p:spPr>
        <p:txBody>
          <a:bodyPr wrap="square" anchor="ctr"/>
          <a:lstStyle/>
          <a:p>
            <a:pPr algn="l" defTabSz="914400">
              <a:buNone/>
            </a:pPr>
            <a:r>
              <a:rPr sz="1100">
                <a:solidFill>
                  <a:srgbClr val="1A2840"/>
                </a:solidFill>
                <a:latin typeface="TencentSans W7"/>
                <a:ea typeface="TencentSans W7"/>
                <a:cs typeface="TencentSans W7"/>
              </a:rPr>
              <a:t>跨系统、高频、重复任务多</a:t>
            </a:r>
            <a:endParaRPr sz="1100" kern="1200">
              <a:solidFill>
                <a:prstClr val="black"/>
              </a:solidFill>
              <a:latin typeface="TencentSans W7"/>
              <a:ea typeface="TencentSans W7"/>
              <a:cs typeface="TencentSans W7"/>
            </a:endParaRPr>
          </a:p>
        </p:txBody>
      </p:sp>
      <p:sp>
        <p:nvSpPr>
          <p:cNvPr id="93" name="Text 31">
            <a:extLst>
              <a:ext uri="{FF2B5EF4-FFF2-40B4-BE49-F238E27FC236}">
                <a16:creationId xmlns:a16="http://schemas.microsoft.com/office/drawing/2014/main" id="{CC213C2C-24C5-DB3B-2646-44AC4D87FE85}"/>
              </a:ext>
            </a:extLst>
          </p:cNvPr>
          <p:cNvSpPr>
            <a:spLocks noGrp="1"/>
          </p:cNvSpPr>
          <p:nvPr/>
        </p:nvSpPr>
        <p:spPr>
          <a:xfrm>
            <a:off x="6896500" y="3610100"/>
            <a:ext cx="2743200" cy="502920"/>
          </a:xfrm>
          <a:prstGeom prst="rect">
            <a:avLst/>
          </a:prstGeom>
          <a:noFill/>
        </p:spPr>
        <p:txBody>
          <a:bodyPr wrap="square" anchor="ctr"/>
          <a:lstStyle/>
          <a:p>
            <a:pPr algn="l" defTabSz="914400">
              <a:buNone/>
            </a:pPr>
            <a:r>
              <a:rPr sz="1100">
                <a:solidFill>
                  <a:srgbClr val="1A2840"/>
                </a:solidFill>
                <a:latin typeface="TencentSans W7"/>
                <a:ea typeface="TencentSans W7"/>
                <a:cs typeface="TencentSans W7"/>
              </a:rPr>
              <a:t>节省时间可测量</a:t>
            </a:r>
            <a:endParaRPr sz="1100" kern="1200">
              <a:solidFill>
                <a:prstClr val="black"/>
              </a:solidFill>
              <a:latin typeface="TencentSans W7"/>
              <a:ea typeface="TencentSans W7"/>
              <a:cs typeface="TencentSans W7"/>
            </a:endParaRPr>
          </a:p>
        </p:txBody>
      </p:sp>
      <p:sp>
        <p:nvSpPr>
          <p:cNvPr id="94" name="Text 32">
            <a:extLst>
              <a:ext uri="{FF2B5EF4-FFF2-40B4-BE49-F238E27FC236}">
                <a16:creationId xmlns:a16="http://schemas.microsoft.com/office/drawing/2014/main" id="{632CD87E-53F2-5CB5-DE49-DC3C07F4ED48}"/>
              </a:ext>
            </a:extLst>
          </p:cNvPr>
          <p:cNvSpPr>
            <a:spLocks noGrp="1"/>
          </p:cNvSpPr>
          <p:nvPr/>
        </p:nvSpPr>
        <p:spPr>
          <a:xfrm>
            <a:off x="9898780" y="3610100"/>
            <a:ext cx="1463040" cy="502920"/>
          </a:xfrm>
          <a:prstGeom prst="rect">
            <a:avLst/>
          </a:prstGeom>
          <a:noFill/>
        </p:spPr>
        <p:txBody>
          <a:bodyPr wrap="square" anchor="ctr"/>
          <a:lstStyle/>
          <a:p>
            <a:pPr algn="l" defTabSz="914400">
              <a:buNone/>
            </a:pPr>
            <a:r>
              <a:rPr sz="1100">
                <a:solidFill>
                  <a:srgbClr val="0060FF"/>
                </a:solidFill>
                <a:latin typeface="TencentSans W7"/>
                <a:ea typeface="TencentSans W7"/>
                <a:cs typeface="TencentSans W7"/>
              </a:rPr>
              <a:t>ROI 更快被看到</a:t>
            </a:r>
            <a:endParaRPr sz="1100" kern="1200">
              <a:solidFill>
                <a:srgbClr val="0060FF"/>
              </a:solidFill>
              <a:latin typeface="TencentSans W7"/>
              <a:ea typeface="TencentSans W7"/>
              <a:cs typeface="TencentSans W7"/>
            </a:endParaRPr>
          </a:p>
        </p:txBody>
      </p:sp>
      <p:sp>
        <p:nvSpPr>
          <p:cNvPr id="95" name="Shape 33">
            <a:extLst>
              <a:ext uri="{FF2B5EF4-FFF2-40B4-BE49-F238E27FC236}">
                <a16:creationId xmlns:a16="http://schemas.microsoft.com/office/drawing/2014/main" id="{BB26ACB3-27A5-8478-714C-925D44A22B61}"/>
              </a:ext>
            </a:extLst>
          </p:cNvPr>
          <p:cNvSpPr>
            <a:spLocks noGrp="1"/>
          </p:cNvSpPr>
          <p:nvPr/>
        </p:nvSpPr>
        <p:spPr>
          <a:xfrm>
            <a:off x="495700" y="4113020"/>
            <a:ext cx="11247120" cy="502920"/>
          </a:xfrm>
          <a:prstGeom prst="rect">
            <a:avLst/>
          </a:prstGeom>
          <a:solidFill>
            <a:srgbClr val="F5F8FC"/>
          </a:solidFill>
          <a:ln w="6350">
            <a:solidFill>
              <a:srgbClr val="E0E8F2"/>
            </a:solidFill>
            <a:prstDash val="solid"/>
          </a:ln>
        </p:spPr>
        <p:txBody>
          <a:bodyPr/>
          <a:lstStyle/>
          <a:p>
            <a:pPr algn="l" defTabSz="914400">
              <a:buNone/>
            </a:pPr>
            <a:endParaRPr sz="1600" kern="1200">
              <a:solidFill>
                <a:prstClr val="black"/>
              </a:solidFill>
              <a:latin typeface="TencentSans W7"/>
              <a:ea typeface="TencentSans W7"/>
              <a:cs typeface="TencentSans W7"/>
            </a:endParaRPr>
          </a:p>
        </p:txBody>
      </p:sp>
      <p:sp>
        <p:nvSpPr>
          <p:cNvPr id="96" name="Text 34">
            <a:extLst>
              <a:ext uri="{FF2B5EF4-FFF2-40B4-BE49-F238E27FC236}">
                <a16:creationId xmlns:a16="http://schemas.microsoft.com/office/drawing/2014/main" id="{9476E5F1-C957-9676-C040-2975EC5E1F1E}"/>
              </a:ext>
            </a:extLst>
          </p:cNvPr>
          <p:cNvSpPr>
            <a:spLocks noGrp="1"/>
          </p:cNvSpPr>
          <p:nvPr/>
        </p:nvSpPr>
        <p:spPr>
          <a:xfrm>
            <a:off x="678580" y="4113020"/>
            <a:ext cx="1463040" cy="502920"/>
          </a:xfrm>
          <a:prstGeom prst="rect">
            <a:avLst/>
          </a:prstGeom>
          <a:noFill/>
        </p:spPr>
        <p:txBody>
          <a:bodyPr wrap="square" anchor="ctr"/>
          <a:lstStyle/>
          <a:p>
            <a:pPr algn="l" defTabSz="914400">
              <a:buNone/>
            </a:pPr>
            <a:r>
              <a:rPr sz="1200">
                <a:solidFill>
                  <a:srgbClr val="006EFF"/>
                </a:solidFill>
                <a:latin typeface="TencentSans W7"/>
                <a:ea typeface="TencentSans W7"/>
                <a:cs typeface="TencentSans W7"/>
              </a:rPr>
              <a:t>试点条件</a:t>
            </a:r>
            <a:endParaRPr sz="1200" kern="1200">
              <a:solidFill>
                <a:prstClr val="black"/>
              </a:solidFill>
              <a:latin typeface="TencentSans W7"/>
              <a:ea typeface="TencentSans W7"/>
              <a:cs typeface="TencentSans W7"/>
            </a:endParaRPr>
          </a:p>
        </p:txBody>
      </p:sp>
      <p:sp>
        <p:nvSpPr>
          <p:cNvPr id="97" name="Text 35">
            <a:extLst>
              <a:ext uri="{FF2B5EF4-FFF2-40B4-BE49-F238E27FC236}">
                <a16:creationId xmlns:a16="http://schemas.microsoft.com/office/drawing/2014/main" id="{8683D2C4-E541-E6AB-6877-4A030D17F852}"/>
              </a:ext>
            </a:extLst>
          </p:cNvPr>
          <p:cNvSpPr>
            <a:spLocks noGrp="1"/>
          </p:cNvSpPr>
          <p:nvPr/>
        </p:nvSpPr>
        <p:spPr>
          <a:xfrm>
            <a:off x="2324500" y="4113020"/>
            <a:ext cx="3636913" cy="502920"/>
          </a:xfrm>
          <a:prstGeom prst="rect">
            <a:avLst/>
          </a:prstGeom>
          <a:noFill/>
        </p:spPr>
        <p:txBody>
          <a:bodyPr wrap="square" anchor="ctr"/>
          <a:lstStyle/>
          <a:p>
            <a:pPr algn="l" defTabSz="914400">
              <a:buNone/>
            </a:pPr>
            <a:r>
              <a:rPr sz="1100">
                <a:solidFill>
                  <a:srgbClr val="1A2840"/>
                </a:solidFill>
                <a:latin typeface="TencentSans W7"/>
                <a:ea typeface="TencentSans W7"/>
                <a:cs typeface="TencentSans W7"/>
              </a:rPr>
              <a:t>愿意选 2 个岗位、5–10 个账号</a:t>
            </a:r>
            <a:endParaRPr sz="1100" kern="1200">
              <a:solidFill>
                <a:prstClr val="black"/>
              </a:solidFill>
              <a:latin typeface="TencentSans W7"/>
              <a:ea typeface="TencentSans W7"/>
              <a:cs typeface="TencentSans W7"/>
            </a:endParaRPr>
          </a:p>
        </p:txBody>
      </p:sp>
      <p:sp>
        <p:nvSpPr>
          <p:cNvPr id="98" name="Text 36">
            <a:extLst>
              <a:ext uri="{FF2B5EF4-FFF2-40B4-BE49-F238E27FC236}">
                <a16:creationId xmlns:a16="http://schemas.microsoft.com/office/drawing/2014/main" id="{191117E0-6B73-02DD-95AE-70E338C697B6}"/>
              </a:ext>
            </a:extLst>
          </p:cNvPr>
          <p:cNvSpPr>
            <a:spLocks noGrp="1"/>
          </p:cNvSpPr>
          <p:nvPr/>
        </p:nvSpPr>
        <p:spPr>
          <a:xfrm>
            <a:off x="6896500" y="4113020"/>
            <a:ext cx="2743200" cy="502920"/>
          </a:xfrm>
          <a:prstGeom prst="rect">
            <a:avLst/>
          </a:prstGeom>
          <a:noFill/>
        </p:spPr>
        <p:txBody>
          <a:bodyPr wrap="square" anchor="ctr"/>
          <a:lstStyle/>
          <a:p>
            <a:pPr algn="l" defTabSz="914400">
              <a:buNone/>
            </a:pPr>
            <a:r>
              <a:rPr sz="1100">
                <a:solidFill>
                  <a:srgbClr val="1A2840"/>
                </a:solidFill>
                <a:latin typeface="TencentSans W7"/>
                <a:ea typeface="TencentSans W7"/>
                <a:cs typeface="TencentSans W7"/>
              </a:rPr>
              <a:t>1 个月内可验证</a:t>
            </a:r>
            <a:endParaRPr sz="1100" kern="1200">
              <a:solidFill>
                <a:prstClr val="black"/>
              </a:solidFill>
              <a:latin typeface="TencentSans W7"/>
              <a:ea typeface="TencentSans W7"/>
              <a:cs typeface="TencentSans W7"/>
            </a:endParaRPr>
          </a:p>
        </p:txBody>
      </p:sp>
      <p:sp>
        <p:nvSpPr>
          <p:cNvPr id="99" name="Text 37">
            <a:extLst>
              <a:ext uri="{FF2B5EF4-FFF2-40B4-BE49-F238E27FC236}">
                <a16:creationId xmlns:a16="http://schemas.microsoft.com/office/drawing/2014/main" id="{BABBBE45-275E-B558-1509-F3454E53BA44}"/>
              </a:ext>
            </a:extLst>
          </p:cNvPr>
          <p:cNvSpPr>
            <a:spLocks noGrp="1"/>
          </p:cNvSpPr>
          <p:nvPr/>
        </p:nvSpPr>
        <p:spPr>
          <a:xfrm>
            <a:off x="9898780" y="4113020"/>
            <a:ext cx="1799108" cy="502920"/>
          </a:xfrm>
          <a:prstGeom prst="rect">
            <a:avLst/>
          </a:prstGeom>
          <a:noFill/>
        </p:spPr>
        <p:txBody>
          <a:bodyPr wrap="square" anchor="ctr"/>
          <a:lstStyle/>
          <a:p>
            <a:pPr algn="l" defTabSz="914400">
              <a:buNone/>
            </a:pPr>
            <a:r>
              <a:rPr sz="1100">
                <a:solidFill>
                  <a:srgbClr val="0060FF"/>
                </a:solidFill>
                <a:latin typeface="TencentSans W7"/>
                <a:ea typeface="TencentSans W7"/>
                <a:cs typeface="TencentSans W7"/>
              </a:rPr>
              <a:t>验证成本可控</a:t>
            </a:r>
            <a:endParaRPr sz="1100" kern="1200">
              <a:solidFill>
                <a:srgbClr val="0060FF"/>
              </a:solidFill>
              <a:latin typeface="TencentSans W7"/>
              <a:ea typeface="TencentSans W7"/>
              <a:cs typeface="TencentSans W7"/>
            </a:endParaRPr>
          </a:p>
        </p:txBody>
      </p:sp>
      <p:sp>
        <p:nvSpPr>
          <p:cNvPr id="100" name="Shape 38">
            <a:extLst>
              <a:ext uri="{FF2B5EF4-FFF2-40B4-BE49-F238E27FC236}">
                <a16:creationId xmlns:a16="http://schemas.microsoft.com/office/drawing/2014/main" id="{9B80A78B-1EA9-AD26-3222-6E2652542672}"/>
              </a:ext>
            </a:extLst>
          </p:cNvPr>
          <p:cNvSpPr>
            <a:spLocks noGrp="1"/>
          </p:cNvSpPr>
          <p:nvPr/>
        </p:nvSpPr>
        <p:spPr>
          <a:xfrm>
            <a:off x="495700" y="4615940"/>
            <a:ext cx="11247120" cy="502920"/>
          </a:xfrm>
          <a:prstGeom prst="rect">
            <a:avLst/>
          </a:prstGeom>
          <a:solidFill>
            <a:srgbClr val="FFFFFF"/>
          </a:solidFill>
          <a:ln w="6350">
            <a:solidFill>
              <a:srgbClr val="E0E8F2"/>
            </a:solidFill>
            <a:prstDash val="solid"/>
          </a:ln>
        </p:spPr>
        <p:txBody>
          <a:bodyPr/>
          <a:lstStyle/>
          <a:p>
            <a:pPr algn="l" defTabSz="914400">
              <a:buNone/>
            </a:pPr>
            <a:endParaRPr sz="1600" kern="1200">
              <a:solidFill>
                <a:prstClr val="black"/>
              </a:solidFill>
              <a:latin typeface="TencentSans W7"/>
              <a:ea typeface="TencentSans W7"/>
              <a:cs typeface="TencentSans W7"/>
            </a:endParaRPr>
          </a:p>
        </p:txBody>
      </p:sp>
      <p:sp>
        <p:nvSpPr>
          <p:cNvPr id="101" name="Text 39">
            <a:extLst>
              <a:ext uri="{FF2B5EF4-FFF2-40B4-BE49-F238E27FC236}">
                <a16:creationId xmlns:a16="http://schemas.microsoft.com/office/drawing/2014/main" id="{90028CE9-14AE-BFAE-7288-C8B924433D37}"/>
              </a:ext>
            </a:extLst>
          </p:cNvPr>
          <p:cNvSpPr>
            <a:spLocks noGrp="1"/>
          </p:cNvSpPr>
          <p:nvPr/>
        </p:nvSpPr>
        <p:spPr>
          <a:xfrm>
            <a:off x="678580" y="4615940"/>
            <a:ext cx="1463040" cy="502920"/>
          </a:xfrm>
          <a:prstGeom prst="rect">
            <a:avLst/>
          </a:prstGeom>
          <a:noFill/>
        </p:spPr>
        <p:txBody>
          <a:bodyPr wrap="square" anchor="ctr"/>
          <a:lstStyle/>
          <a:p>
            <a:pPr algn="l" defTabSz="914400">
              <a:buNone/>
            </a:pPr>
            <a:r>
              <a:rPr sz="1200">
                <a:solidFill>
                  <a:srgbClr val="006EFF"/>
                </a:solidFill>
                <a:latin typeface="TencentSans W7"/>
                <a:ea typeface="TencentSans W7"/>
                <a:cs typeface="TencentSans W7"/>
              </a:rPr>
              <a:t>扩容潜力</a:t>
            </a:r>
            <a:endParaRPr sz="1200" kern="1200">
              <a:solidFill>
                <a:prstClr val="black"/>
              </a:solidFill>
              <a:latin typeface="TencentSans W7"/>
              <a:ea typeface="TencentSans W7"/>
              <a:cs typeface="TencentSans W7"/>
            </a:endParaRPr>
          </a:p>
        </p:txBody>
      </p:sp>
      <p:sp>
        <p:nvSpPr>
          <p:cNvPr id="102" name="Text 40">
            <a:extLst>
              <a:ext uri="{FF2B5EF4-FFF2-40B4-BE49-F238E27FC236}">
                <a16:creationId xmlns:a16="http://schemas.microsoft.com/office/drawing/2014/main" id="{1A1A6C87-96CD-1E65-77DB-76DD79C0FDB6}"/>
              </a:ext>
            </a:extLst>
          </p:cNvPr>
          <p:cNvSpPr>
            <a:spLocks noGrp="1"/>
          </p:cNvSpPr>
          <p:nvPr/>
        </p:nvSpPr>
        <p:spPr>
          <a:xfrm>
            <a:off x="2324500" y="4615940"/>
            <a:ext cx="3636913" cy="502920"/>
          </a:xfrm>
          <a:prstGeom prst="rect">
            <a:avLst/>
          </a:prstGeom>
          <a:noFill/>
        </p:spPr>
        <p:txBody>
          <a:bodyPr wrap="square" anchor="ctr"/>
          <a:lstStyle/>
          <a:p>
            <a:pPr algn="l" defTabSz="914400">
              <a:buNone/>
            </a:pPr>
            <a:r>
              <a:rPr sz="1100">
                <a:solidFill>
                  <a:srgbClr val="1A2840"/>
                </a:solidFill>
                <a:latin typeface="TencentSans W7"/>
                <a:ea typeface="TencentSans W7"/>
                <a:cs typeface="TencentSans W7"/>
              </a:rPr>
              <a:t>需求可从单部门扩到多部门</a:t>
            </a:r>
            <a:endParaRPr sz="1100" kern="1200">
              <a:solidFill>
                <a:prstClr val="black"/>
              </a:solidFill>
              <a:latin typeface="TencentSans W7"/>
              <a:ea typeface="TencentSans W7"/>
              <a:cs typeface="TencentSans W7"/>
            </a:endParaRPr>
          </a:p>
        </p:txBody>
      </p:sp>
      <p:sp>
        <p:nvSpPr>
          <p:cNvPr id="103" name="Text 41">
            <a:extLst>
              <a:ext uri="{FF2B5EF4-FFF2-40B4-BE49-F238E27FC236}">
                <a16:creationId xmlns:a16="http://schemas.microsoft.com/office/drawing/2014/main" id="{56C3F322-6CD6-A523-8A4C-AA3BAA835E94}"/>
              </a:ext>
            </a:extLst>
          </p:cNvPr>
          <p:cNvSpPr>
            <a:spLocks noGrp="1"/>
          </p:cNvSpPr>
          <p:nvPr/>
        </p:nvSpPr>
        <p:spPr>
          <a:xfrm>
            <a:off x="6896500" y="4615940"/>
            <a:ext cx="2743200" cy="502920"/>
          </a:xfrm>
          <a:prstGeom prst="rect">
            <a:avLst/>
          </a:prstGeom>
          <a:noFill/>
        </p:spPr>
        <p:txBody>
          <a:bodyPr wrap="square" anchor="ctr"/>
          <a:lstStyle/>
          <a:p>
            <a:pPr algn="l" defTabSz="914400">
              <a:buNone/>
            </a:pPr>
            <a:r>
              <a:rPr sz="1100">
                <a:solidFill>
                  <a:srgbClr val="1A2840"/>
                </a:solidFill>
                <a:latin typeface="TencentSans W7"/>
                <a:ea typeface="TencentSans W7"/>
                <a:cs typeface="TencentSans W7"/>
              </a:rPr>
              <a:t>复用场景清晰</a:t>
            </a:r>
            <a:endParaRPr sz="1100" kern="1200">
              <a:solidFill>
                <a:prstClr val="black"/>
              </a:solidFill>
              <a:latin typeface="TencentSans W7"/>
              <a:ea typeface="TencentSans W7"/>
              <a:cs typeface="TencentSans W7"/>
            </a:endParaRPr>
          </a:p>
        </p:txBody>
      </p:sp>
      <p:sp>
        <p:nvSpPr>
          <p:cNvPr id="104" name="Text 42">
            <a:extLst>
              <a:ext uri="{FF2B5EF4-FFF2-40B4-BE49-F238E27FC236}">
                <a16:creationId xmlns:a16="http://schemas.microsoft.com/office/drawing/2014/main" id="{D4CF8968-18AB-A5B5-D28A-9D1A7377DED4}"/>
              </a:ext>
            </a:extLst>
          </p:cNvPr>
          <p:cNvSpPr>
            <a:spLocks noGrp="1"/>
          </p:cNvSpPr>
          <p:nvPr/>
        </p:nvSpPr>
        <p:spPr>
          <a:xfrm>
            <a:off x="9898780" y="4615940"/>
            <a:ext cx="1463040" cy="502920"/>
          </a:xfrm>
          <a:prstGeom prst="rect">
            <a:avLst/>
          </a:prstGeom>
          <a:noFill/>
        </p:spPr>
        <p:txBody>
          <a:bodyPr wrap="square" anchor="ctr"/>
          <a:lstStyle/>
          <a:p>
            <a:pPr algn="l" defTabSz="914400">
              <a:buNone/>
            </a:pPr>
            <a:r>
              <a:rPr sz="1100">
                <a:solidFill>
                  <a:srgbClr val="0060FF"/>
                </a:solidFill>
                <a:latin typeface="TencentSans W7"/>
                <a:ea typeface="TencentSans W7"/>
                <a:cs typeface="TencentSans W7"/>
              </a:rPr>
              <a:t>更容易组织扩容</a:t>
            </a:r>
            <a:endParaRPr sz="1100" kern="1200">
              <a:solidFill>
                <a:srgbClr val="0060FF"/>
              </a:solidFill>
              <a:latin typeface="TencentSans W7"/>
              <a:ea typeface="TencentSans W7"/>
              <a:cs typeface="TencentSans W7"/>
            </a:endParaRPr>
          </a:p>
        </p:txBody>
      </p:sp>
      <p:sp>
        <p:nvSpPr>
          <p:cNvPr id="105" name="Shape 43">
            <a:extLst>
              <a:ext uri="{FF2B5EF4-FFF2-40B4-BE49-F238E27FC236}">
                <a16:creationId xmlns:a16="http://schemas.microsoft.com/office/drawing/2014/main" id="{3B03ECCE-8AD6-D80E-E2D5-A3D86A93B899}"/>
              </a:ext>
            </a:extLst>
          </p:cNvPr>
          <p:cNvSpPr>
            <a:spLocks noGrp="1"/>
          </p:cNvSpPr>
          <p:nvPr/>
        </p:nvSpPr>
        <p:spPr>
          <a:xfrm>
            <a:off x="495700" y="5118860"/>
            <a:ext cx="11247120" cy="502920"/>
          </a:xfrm>
          <a:prstGeom prst="rect">
            <a:avLst/>
          </a:prstGeom>
          <a:solidFill>
            <a:srgbClr val="F5F8FC"/>
          </a:solidFill>
          <a:ln w="6350">
            <a:solidFill>
              <a:srgbClr val="E0E8F2"/>
            </a:solidFill>
            <a:prstDash val="solid"/>
          </a:ln>
        </p:spPr>
        <p:txBody>
          <a:bodyPr/>
          <a:lstStyle/>
          <a:p>
            <a:pPr algn="l" defTabSz="914400">
              <a:buNone/>
            </a:pPr>
            <a:endParaRPr sz="1600" kern="1200">
              <a:solidFill>
                <a:prstClr val="black"/>
              </a:solidFill>
              <a:latin typeface="TencentSans W7"/>
              <a:ea typeface="TencentSans W7"/>
              <a:cs typeface="TencentSans W7"/>
            </a:endParaRPr>
          </a:p>
        </p:txBody>
      </p:sp>
      <p:sp>
        <p:nvSpPr>
          <p:cNvPr id="106" name="Text 44">
            <a:extLst>
              <a:ext uri="{FF2B5EF4-FFF2-40B4-BE49-F238E27FC236}">
                <a16:creationId xmlns:a16="http://schemas.microsoft.com/office/drawing/2014/main" id="{3C557D2F-3F4A-C224-4476-8D228FE837FA}"/>
              </a:ext>
            </a:extLst>
          </p:cNvPr>
          <p:cNvSpPr>
            <a:spLocks noGrp="1"/>
          </p:cNvSpPr>
          <p:nvPr/>
        </p:nvSpPr>
        <p:spPr>
          <a:xfrm>
            <a:off x="678580" y="5118860"/>
            <a:ext cx="1641960" cy="502920"/>
          </a:xfrm>
          <a:prstGeom prst="rect">
            <a:avLst/>
          </a:prstGeom>
          <a:noFill/>
        </p:spPr>
        <p:txBody>
          <a:bodyPr wrap="square" anchor="ctr"/>
          <a:lstStyle/>
          <a:p>
            <a:pPr algn="l" defTabSz="914400">
              <a:buNone/>
            </a:pPr>
            <a:r>
              <a:rPr sz="1200">
                <a:solidFill>
                  <a:srgbClr val="006EFF"/>
                </a:solidFill>
                <a:latin typeface="TencentSans W7"/>
                <a:ea typeface="TencentSans W7"/>
                <a:cs typeface="TencentSans W7"/>
              </a:rPr>
              <a:t>服务潜力</a:t>
            </a:r>
            <a:endParaRPr sz="1200" kern="1200">
              <a:solidFill>
                <a:prstClr val="black"/>
              </a:solidFill>
              <a:latin typeface="TencentSans W7"/>
              <a:ea typeface="TencentSans W7"/>
              <a:cs typeface="TencentSans W7"/>
            </a:endParaRPr>
          </a:p>
        </p:txBody>
      </p:sp>
      <p:sp>
        <p:nvSpPr>
          <p:cNvPr id="107" name="Text 45">
            <a:extLst>
              <a:ext uri="{FF2B5EF4-FFF2-40B4-BE49-F238E27FC236}">
                <a16:creationId xmlns:a16="http://schemas.microsoft.com/office/drawing/2014/main" id="{53CB995A-4393-0279-AFA3-9071E5513A63}"/>
              </a:ext>
            </a:extLst>
          </p:cNvPr>
          <p:cNvSpPr>
            <a:spLocks noGrp="1"/>
          </p:cNvSpPr>
          <p:nvPr/>
        </p:nvSpPr>
        <p:spPr>
          <a:xfrm>
            <a:off x="2324500" y="5118860"/>
            <a:ext cx="3634933" cy="502920"/>
          </a:xfrm>
          <a:prstGeom prst="rect">
            <a:avLst/>
          </a:prstGeom>
          <a:noFill/>
        </p:spPr>
        <p:txBody>
          <a:bodyPr wrap="square" anchor="ctr"/>
          <a:lstStyle/>
          <a:p>
            <a:pPr algn="l" defTabSz="914400">
              <a:buNone/>
            </a:pPr>
            <a:r>
              <a:rPr sz="1100">
                <a:solidFill>
                  <a:srgbClr val="1A2840"/>
                </a:solidFill>
                <a:latin typeface="TencentSans W7"/>
                <a:ea typeface="TencentSans W7"/>
                <a:cs typeface="TencentSans W7"/>
              </a:rPr>
              <a:t>存在集成、咨询或运营需求</a:t>
            </a:r>
            <a:endParaRPr sz="1100" kern="1200">
              <a:solidFill>
                <a:prstClr val="black"/>
              </a:solidFill>
              <a:latin typeface="TencentSans W7"/>
              <a:ea typeface="TencentSans W7"/>
              <a:cs typeface="TencentSans W7"/>
            </a:endParaRPr>
          </a:p>
        </p:txBody>
      </p:sp>
      <p:sp>
        <p:nvSpPr>
          <p:cNvPr id="108" name="Text 46">
            <a:extLst>
              <a:ext uri="{FF2B5EF4-FFF2-40B4-BE49-F238E27FC236}">
                <a16:creationId xmlns:a16="http://schemas.microsoft.com/office/drawing/2014/main" id="{090B9CC2-330B-000D-7155-F1092478FC33}"/>
              </a:ext>
            </a:extLst>
          </p:cNvPr>
          <p:cNvSpPr>
            <a:spLocks noGrp="1"/>
          </p:cNvSpPr>
          <p:nvPr/>
        </p:nvSpPr>
        <p:spPr>
          <a:xfrm>
            <a:off x="6896500" y="5118860"/>
            <a:ext cx="2743200" cy="502920"/>
          </a:xfrm>
          <a:prstGeom prst="rect">
            <a:avLst/>
          </a:prstGeom>
          <a:noFill/>
        </p:spPr>
        <p:txBody>
          <a:bodyPr wrap="square" anchor="ctr"/>
          <a:lstStyle/>
          <a:p>
            <a:pPr algn="l" defTabSz="914400">
              <a:buNone/>
            </a:pPr>
            <a:r>
              <a:rPr sz="1100">
                <a:solidFill>
                  <a:srgbClr val="1A2840"/>
                </a:solidFill>
                <a:latin typeface="TencentSans W7"/>
                <a:ea typeface="TencentSans W7"/>
                <a:cs typeface="TencentSans W7"/>
              </a:rPr>
              <a:t>不只购买 License</a:t>
            </a:r>
            <a:endParaRPr sz="1100" kern="1200">
              <a:solidFill>
                <a:prstClr val="black"/>
              </a:solidFill>
              <a:latin typeface="TencentSans W7"/>
              <a:ea typeface="TencentSans W7"/>
              <a:cs typeface="TencentSans W7"/>
            </a:endParaRPr>
          </a:p>
        </p:txBody>
      </p:sp>
      <p:sp>
        <p:nvSpPr>
          <p:cNvPr id="109" name="Text 47">
            <a:extLst>
              <a:ext uri="{FF2B5EF4-FFF2-40B4-BE49-F238E27FC236}">
                <a16:creationId xmlns:a16="http://schemas.microsoft.com/office/drawing/2014/main" id="{6D84DDEF-9278-5506-A832-54F340D0CFE2}"/>
              </a:ext>
            </a:extLst>
          </p:cNvPr>
          <p:cNvSpPr>
            <a:spLocks noGrp="1"/>
          </p:cNvSpPr>
          <p:nvPr/>
        </p:nvSpPr>
        <p:spPr>
          <a:xfrm>
            <a:off x="9898780" y="5118860"/>
            <a:ext cx="1463040" cy="502920"/>
          </a:xfrm>
          <a:prstGeom prst="rect">
            <a:avLst/>
          </a:prstGeom>
          <a:noFill/>
        </p:spPr>
        <p:txBody>
          <a:bodyPr wrap="square" anchor="ctr"/>
          <a:lstStyle/>
          <a:p>
            <a:pPr algn="l" defTabSz="914400">
              <a:buNone/>
            </a:pPr>
            <a:r>
              <a:rPr sz="1100">
                <a:solidFill>
                  <a:srgbClr val="0060FF"/>
                </a:solidFill>
                <a:latin typeface="TencentSans W7"/>
                <a:ea typeface="TencentSans W7"/>
                <a:cs typeface="TencentSans W7"/>
              </a:rPr>
              <a:t>可形成长期收入</a:t>
            </a:r>
            <a:endParaRPr sz="1100" kern="1200">
              <a:solidFill>
                <a:srgbClr val="0060FF"/>
              </a:solidFill>
              <a:latin typeface="TencentSans W7"/>
              <a:ea typeface="TencentSans W7"/>
              <a:cs typeface="TencentSans W7"/>
            </a:endParaRPr>
          </a:p>
        </p:txBody>
      </p:sp>
      <p:sp>
        <p:nvSpPr>
          <p:cNvPr id="112" name="Text 48">
            <a:extLst>
              <a:ext uri="{FF2B5EF4-FFF2-40B4-BE49-F238E27FC236}">
                <a16:creationId xmlns:a16="http://schemas.microsoft.com/office/drawing/2014/main" id="{F7A4FEC4-91E1-51CC-5738-6D6C46FDB6A2}"/>
              </a:ext>
            </a:extLst>
          </p:cNvPr>
          <p:cNvSpPr>
            <a:spLocks noGrp="1"/>
          </p:cNvSpPr>
          <p:nvPr/>
        </p:nvSpPr>
        <p:spPr>
          <a:xfrm>
            <a:off x="297580" y="6461801"/>
            <a:ext cx="11247120" cy="274320"/>
          </a:xfrm>
          <a:prstGeom prst="rect">
            <a:avLst/>
          </a:prstGeom>
          <a:noFill/>
        </p:spPr>
        <p:txBody>
          <a:bodyPr wrap="square" anchor="ctr"/>
          <a:lstStyle/>
          <a:p>
            <a:pPr algn="l" defTabSz="914400">
              <a:buNone/>
            </a:pPr>
            <a:r>
              <a:rPr sz="1000" b="0" i="1">
                <a:solidFill>
                  <a:srgbClr val="4A5870"/>
                </a:solidFill>
                <a:latin typeface="Microsoft YaHei"/>
                <a:ea typeface="Microsoft YaHei"/>
                <a:cs typeface="Microsoft YaHei"/>
              </a:rPr>
              <a:t>★ 内部战略建议：按试点成功概率与扩容潜力综合排序</a:t>
            </a:r>
            <a:endParaRPr sz="1000" b="0" kern="1200">
              <a:solidFill>
                <a:prstClr val="black"/>
              </a:solidFill>
              <a:latin typeface="Calibri"/>
              <a:ea typeface="Calibri"/>
              <a:cs typeface="Calibri"/>
            </a:endParaRPr>
          </a:p>
        </p:txBody>
      </p:sp>
      <p:sp>
        <p:nvSpPr>
          <p:cNvPr id="5" name="Shape 38">
            <a:extLst>
              <a:ext uri="{FF2B5EF4-FFF2-40B4-BE49-F238E27FC236}">
                <a16:creationId xmlns:a16="http://schemas.microsoft.com/office/drawing/2014/main" id="{A7C25AE6-FE76-3264-3578-5E6E52FEF58A}"/>
              </a:ext>
            </a:extLst>
          </p:cNvPr>
          <p:cNvSpPr>
            <a:spLocks noGrp="1"/>
          </p:cNvSpPr>
          <p:nvPr/>
        </p:nvSpPr>
        <p:spPr>
          <a:xfrm>
            <a:off x="493720" y="5623365"/>
            <a:ext cx="11247120" cy="502920"/>
          </a:xfrm>
          <a:prstGeom prst="rect">
            <a:avLst/>
          </a:prstGeom>
          <a:solidFill>
            <a:srgbClr val="FFFFFF"/>
          </a:solidFill>
          <a:ln w="6350">
            <a:solidFill>
              <a:srgbClr val="E0E8F2"/>
            </a:solidFill>
            <a:prstDash val="solid"/>
          </a:ln>
        </p:spPr>
        <p:txBody>
          <a:bodyPr/>
          <a:lstStyle/>
          <a:p>
            <a:pPr algn="l" defTabSz="914400">
              <a:buNone/>
            </a:pPr>
            <a:endParaRPr sz="1600" kern="1200">
              <a:solidFill>
                <a:prstClr val="black"/>
              </a:solidFill>
              <a:latin typeface="TencentSans W7"/>
              <a:ea typeface="TencentSans W7"/>
              <a:cs typeface="TencentSans W7"/>
            </a:endParaRPr>
          </a:p>
        </p:txBody>
      </p:sp>
      <p:sp>
        <p:nvSpPr>
          <p:cNvPr id="6" name="Text 39">
            <a:extLst>
              <a:ext uri="{FF2B5EF4-FFF2-40B4-BE49-F238E27FC236}">
                <a16:creationId xmlns:a16="http://schemas.microsoft.com/office/drawing/2014/main" id="{D112154E-97A7-D197-1A9C-1940182D50B9}"/>
              </a:ext>
            </a:extLst>
          </p:cNvPr>
          <p:cNvSpPr>
            <a:spLocks noGrp="1"/>
          </p:cNvSpPr>
          <p:nvPr/>
        </p:nvSpPr>
        <p:spPr>
          <a:xfrm>
            <a:off x="676600" y="5623365"/>
            <a:ext cx="1463040" cy="502920"/>
          </a:xfrm>
          <a:prstGeom prst="rect">
            <a:avLst/>
          </a:prstGeom>
          <a:noFill/>
        </p:spPr>
        <p:txBody>
          <a:bodyPr wrap="square" anchor="ctr"/>
          <a:lstStyle/>
          <a:p>
            <a:pPr algn="l" defTabSz="914400">
              <a:buNone/>
            </a:pPr>
            <a:r>
              <a:rPr sz="1200">
                <a:solidFill>
                  <a:srgbClr val="006EFF"/>
                </a:solidFill>
                <a:latin typeface="TencentSans W7"/>
                <a:ea typeface="TencentSans W7"/>
                <a:cs typeface="TencentSans W7"/>
              </a:rPr>
              <a:t>客户关系</a:t>
            </a:r>
            <a:endParaRPr sz="1200" kern="1200">
              <a:solidFill>
                <a:prstClr val="black"/>
              </a:solidFill>
              <a:latin typeface="TencentSans W7"/>
              <a:ea typeface="TencentSans W7"/>
              <a:cs typeface="TencentSans W7"/>
            </a:endParaRPr>
          </a:p>
        </p:txBody>
      </p:sp>
      <p:sp>
        <p:nvSpPr>
          <p:cNvPr id="7" name="Text 40">
            <a:extLst>
              <a:ext uri="{FF2B5EF4-FFF2-40B4-BE49-F238E27FC236}">
                <a16:creationId xmlns:a16="http://schemas.microsoft.com/office/drawing/2014/main" id="{E3ABB22E-2412-B5FA-725A-ED7F6AF1D03B}"/>
              </a:ext>
            </a:extLst>
          </p:cNvPr>
          <p:cNvSpPr>
            <a:spLocks noGrp="1"/>
          </p:cNvSpPr>
          <p:nvPr/>
        </p:nvSpPr>
        <p:spPr>
          <a:xfrm>
            <a:off x="2322520" y="5623365"/>
            <a:ext cx="3636913" cy="502920"/>
          </a:xfrm>
          <a:prstGeom prst="rect">
            <a:avLst/>
          </a:prstGeom>
          <a:noFill/>
        </p:spPr>
        <p:txBody>
          <a:bodyPr wrap="square" anchor="ctr"/>
          <a:lstStyle/>
          <a:p>
            <a:pPr algn="l" defTabSz="914400">
              <a:buNone/>
            </a:pPr>
            <a:r>
              <a:rPr sz="1100">
                <a:solidFill>
                  <a:srgbClr val="1A2840"/>
                </a:solidFill>
                <a:latin typeface="TencentSans W7"/>
                <a:ea typeface="TencentSans W7"/>
                <a:cs typeface="TencentSans W7"/>
              </a:rPr>
              <a:t>已有信任基础或标杆意愿</a:t>
            </a:r>
            <a:endParaRPr sz="1100" kern="1200">
              <a:solidFill>
                <a:prstClr val="black"/>
              </a:solidFill>
              <a:latin typeface="TencentSans W7"/>
              <a:ea typeface="TencentSans W7"/>
              <a:cs typeface="TencentSans W7"/>
            </a:endParaRPr>
          </a:p>
        </p:txBody>
      </p:sp>
      <p:sp>
        <p:nvSpPr>
          <p:cNvPr id="8" name="Text 41">
            <a:extLst>
              <a:ext uri="{FF2B5EF4-FFF2-40B4-BE49-F238E27FC236}">
                <a16:creationId xmlns:a16="http://schemas.microsoft.com/office/drawing/2014/main" id="{4106C9A9-DE31-52FA-F1BD-0F514FC372AB}"/>
              </a:ext>
            </a:extLst>
          </p:cNvPr>
          <p:cNvSpPr>
            <a:spLocks noGrp="1"/>
          </p:cNvSpPr>
          <p:nvPr/>
        </p:nvSpPr>
        <p:spPr>
          <a:xfrm>
            <a:off x="6894520" y="5623365"/>
            <a:ext cx="2976548" cy="502920"/>
          </a:xfrm>
          <a:prstGeom prst="rect">
            <a:avLst/>
          </a:prstGeom>
          <a:noFill/>
        </p:spPr>
        <p:txBody>
          <a:bodyPr wrap="square" anchor="ctr"/>
          <a:lstStyle/>
          <a:p>
            <a:pPr algn="l" defTabSz="914400">
              <a:buNone/>
            </a:pPr>
            <a:r>
              <a:rPr sz="1100">
                <a:solidFill>
                  <a:srgbClr val="1A2840"/>
                </a:solidFill>
                <a:latin typeface="TencentSans W7"/>
                <a:ea typeface="TencentSans W7"/>
                <a:cs typeface="TencentSans W7"/>
              </a:rPr>
              <a:t>愿意共同打磨案例</a:t>
            </a:r>
            <a:endParaRPr sz="1100" kern="1200">
              <a:solidFill>
                <a:prstClr val="black"/>
              </a:solidFill>
              <a:latin typeface="TencentSans W7"/>
              <a:ea typeface="TencentSans W7"/>
              <a:cs typeface="TencentSans W7"/>
            </a:endParaRPr>
          </a:p>
        </p:txBody>
      </p:sp>
      <p:sp>
        <p:nvSpPr>
          <p:cNvPr id="9" name="Text 42">
            <a:extLst>
              <a:ext uri="{FF2B5EF4-FFF2-40B4-BE49-F238E27FC236}">
                <a16:creationId xmlns:a16="http://schemas.microsoft.com/office/drawing/2014/main" id="{93BB33D9-C549-F6AC-2C64-6BAE2CD8A02A}"/>
              </a:ext>
            </a:extLst>
          </p:cNvPr>
          <p:cNvSpPr>
            <a:spLocks noGrp="1"/>
          </p:cNvSpPr>
          <p:nvPr/>
        </p:nvSpPr>
        <p:spPr>
          <a:xfrm>
            <a:off x="9896800" y="5623365"/>
            <a:ext cx="1463040" cy="502920"/>
          </a:xfrm>
          <a:prstGeom prst="rect">
            <a:avLst/>
          </a:prstGeom>
          <a:noFill/>
        </p:spPr>
        <p:txBody>
          <a:bodyPr wrap="square" anchor="ctr"/>
          <a:lstStyle/>
          <a:p>
            <a:pPr algn="l" defTabSz="914400">
              <a:buNone/>
            </a:pPr>
            <a:r>
              <a:rPr sz="1100">
                <a:solidFill>
                  <a:srgbClr val="0060FF"/>
                </a:solidFill>
                <a:latin typeface="TencentSans W7"/>
                <a:ea typeface="TencentSans W7"/>
                <a:cs typeface="TencentSans W7"/>
              </a:rPr>
              <a:t>缩短成交与复制周期</a:t>
            </a:r>
            <a:endParaRPr sz="1100" kern="1200">
              <a:solidFill>
                <a:srgbClr val="0060FF"/>
              </a:solidFill>
              <a:latin typeface="TencentSans W7"/>
              <a:ea typeface="TencentSans W7"/>
              <a:cs typeface="TencentSans W7"/>
            </a:endParaRPr>
          </a:p>
        </p:txBody>
      </p:sp>
    </p:spTree>
    <p:extLst>
      <p:ext uri="{BB962C8B-B14F-4D97-AF65-F5344CB8AC3E}">
        <p14:creationId xmlns:p14="http://schemas.microsoft.com/office/powerpoint/2010/main" val="23608472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标题文本">
            <a:extLst>
              <a:ext uri="{FF2B5EF4-FFF2-40B4-BE49-F238E27FC236}">
                <a16:creationId xmlns:a16="http://schemas.microsoft.com/office/drawing/2014/main" id="{216F5CF1-382C-598A-2EF9-DFD110A84CB8}"/>
              </a:ext>
            </a:extLst>
          </p:cNvPr>
          <p:cNvSpPr>
            <a:spLocks noGrp="1"/>
          </p:cNvSpPr>
          <p:nvPr/>
        </p:nvSpPr>
        <p:spPr>
          <a:xfrm>
            <a:off x="826183" y="259039"/>
            <a:ext cx="8141335" cy="438912"/>
          </a:xfrm>
          <a:prstGeom prst="rect">
            <a:avLst/>
          </a:prstGeom>
          <a:ln w="12700"/>
          <a:effectLst>
            <a:outerShdw blurRad="50800" dist="38100" dir="2700000" algn="tl" rotWithShape="0">
              <a:prstClr val="black">
                <a:alpha val="40000"/>
              </a:prstClr>
            </a:outerShdw>
          </a:effectLst>
        </p:spPr>
        <p:txBody>
          <a:bodyPr wrap="square" lIns="0" tIns="0" rIns="0" bIns="0">
            <a:spAutoFit/>
          </a:bodyPr>
          <a:lstStyle>
            <a:lvl1pPr algn="l" defTabSz="457200">
              <a:lnSpc>
                <a:spcPct val="120000"/>
              </a:lnSpc>
              <a:buNone/>
              <a:defRPr sz="2400">
                <a:solidFill>
                  <a:schemeClr val="tx2"/>
                </a:solidFill>
                <a:latin typeface="腾讯体 W7"/>
                <a:ea typeface="腾讯体 W7"/>
                <a:cs typeface="腾讯体 W7"/>
              </a:defRPr>
            </a:lvl1pPr>
            <a:lvl2pPr marL="635000" indent="-317500" algn="l" defTabSz="228600">
              <a:lnSpc>
                <a:spcPct val="120000"/>
              </a:lnSpc>
              <a:buSzPct val="125000"/>
              <a:buChar char="•"/>
              <a:defRPr sz="2600" b="0">
                <a:latin typeface="FZLanTingHei-R-GBK"/>
                <a:ea typeface="FZLanTingHei-R-GBK"/>
                <a:cs typeface="FZLanTingHei-R-GBK"/>
              </a:defRPr>
            </a:lvl2pPr>
            <a:lvl3pPr marL="635000" indent="0" algn="l" defTabSz="228600">
              <a:lnSpc>
                <a:spcPct val="120000"/>
              </a:lnSpc>
              <a:buSzPct val="125000"/>
              <a:buNone/>
              <a:defRPr sz="2600" b="0">
                <a:latin typeface="FZLanTingHei-R-GBK"/>
                <a:ea typeface="FZLanTingHei-R-GBK"/>
                <a:cs typeface="FZLanTingHei-R-GBK"/>
              </a:defRPr>
            </a:lvl3pPr>
            <a:lvl4pPr marL="1270000" indent="-317500" algn="l" defTabSz="228600">
              <a:lnSpc>
                <a:spcPct val="120000"/>
              </a:lnSpc>
              <a:buSzPct val="125000"/>
              <a:buChar char="•"/>
              <a:defRPr sz="2600" b="0">
                <a:latin typeface="FZLanTingHei-R-GBK"/>
                <a:ea typeface="FZLanTingHei-R-GBK"/>
                <a:cs typeface="FZLanTingHei-R-GBK"/>
              </a:defRPr>
            </a:lvl4pPr>
            <a:lvl5pPr marL="1587500" indent="-317500" algn="l" defTabSz="228600">
              <a:lnSpc>
                <a:spcPct val="120000"/>
              </a:lnSpc>
              <a:buSzPct val="125000"/>
              <a:buChar char="•"/>
              <a:defRPr sz="2600" b="0">
                <a:latin typeface="FZLanTingHei-R-GBK"/>
                <a:ea typeface="FZLanTingHei-R-GBK"/>
                <a:cs typeface="FZLanTingHei-R-GBK"/>
              </a:defRPr>
            </a:lvl5pPr>
            <a:lvl6pPr marL="1905000" indent="-317500" algn="l" defTabSz="228600">
              <a:lnSpc>
                <a:spcPct val="120000"/>
              </a:lnSpc>
              <a:buSzPct val="125000"/>
              <a:buChar char="•"/>
              <a:defRPr sz="2600" b="0">
                <a:latin typeface="PingFang SC Regular"/>
                <a:ea typeface="PingFang SC Regular"/>
                <a:cs typeface="PingFang SC Regular"/>
              </a:defRPr>
            </a:lvl6pPr>
            <a:lvl7pPr marL="2222500" indent="-317500" algn="l" defTabSz="228600">
              <a:lnSpc>
                <a:spcPct val="120000"/>
              </a:lnSpc>
              <a:buSzPct val="125000"/>
              <a:buChar char="•"/>
              <a:defRPr sz="2600" b="0">
                <a:latin typeface="PingFang SC Regular"/>
                <a:ea typeface="PingFang SC Regular"/>
                <a:cs typeface="PingFang SC Regular"/>
              </a:defRPr>
            </a:lvl7pPr>
            <a:lvl8pPr marL="2540000" indent="-317500" algn="l" defTabSz="228600">
              <a:lnSpc>
                <a:spcPct val="120000"/>
              </a:lnSpc>
              <a:buSzPct val="125000"/>
              <a:buChar char="•"/>
              <a:defRPr sz="2600" b="0">
                <a:latin typeface="PingFang SC Regular"/>
                <a:ea typeface="PingFang SC Regular"/>
                <a:cs typeface="PingFang SC Regular"/>
              </a:defRPr>
            </a:lvl8pPr>
            <a:lvl9pPr marL="2857500" indent="-317500" algn="l" defTabSz="228600">
              <a:lnSpc>
                <a:spcPct val="120000"/>
              </a:lnSpc>
              <a:buSzPct val="125000"/>
              <a:buChar char="•"/>
              <a:defRPr sz="2600" b="0">
                <a:latin typeface="PingFang SC Regular"/>
                <a:ea typeface="PingFang SC Regular"/>
                <a:cs typeface="PingFang SC Regular"/>
              </a:defRPr>
            </a:lvl9pPr>
          </a:lstStyle>
          <a:p>
            <a:r>
              <a:t>大客户转化：先试用，再用价值证明成交</a:t>
            </a:r>
          </a:p>
        </p:txBody>
      </p:sp>
      <p:pic>
        <p:nvPicPr>
          <p:cNvPr id="165" name="图片 75"/>
          <p:cNvPicPr>
            <a:picLocks noChangeAspect="1"/>
          </p:cNvPicPr>
          <p:nvPr/>
        </p:nvPicPr>
        <p:blipFill>
          <a:blip r:embed="rId3"/>
          <a:stretch/>
        </p:blipFill>
        <p:spPr>
          <a:xfrm>
            <a:off x="457200" y="1199910"/>
            <a:ext cx="190440" cy="190440"/>
          </a:xfrm>
          <a:prstGeom prst="rect">
            <a:avLst/>
          </a:prstGeom>
          <a:ln w="0">
            <a:noFill/>
          </a:ln>
        </p:spPr>
      </p:pic>
      <p:sp>
        <p:nvSpPr>
          <p:cNvPr id="77" name="tb_2">
            <a:extLst>
              <a:ext uri="{FF2B5EF4-FFF2-40B4-BE49-F238E27FC236}">
                <a16:creationId xmlns:a16="http://schemas.microsoft.com/office/drawing/2014/main" id="{69E87529-2DB4-FFF1-1C59-CADCD450E2C2}"/>
              </a:ext>
            </a:extLst>
          </p:cNvPr>
          <p:cNvSpPr>
            <a:spLocks noGrp="1"/>
          </p:cNvSpPr>
          <p:nvPr/>
        </p:nvSpPr>
        <p:spPr>
          <a:xfrm>
            <a:off x="723600" y="1133175"/>
            <a:ext cx="1371600" cy="302400"/>
          </a:xfrm>
          <a:prstGeom prst="rect">
            <a:avLst/>
          </a:prstGeom>
          <a:noFill/>
          <a:ln w="0">
            <a:noFill/>
          </a:ln>
        </p:spPr>
        <p:txBody>
          <a:bodyPr lIns="0" tIns="0" rIns="0" bIns="0" anchor="ctr">
            <a:noAutofit/>
          </a:bodyPr>
          <a:lstStyle/>
          <a:p>
            <a:pPr algn="l" defTabSz="914400">
              <a:lnSpc>
                <a:spcPts val="2098"/>
              </a:lnSpc>
              <a:buNone/>
            </a:pPr>
            <a:r>
              <a:rPr>
                <a:solidFill>
                  <a:srgbClr val="0052D9"/>
                </a:solidFill>
                <a:latin typeface="TencentSans W7"/>
                <a:ea typeface="TencentSans W7"/>
                <a:cs typeface="TencentSans W7"/>
              </a:rPr>
              <a:t>试点设计</a:t>
            </a:r>
            <a:endParaRPr kern="1200">
              <a:latin typeface="TencentSans W7"/>
              <a:ea typeface="TencentSans W7"/>
              <a:cs typeface="TencentSans W7"/>
            </a:endParaRPr>
          </a:p>
        </p:txBody>
      </p:sp>
      <p:pic>
        <p:nvPicPr>
          <p:cNvPr id="167" name="图片 78"/>
          <p:cNvPicPr>
            <a:picLocks noChangeAspect="1"/>
          </p:cNvPicPr>
          <p:nvPr/>
        </p:nvPicPr>
        <p:blipFill>
          <a:blip r:embed="rId4"/>
          <a:stretch/>
        </p:blipFill>
        <p:spPr>
          <a:xfrm>
            <a:off x="428399" y="1552349"/>
            <a:ext cx="5520961" cy="1433385"/>
          </a:xfrm>
          <a:prstGeom prst="rect">
            <a:avLst/>
          </a:prstGeom>
          <a:ln w="0">
            <a:noFill/>
          </a:ln>
        </p:spPr>
      </p:pic>
      <p:pic>
        <p:nvPicPr>
          <p:cNvPr id="168" name="图片 79"/>
          <p:cNvPicPr>
            <a:picLocks noChangeAspect="1"/>
          </p:cNvPicPr>
          <p:nvPr/>
        </p:nvPicPr>
        <p:blipFill>
          <a:blip r:embed="rId5"/>
          <a:stretch/>
        </p:blipFill>
        <p:spPr>
          <a:xfrm>
            <a:off x="657000" y="1742790"/>
            <a:ext cx="438120" cy="438120"/>
          </a:xfrm>
          <a:prstGeom prst="rect">
            <a:avLst/>
          </a:prstGeom>
          <a:ln w="0">
            <a:noFill/>
          </a:ln>
        </p:spPr>
      </p:pic>
      <p:sp>
        <p:nvSpPr>
          <p:cNvPr id="81" name="tb_3">
            <a:extLst>
              <a:ext uri="{FF2B5EF4-FFF2-40B4-BE49-F238E27FC236}">
                <a16:creationId xmlns:a16="http://schemas.microsoft.com/office/drawing/2014/main" id="{5E62E876-CAED-FF87-248A-326EA31326D9}"/>
              </a:ext>
            </a:extLst>
          </p:cNvPr>
          <p:cNvSpPr>
            <a:spLocks noGrp="1"/>
          </p:cNvSpPr>
          <p:nvPr/>
        </p:nvSpPr>
        <p:spPr>
          <a:xfrm>
            <a:off x="1180800" y="1804720"/>
            <a:ext cx="4467524" cy="302400"/>
          </a:xfrm>
          <a:prstGeom prst="rect">
            <a:avLst/>
          </a:prstGeom>
          <a:noFill/>
          <a:ln w="0">
            <a:noFill/>
          </a:ln>
        </p:spPr>
        <p:txBody>
          <a:bodyPr lIns="0" tIns="0" rIns="0" bIns="0" anchor="ctr">
            <a:noAutofit/>
          </a:bodyPr>
          <a:lstStyle/>
          <a:p>
            <a:pPr algn="l" defTabSz="914400">
              <a:lnSpc>
                <a:spcPts val="2098"/>
              </a:lnSpc>
              <a:buNone/>
            </a:pPr>
            <a:r>
              <a:rPr sz="1350">
                <a:solidFill>
                  <a:srgbClr val="1F4FC7"/>
                </a:solidFill>
                <a:latin typeface="TencentSans W7"/>
                <a:ea typeface="TencentSans W7"/>
                <a:cs typeface="TencentSans W7"/>
              </a:rPr>
              <a:t>锁定客户：管理层重视效率、有明确试点部门</a:t>
            </a:r>
            <a:endParaRPr sz="1350" kern="1200">
              <a:latin typeface="TencentSans W7"/>
              <a:ea typeface="TencentSans W7"/>
              <a:cs typeface="TencentSans W7"/>
            </a:endParaRPr>
          </a:p>
        </p:txBody>
      </p:sp>
      <p:sp>
        <p:nvSpPr>
          <p:cNvPr id="82" name="tb_4">
            <a:extLst>
              <a:ext uri="{FF2B5EF4-FFF2-40B4-BE49-F238E27FC236}">
                <a16:creationId xmlns:a16="http://schemas.microsoft.com/office/drawing/2014/main" id="{EE594618-CC56-0BEA-65AA-2E2E32A5CF0C}"/>
              </a:ext>
            </a:extLst>
          </p:cNvPr>
          <p:cNvSpPr>
            <a:spLocks noGrp="1"/>
          </p:cNvSpPr>
          <p:nvPr/>
        </p:nvSpPr>
        <p:spPr>
          <a:xfrm>
            <a:off x="685799" y="2195700"/>
            <a:ext cx="4962525" cy="632866"/>
          </a:xfrm>
          <a:prstGeom prst="rect">
            <a:avLst/>
          </a:prstGeom>
          <a:noFill/>
          <a:ln w="0">
            <a:noFill/>
          </a:ln>
        </p:spPr>
        <p:txBody>
          <a:bodyPr wrap="square" lIns="0" tIns="0" rIns="0" bIns="0" anchor="t">
            <a:spAutoFit/>
          </a:bodyPr>
          <a:lstStyle/>
          <a:p>
            <a:pPr algn="l" defTabSz="914400">
              <a:lnSpc>
                <a:spcPts val="1704"/>
              </a:lnSpc>
              <a:buNone/>
            </a:pPr>
            <a:r>
              <a:rPr sz="1050">
                <a:solidFill>
                  <a:srgbClr val="475569"/>
                </a:solidFill>
                <a:latin typeface="TencentSans W7"/>
                <a:ea typeface="TencentSans W7"/>
                <a:cs typeface="TencentSans W7"/>
              </a:rPr>
              <a:t>建议 5–10 个账号｜1 个月周期｜2 个高频岗位。先定义任务和验收口径，再开始体验。</a:t>
            </a:r>
            <a:endParaRPr sz="1050" kern="1200">
              <a:latin typeface="TencentSans W7"/>
              <a:ea typeface="TencentSans W7"/>
              <a:cs typeface="TencentSans W7"/>
            </a:endParaRPr>
          </a:p>
        </p:txBody>
      </p:sp>
      <p:pic>
        <p:nvPicPr>
          <p:cNvPr id="171" name="图片 82"/>
          <p:cNvPicPr>
            <a:picLocks noChangeAspect="1"/>
          </p:cNvPicPr>
          <p:nvPr/>
        </p:nvPicPr>
        <p:blipFill>
          <a:blip r:embed="rId4"/>
          <a:stretch/>
        </p:blipFill>
        <p:spPr>
          <a:xfrm>
            <a:off x="6234037" y="1552350"/>
            <a:ext cx="5520961" cy="1433384"/>
          </a:xfrm>
          <a:prstGeom prst="rect">
            <a:avLst/>
          </a:prstGeom>
          <a:ln w="0">
            <a:noFill/>
          </a:ln>
        </p:spPr>
      </p:pic>
      <p:pic>
        <p:nvPicPr>
          <p:cNvPr id="172" name="图片 83"/>
          <p:cNvPicPr>
            <a:picLocks noChangeAspect="1"/>
          </p:cNvPicPr>
          <p:nvPr/>
        </p:nvPicPr>
        <p:blipFill>
          <a:blip r:embed="rId6"/>
          <a:stretch/>
        </p:blipFill>
        <p:spPr>
          <a:xfrm>
            <a:off x="6462638" y="1742790"/>
            <a:ext cx="438120" cy="438120"/>
          </a:xfrm>
          <a:prstGeom prst="rect">
            <a:avLst/>
          </a:prstGeom>
          <a:ln w="0">
            <a:noFill/>
          </a:ln>
        </p:spPr>
      </p:pic>
      <p:sp>
        <p:nvSpPr>
          <p:cNvPr id="85" name="tb_5">
            <a:extLst>
              <a:ext uri="{FF2B5EF4-FFF2-40B4-BE49-F238E27FC236}">
                <a16:creationId xmlns:a16="http://schemas.microsoft.com/office/drawing/2014/main" id="{141832D7-8563-DC94-3E08-EEDB3787BEA1}"/>
              </a:ext>
            </a:extLst>
          </p:cNvPr>
          <p:cNvSpPr>
            <a:spLocks noGrp="1"/>
          </p:cNvSpPr>
          <p:nvPr/>
        </p:nvSpPr>
        <p:spPr>
          <a:xfrm>
            <a:off x="6986436" y="1804720"/>
            <a:ext cx="4526723" cy="302400"/>
          </a:xfrm>
          <a:prstGeom prst="rect">
            <a:avLst/>
          </a:prstGeom>
          <a:noFill/>
          <a:ln w="0">
            <a:noFill/>
          </a:ln>
        </p:spPr>
        <p:txBody>
          <a:bodyPr lIns="0" tIns="0" rIns="0" bIns="0" anchor="ctr">
            <a:noAutofit/>
          </a:bodyPr>
          <a:lstStyle/>
          <a:p>
            <a:pPr algn="l" defTabSz="914400">
              <a:lnSpc>
                <a:spcPts val="2098"/>
              </a:lnSpc>
              <a:buNone/>
            </a:pPr>
            <a:r>
              <a:rPr sz="1350">
                <a:solidFill>
                  <a:srgbClr val="1F4FC7"/>
                </a:solidFill>
                <a:latin typeface="TencentSans W7"/>
                <a:ea typeface="TencentSans W7"/>
                <a:cs typeface="TencentSans W7"/>
              </a:rPr>
              <a:t>转化路径：记录效果—输出 ROI—采购—扩容</a:t>
            </a:r>
            <a:endParaRPr sz="1350" kern="1200">
              <a:latin typeface="TencentSans W7"/>
              <a:ea typeface="TencentSans W7"/>
              <a:cs typeface="TencentSans W7"/>
            </a:endParaRPr>
          </a:p>
        </p:txBody>
      </p:sp>
      <p:sp>
        <p:nvSpPr>
          <p:cNvPr id="86" name="tb_6">
            <a:extLst>
              <a:ext uri="{FF2B5EF4-FFF2-40B4-BE49-F238E27FC236}">
                <a16:creationId xmlns:a16="http://schemas.microsoft.com/office/drawing/2014/main" id="{D37488C2-0D2B-1B90-3FF4-E43D1ABC0F50}"/>
              </a:ext>
            </a:extLst>
          </p:cNvPr>
          <p:cNvSpPr>
            <a:spLocks noGrp="1"/>
          </p:cNvSpPr>
          <p:nvPr/>
        </p:nvSpPr>
        <p:spPr>
          <a:xfrm>
            <a:off x="6491078" y="2219450"/>
            <a:ext cx="4978910" cy="632866"/>
          </a:xfrm>
          <a:prstGeom prst="rect">
            <a:avLst/>
          </a:prstGeom>
          <a:noFill/>
          <a:ln w="0">
            <a:noFill/>
          </a:ln>
        </p:spPr>
        <p:txBody>
          <a:bodyPr wrap="square" lIns="0" tIns="0" rIns="0" bIns="0" anchor="t">
            <a:spAutoFit/>
          </a:bodyPr>
          <a:lstStyle/>
          <a:p>
            <a:pPr algn="l" defTabSz="914400">
              <a:lnSpc>
                <a:spcPts val="1704"/>
              </a:lnSpc>
              <a:buNone/>
            </a:pPr>
            <a:r>
              <a:rPr sz="1050">
                <a:solidFill>
                  <a:srgbClr val="475569"/>
                </a:solidFill>
                <a:latin typeface="TencentSans W7"/>
                <a:ea typeface="TencentSans W7"/>
                <a:cs typeface="TencentSans W7"/>
              </a:rPr>
              <a:t>记录节省时间、结果质量、员工反馈和管理层评价；复盘后输出 ROI 报告，推动采购与扩容。</a:t>
            </a:r>
            <a:endParaRPr sz="1050" kern="1200">
              <a:latin typeface="TencentSans W7"/>
              <a:ea typeface="TencentSans W7"/>
              <a:cs typeface="TencentSans W7"/>
            </a:endParaRPr>
          </a:p>
        </p:txBody>
      </p:sp>
      <p:pic>
        <p:nvPicPr>
          <p:cNvPr id="175" name="图片 94"/>
          <p:cNvPicPr>
            <a:picLocks noChangeAspect="1"/>
          </p:cNvPicPr>
          <p:nvPr/>
        </p:nvPicPr>
        <p:blipFill>
          <a:blip r:embed="rId7"/>
          <a:stretch/>
        </p:blipFill>
        <p:spPr>
          <a:xfrm>
            <a:off x="457200" y="3233550"/>
            <a:ext cx="190440" cy="190440"/>
          </a:xfrm>
          <a:prstGeom prst="rect">
            <a:avLst/>
          </a:prstGeom>
          <a:ln w="0">
            <a:noFill/>
          </a:ln>
        </p:spPr>
      </p:pic>
      <p:sp>
        <p:nvSpPr>
          <p:cNvPr id="96" name="tb_11">
            <a:extLst>
              <a:ext uri="{FF2B5EF4-FFF2-40B4-BE49-F238E27FC236}">
                <a16:creationId xmlns:a16="http://schemas.microsoft.com/office/drawing/2014/main" id="{CAC51771-A8B4-34F3-B594-0672DF24FF0B}"/>
              </a:ext>
            </a:extLst>
          </p:cNvPr>
          <p:cNvSpPr>
            <a:spLocks noGrp="1"/>
          </p:cNvSpPr>
          <p:nvPr/>
        </p:nvSpPr>
        <p:spPr>
          <a:xfrm>
            <a:off x="723600" y="3166815"/>
            <a:ext cx="1371600" cy="302400"/>
          </a:xfrm>
          <a:prstGeom prst="rect">
            <a:avLst/>
          </a:prstGeom>
          <a:noFill/>
          <a:ln w="0">
            <a:noFill/>
          </a:ln>
        </p:spPr>
        <p:txBody>
          <a:bodyPr lIns="0" tIns="0" rIns="0" bIns="0" anchor="ctr">
            <a:noAutofit/>
          </a:bodyPr>
          <a:lstStyle/>
          <a:p>
            <a:pPr algn="l" defTabSz="914400">
              <a:lnSpc>
                <a:spcPts val="2098"/>
              </a:lnSpc>
              <a:buNone/>
            </a:pPr>
            <a:r>
              <a:rPr>
                <a:solidFill>
                  <a:srgbClr val="0052D9"/>
                </a:solidFill>
                <a:latin typeface="TencentSans W7"/>
                <a:ea typeface="TencentSans W7"/>
                <a:cs typeface="TencentSans W7"/>
              </a:rPr>
              <a:t>试点三步</a:t>
            </a:r>
            <a:endParaRPr kern="1200">
              <a:latin typeface="TencentSans W7"/>
              <a:ea typeface="TencentSans W7"/>
              <a:cs typeface="TencentSans W7"/>
            </a:endParaRPr>
          </a:p>
        </p:txBody>
      </p:sp>
      <p:pic>
        <p:nvPicPr>
          <p:cNvPr id="177" name="图片 96"/>
          <p:cNvPicPr>
            <a:picLocks noChangeAspect="1"/>
          </p:cNvPicPr>
          <p:nvPr/>
        </p:nvPicPr>
        <p:blipFill>
          <a:blip r:embed="rId8"/>
          <a:stretch/>
        </p:blipFill>
        <p:spPr>
          <a:xfrm>
            <a:off x="428400" y="3585990"/>
            <a:ext cx="5543280" cy="852480"/>
          </a:xfrm>
          <a:prstGeom prst="rect">
            <a:avLst/>
          </a:prstGeom>
          <a:ln w="0">
            <a:noFill/>
          </a:ln>
        </p:spPr>
      </p:pic>
      <p:pic>
        <p:nvPicPr>
          <p:cNvPr id="178" name="图片 97"/>
          <p:cNvPicPr>
            <a:picLocks noChangeAspect="1"/>
          </p:cNvPicPr>
          <p:nvPr/>
        </p:nvPicPr>
        <p:blipFill>
          <a:blip r:embed="rId9"/>
          <a:stretch/>
        </p:blipFill>
        <p:spPr>
          <a:xfrm>
            <a:off x="647640" y="3897750"/>
            <a:ext cx="228600" cy="228600"/>
          </a:xfrm>
          <a:prstGeom prst="rect">
            <a:avLst/>
          </a:prstGeom>
          <a:ln w="0">
            <a:noFill/>
          </a:ln>
        </p:spPr>
      </p:pic>
      <p:sp>
        <p:nvSpPr>
          <p:cNvPr id="99" name="tb_12">
            <a:extLst>
              <a:ext uri="{FF2B5EF4-FFF2-40B4-BE49-F238E27FC236}">
                <a16:creationId xmlns:a16="http://schemas.microsoft.com/office/drawing/2014/main" id="{C870D638-67D6-A892-078C-9B798A713A00}"/>
              </a:ext>
            </a:extLst>
          </p:cNvPr>
          <p:cNvSpPr>
            <a:spLocks noGrp="1"/>
          </p:cNvSpPr>
          <p:nvPr/>
        </p:nvSpPr>
        <p:spPr>
          <a:xfrm>
            <a:off x="647640" y="3897750"/>
            <a:ext cx="232920" cy="264600"/>
          </a:xfrm>
          <a:prstGeom prst="rect">
            <a:avLst/>
          </a:prstGeom>
          <a:noFill/>
          <a:ln w="0">
            <a:noFill/>
          </a:ln>
        </p:spPr>
        <p:txBody>
          <a:bodyPr lIns="0" tIns="0" rIns="0" bIns="0" anchor="ctr">
            <a:noAutofit/>
          </a:bodyPr>
          <a:lstStyle/>
          <a:p>
            <a:pPr defTabSz="914400">
              <a:lnSpc>
                <a:spcPts val="1199"/>
              </a:lnSpc>
              <a:buNone/>
            </a:pPr>
            <a:r>
              <a:rPr sz="900">
                <a:solidFill>
                  <a:srgbClr val="FFFFFF"/>
                </a:solidFill>
                <a:latin typeface="TencentSans W7"/>
                <a:ea typeface="TencentSans W7"/>
                <a:cs typeface="TencentSans W7"/>
              </a:rPr>
              <a:t>1</a:t>
            </a:r>
            <a:endParaRPr sz="900" kern="1200">
              <a:latin typeface="TencentSans W7"/>
              <a:ea typeface="TencentSans W7"/>
              <a:cs typeface="TencentSans W7"/>
            </a:endParaRPr>
          </a:p>
        </p:txBody>
      </p:sp>
      <p:pic>
        <p:nvPicPr>
          <p:cNvPr id="180" name="图片 99"/>
          <p:cNvPicPr>
            <a:picLocks noChangeAspect="1"/>
          </p:cNvPicPr>
          <p:nvPr/>
        </p:nvPicPr>
        <p:blipFill>
          <a:blip r:embed="rId10"/>
          <a:stretch/>
        </p:blipFill>
        <p:spPr>
          <a:xfrm>
            <a:off x="1000080" y="3792990"/>
            <a:ext cx="438120" cy="438120"/>
          </a:xfrm>
          <a:prstGeom prst="rect">
            <a:avLst/>
          </a:prstGeom>
          <a:ln w="0">
            <a:noFill/>
          </a:ln>
        </p:spPr>
      </p:pic>
      <p:sp>
        <p:nvSpPr>
          <p:cNvPr id="101" name="tb_13">
            <a:extLst>
              <a:ext uri="{FF2B5EF4-FFF2-40B4-BE49-F238E27FC236}">
                <a16:creationId xmlns:a16="http://schemas.microsoft.com/office/drawing/2014/main" id="{E62E8F58-DBB7-50A5-A2CA-3BB3CA8BB843}"/>
              </a:ext>
            </a:extLst>
          </p:cNvPr>
          <p:cNvSpPr>
            <a:spLocks noGrp="1"/>
          </p:cNvSpPr>
          <p:nvPr/>
        </p:nvSpPr>
        <p:spPr>
          <a:xfrm>
            <a:off x="1562040" y="3772230"/>
            <a:ext cx="4000320" cy="264600"/>
          </a:xfrm>
          <a:prstGeom prst="rect">
            <a:avLst/>
          </a:prstGeom>
          <a:noFill/>
          <a:ln w="0">
            <a:noFill/>
          </a:ln>
        </p:spPr>
        <p:txBody>
          <a:bodyPr lIns="0" tIns="0" rIns="0" bIns="0" anchor="ctr">
            <a:noAutofit/>
          </a:bodyPr>
          <a:lstStyle/>
          <a:p>
            <a:pPr algn="l" defTabSz="914400">
              <a:lnSpc>
                <a:spcPts val="1800"/>
              </a:lnSpc>
              <a:buNone/>
            </a:pPr>
            <a:r>
              <a:rPr sz="1200">
                <a:solidFill>
                  <a:srgbClr val="1E293B"/>
                </a:solidFill>
                <a:latin typeface="TencentSans W7"/>
                <a:ea typeface="TencentSans W7"/>
                <a:cs typeface="TencentSans W7"/>
              </a:rPr>
              <a:t>锁定客户</a:t>
            </a:r>
            <a:endParaRPr sz="1200" kern="1200">
              <a:latin typeface="TencentSans W7"/>
              <a:ea typeface="TencentSans W7"/>
              <a:cs typeface="TencentSans W7"/>
            </a:endParaRPr>
          </a:p>
        </p:txBody>
      </p:sp>
      <p:sp>
        <p:nvSpPr>
          <p:cNvPr id="102" name="tb_14">
            <a:extLst>
              <a:ext uri="{FF2B5EF4-FFF2-40B4-BE49-F238E27FC236}">
                <a16:creationId xmlns:a16="http://schemas.microsoft.com/office/drawing/2014/main" id="{5E506E1B-6E79-3278-C428-BE4719D47CBD}"/>
              </a:ext>
            </a:extLst>
          </p:cNvPr>
          <p:cNvSpPr>
            <a:spLocks noGrp="1"/>
          </p:cNvSpPr>
          <p:nvPr/>
        </p:nvSpPr>
        <p:spPr>
          <a:xfrm>
            <a:off x="1562039" y="4000830"/>
            <a:ext cx="4086285" cy="252360"/>
          </a:xfrm>
          <a:prstGeom prst="rect">
            <a:avLst/>
          </a:prstGeom>
          <a:noFill/>
          <a:ln w="0">
            <a:noFill/>
          </a:ln>
        </p:spPr>
        <p:txBody>
          <a:bodyPr lIns="0" tIns="0" rIns="0" bIns="0" anchor="ctr">
            <a:noAutofit/>
          </a:bodyPr>
          <a:lstStyle/>
          <a:p>
            <a:pPr algn="l" defTabSz="914400">
              <a:lnSpc>
                <a:spcPts val="1500"/>
              </a:lnSpc>
              <a:buNone/>
            </a:pPr>
            <a:r>
              <a:rPr sz="1050">
                <a:solidFill>
                  <a:srgbClr val="475569"/>
                </a:solidFill>
                <a:latin typeface="TencentSans W7"/>
                <a:ea typeface="TencentSans W7"/>
                <a:cs typeface="TencentSans W7"/>
              </a:rPr>
              <a:t>优先有明确试点部门与管理层支持的企业</a:t>
            </a:r>
            <a:endParaRPr sz="1050" kern="1200">
              <a:latin typeface="TencentSans W7"/>
              <a:ea typeface="TencentSans W7"/>
              <a:cs typeface="TencentSans W7"/>
            </a:endParaRPr>
          </a:p>
        </p:txBody>
      </p:sp>
      <p:pic>
        <p:nvPicPr>
          <p:cNvPr id="183" name="图片 102"/>
          <p:cNvPicPr>
            <a:picLocks noChangeAspect="1"/>
          </p:cNvPicPr>
          <p:nvPr/>
        </p:nvPicPr>
        <p:blipFill>
          <a:blip r:embed="rId11"/>
          <a:stretch/>
        </p:blipFill>
        <p:spPr>
          <a:xfrm>
            <a:off x="428400" y="4495710"/>
            <a:ext cx="5543280" cy="852480"/>
          </a:xfrm>
          <a:prstGeom prst="rect">
            <a:avLst/>
          </a:prstGeom>
          <a:ln w="0">
            <a:noFill/>
          </a:ln>
        </p:spPr>
      </p:pic>
      <p:pic>
        <p:nvPicPr>
          <p:cNvPr id="184" name="图片 103"/>
          <p:cNvPicPr>
            <a:picLocks noChangeAspect="1"/>
          </p:cNvPicPr>
          <p:nvPr/>
        </p:nvPicPr>
        <p:blipFill>
          <a:blip r:embed="rId12"/>
          <a:stretch/>
        </p:blipFill>
        <p:spPr>
          <a:xfrm>
            <a:off x="647640" y="4807470"/>
            <a:ext cx="228600" cy="228600"/>
          </a:xfrm>
          <a:prstGeom prst="rect">
            <a:avLst/>
          </a:prstGeom>
          <a:ln w="0">
            <a:noFill/>
          </a:ln>
        </p:spPr>
      </p:pic>
      <p:sp>
        <p:nvSpPr>
          <p:cNvPr id="105" name="tb_15">
            <a:extLst>
              <a:ext uri="{FF2B5EF4-FFF2-40B4-BE49-F238E27FC236}">
                <a16:creationId xmlns:a16="http://schemas.microsoft.com/office/drawing/2014/main" id="{1397607B-385D-F113-EBE9-94E247930036}"/>
              </a:ext>
            </a:extLst>
          </p:cNvPr>
          <p:cNvSpPr>
            <a:spLocks noGrp="1"/>
          </p:cNvSpPr>
          <p:nvPr/>
        </p:nvSpPr>
        <p:spPr>
          <a:xfrm>
            <a:off x="647640" y="4807470"/>
            <a:ext cx="232920" cy="264600"/>
          </a:xfrm>
          <a:prstGeom prst="rect">
            <a:avLst/>
          </a:prstGeom>
          <a:noFill/>
          <a:ln w="0">
            <a:noFill/>
          </a:ln>
        </p:spPr>
        <p:txBody>
          <a:bodyPr lIns="0" tIns="0" rIns="0" bIns="0" anchor="ctr">
            <a:noAutofit/>
          </a:bodyPr>
          <a:lstStyle/>
          <a:p>
            <a:pPr defTabSz="914400">
              <a:lnSpc>
                <a:spcPts val="1199"/>
              </a:lnSpc>
              <a:buNone/>
            </a:pPr>
            <a:r>
              <a:rPr sz="900">
                <a:solidFill>
                  <a:srgbClr val="FFFFFF"/>
                </a:solidFill>
                <a:latin typeface="TencentSans W7"/>
                <a:ea typeface="TencentSans W7"/>
                <a:cs typeface="TencentSans W7"/>
              </a:rPr>
              <a:t>2</a:t>
            </a:r>
            <a:endParaRPr sz="900" kern="1200">
              <a:latin typeface="TencentSans W7"/>
              <a:ea typeface="TencentSans W7"/>
              <a:cs typeface="TencentSans W7"/>
            </a:endParaRPr>
          </a:p>
        </p:txBody>
      </p:sp>
      <p:pic>
        <p:nvPicPr>
          <p:cNvPr id="186" name="图片 105"/>
          <p:cNvPicPr>
            <a:picLocks noChangeAspect="1"/>
          </p:cNvPicPr>
          <p:nvPr/>
        </p:nvPicPr>
        <p:blipFill>
          <a:blip r:embed="rId13"/>
          <a:stretch/>
        </p:blipFill>
        <p:spPr>
          <a:xfrm>
            <a:off x="1000080" y="4702710"/>
            <a:ext cx="438120" cy="438120"/>
          </a:xfrm>
          <a:prstGeom prst="rect">
            <a:avLst/>
          </a:prstGeom>
          <a:ln w="0">
            <a:noFill/>
          </a:ln>
        </p:spPr>
      </p:pic>
      <p:sp>
        <p:nvSpPr>
          <p:cNvPr id="107" name="tb_16">
            <a:extLst>
              <a:ext uri="{FF2B5EF4-FFF2-40B4-BE49-F238E27FC236}">
                <a16:creationId xmlns:a16="http://schemas.microsoft.com/office/drawing/2014/main" id="{0BAD9B33-D157-CF73-77A3-8D62EA7AE514}"/>
              </a:ext>
            </a:extLst>
          </p:cNvPr>
          <p:cNvSpPr>
            <a:spLocks noGrp="1"/>
          </p:cNvSpPr>
          <p:nvPr/>
        </p:nvSpPr>
        <p:spPr>
          <a:xfrm>
            <a:off x="1562040" y="4681950"/>
            <a:ext cx="4387320" cy="264600"/>
          </a:xfrm>
          <a:prstGeom prst="rect">
            <a:avLst/>
          </a:prstGeom>
          <a:noFill/>
          <a:ln w="0">
            <a:noFill/>
          </a:ln>
        </p:spPr>
        <p:txBody>
          <a:bodyPr lIns="0" tIns="0" rIns="0" bIns="0" anchor="ctr">
            <a:noAutofit/>
          </a:bodyPr>
          <a:lstStyle/>
          <a:p>
            <a:pPr algn="l" defTabSz="914400">
              <a:lnSpc>
                <a:spcPts val="1800"/>
              </a:lnSpc>
              <a:buNone/>
            </a:pPr>
            <a:r>
              <a:rPr sz="1200">
                <a:solidFill>
                  <a:srgbClr val="1E293B"/>
                </a:solidFill>
                <a:latin typeface="TencentSans W7"/>
                <a:ea typeface="TencentSans W7"/>
                <a:cs typeface="TencentSans W7"/>
              </a:rPr>
              <a:t>定义任务</a:t>
            </a:r>
            <a:endParaRPr sz="1200" kern="1200">
              <a:latin typeface="TencentSans W7"/>
              <a:ea typeface="TencentSans W7"/>
              <a:cs typeface="TencentSans W7"/>
            </a:endParaRPr>
          </a:p>
        </p:txBody>
      </p:sp>
      <p:sp>
        <p:nvSpPr>
          <p:cNvPr id="108" name="tb_17">
            <a:extLst>
              <a:ext uri="{FF2B5EF4-FFF2-40B4-BE49-F238E27FC236}">
                <a16:creationId xmlns:a16="http://schemas.microsoft.com/office/drawing/2014/main" id="{A719BF2A-ABB4-02B1-EF9E-416F32D0699F}"/>
              </a:ext>
            </a:extLst>
          </p:cNvPr>
          <p:cNvSpPr>
            <a:spLocks noGrp="1"/>
          </p:cNvSpPr>
          <p:nvPr/>
        </p:nvSpPr>
        <p:spPr>
          <a:xfrm>
            <a:off x="1562040" y="4910550"/>
            <a:ext cx="4387320" cy="226440"/>
          </a:xfrm>
          <a:prstGeom prst="rect">
            <a:avLst/>
          </a:prstGeom>
          <a:noFill/>
          <a:ln w="0">
            <a:noFill/>
          </a:ln>
        </p:spPr>
        <p:txBody>
          <a:bodyPr lIns="0" tIns="0" rIns="0" bIns="0" anchor="ctr">
            <a:noAutofit/>
          </a:bodyPr>
          <a:lstStyle/>
          <a:p>
            <a:pPr algn="l" defTabSz="914400">
              <a:lnSpc>
                <a:spcPts val="1500"/>
              </a:lnSpc>
              <a:buNone/>
            </a:pPr>
            <a:r>
              <a:rPr sz="1050">
                <a:solidFill>
                  <a:srgbClr val="475569"/>
                </a:solidFill>
                <a:latin typeface="TencentSans W7"/>
                <a:ea typeface="TencentSans W7"/>
                <a:cs typeface="TencentSans W7"/>
              </a:rPr>
              <a:t>选择 2 个高频岗位，明确任务与验收标准</a:t>
            </a:r>
            <a:endParaRPr sz="1050" kern="1200">
              <a:latin typeface="TencentSans W7"/>
              <a:ea typeface="TencentSans W7"/>
              <a:cs typeface="TencentSans W7"/>
            </a:endParaRPr>
          </a:p>
        </p:txBody>
      </p:sp>
      <p:pic>
        <p:nvPicPr>
          <p:cNvPr id="189" name="图片 108"/>
          <p:cNvPicPr>
            <a:picLocks noChangeAspect="1"/>
          </p:cNvPicPr>
          <p:nvPr/>
        </p:nvPicPr>
        <p:blipFill>
          <a:blip r:embed="rId8"/>
          <a:stretch/>
        </p:blipFill>
        <p:spPr>
          <a:xfrm>
            <a:off x="428400" y="5405430"/>
            <a:ext cx="5543280" cy="852480"/>
          </a:xfrm>
          <a:prstGeom prst="rect">
            <a:avLst/>
          </a:prstGeom>
          <a:ln w="0">
            <a:noFill/>
          </a:ln>
        </p:spPr>
      </p:pic>
      <p:pic>
        <p:nvPicPr>
          <p:cNvPr id="190" name="图片 109"/>
          <p:cNvPicPr>
            <a:picLocks noChangeAspect="1"/>
          </p:cNvPicPr>
          <p:nvPr/>
        </p:nvPicPr>
        <p:blipFill>
          <a:blip r:embed="rId14"/>
          <a:stretch/>
        </p:blipFill>
        <p:spPr>
          <a:xfrm>
            <a:off x="647640" y="5717190"/>
            <a:ext cx="228600" cy="228600"/>
          </a:xfrm>
          <a:prstGeom prst="rect">
            <a:avLst/>
          </a:prstGeom>
          <a:ln w="0">
            <a:noFill/>
          </a:ln>
        </p:spPr>
      </p:pic>
      <p:sp>
        <p:nvSpPr>
          <p:cNvPr id="111" name="tb_18">
            <a:extLst>
              <a:ext uri="{FF2B5EF4-FFF2-40B4-BE49-F238E27FC236}">
                <a16:creationId xmlns:a16="http://schemas.microsoft.com/office/drawing/2014/main" id="{7A506A4E-E345-5EB4-3B71-BB139018FB39}"/>
              </a:ext>
            </a:extLst>
          </p:cNvPr>
          <p:cNvSpPr>
            <a:spLocks noGrp="1"/>
          </p:cNvSpPr>
          <p:nvPr/>
        </p:nvSpPr>
        <p:spPr>
          <a:xfrm>
            <a:off x="647640" y="5717190"/>
            <a:ext cx="232920" cy="264600"/>
          </a:xfrm>
          <a:prstGeom prst="rect">
            <a:avLst/>
          </a:prstGeom>
          <a:noFill/>
          <a:ln w="0">
            <a:noFill/>
          </a:ln>
        </p:spPr>
        <p:txBody>
          <a:bodyPr lIns="0" tIns="0" rIns="0" bIns="0" anchor="ctr">
            <a:noAutofit/>
          </a:bodyPr>
          <a:lstStyle/>
          <a:p>
            <a:pPr defTabSz="914400">
              <a:lnSpc>
                <a:spcPts val="1199"/>
              </a:lnSpc>
              <a:buNone/>
            </a:pPr>
            <a:r>
              <a:rPr sz="900">
                <a:solidFill>
                  <a:srgbClr val="FFFFFF"/>
                </a:solidFill>
                <a:latin typeface="TencentSans W7"/>
                <a:ea typeface="TencentSans W7"/>
                <a:cs typeface="TencentSans W7"/>
              </a:rPr>
              <a:t>3</a:t>
            </a:r>
            <a:endParaRPr sz="900" kern="1200">
              <a:latin typeface="TencentSans W7"/>
              <a:ea typeface="TencentSans W7"/>
              <a:cs typeface="TencentSans W7"/>
            </a:endParaRPr>
          </a:p>
        </p:txBody>
      </p:sp>
      <p:pic>
        <p:nvPicPr>
          <p:cNvPr id="192" name="图片 111"/>
          <p:cNvPicPr>
            <a:picLocks noChangeAspect="1"/>
          </p:cNvPicPr>
          <p:nvPr/>
        </p:nvPicPr>
        <p:blipFill>
          <a:blip r:embed="rId15"/>
          <a:stretch/>
        </p:blipFill>
        <p:spPr>
          <a:xfrm>
            <a:off x="1000080" y="5612430"/>
            <a:ext cx="438120" cy="438120"/>
          </a:xfrm>
          <a:prstGeom prst="rect">
            <a:avLst/>
          </a:prstGeom>
          <a:ln w="0">
            <a:noFill/>
          </a:ln>
        </p:spPr>
      </p:pic>
      <p:sp>
        <p:nvSpPr>
          <p:cNvPr id="113" name="tb_19">
            <a:extLst>
              <a:ext uri="{FF2B5EF4-FFF2-40B4-BE49-F238E27FC236}">
                <a16:creationId xmlns:a16="http://schemas.microsoft.com/office/drawing/2014/main" id="{178EA38B-FDCD-CDBE-1A9F-94A22DAEB9D6}"/>
              </a:ext>
            </a:extLst>
          </p:cNvPr>
          <p:cNvSpPr>
            <a:spLocks noGrp="1"/>
          </p:cNvSpPr>
          <p:nvPr/>
        </p:nvSpPr>
        <p:spPr>
          <a:xfrm>
            <a:off x="1562040" y="5591310"/>
            <a:ext cx="4479840" cy="264600"/>
          </a:xfrm>
          <a:prstGeom prst="rect">
            <a:avLst/>
          </a:prstGeom>
          <a:noFill/>
          <a:ln w="0">
            <a:noFill/>
          </a:ln>
        </p:spPr>
        <p:txBody>
          <a:bodyPr lIns="0" tIns="0" rIns="0" bIns="0" anchor="ctr">
            <a:noAutofit/>
          </a:bodyPr>
          <a:lstStyle/>
          <a:p>
            <a:pPr algn="l" defTabSz="914400">
              <a:lnSpc>
                <a:spcPts val="1800"/>
              </a:lnSpc>
              <a:buNone/>
            </a:pPr>
            <a:r>
              <a:rPr sz="1200">
                <a:solidFill>
                  <a:srgbClr val="1E293B"/>
                </a:solidFill>
                <a:latin typeface="TencentSans W7"/>
                <a:ea typeface="TencentSans W7"/>
                <a:cs typeface="TencentSans W7"/>
              </a:rPr>
              <a:t>记录效果</a:t>
            </a:r>
            <a:endParaRPr sz="1200" kern="1200">
              <a:latin typeface="TencentSans W7"/>
              <a:ea typeface="TencentSans W7"/>
              <a:cs typeface="TencentSans W7"/>
            </a:endParaRPr>
          </a:p>
        </p:txBody>
      </p:sp>
      <p:sp>
        <p:nvSpPr>
          <p:cNvPr id="114" name="tb_20">
            <a:extLst>
              <a:ext uri="{FF2B5EF4-FFF2-40B4-BE49-F238E27FC236}">
                <a16:creationId xmlns:a16="http://schemas.microsoft.com/office/drawing/2014/main" id="{BB60BD3A-84EE-B796-0D81-A8694A750CD1}"/>
              </a:ext>
            </a:extLst>
          </p:cNvPr>
          <p:cNvSpPr>
            <a:spLocks noGrp="1"/>
          </p:cNvSpPr>
          <p:nvPr/>
        </p:nvSpPr>
        <p:spPr>
          <a:xfrm>
            <a:off x="1562040" y="5819910"/>
            <a:ext cx="4479840" cy="226440"/>
          </a:xfrm>
          <a:prstGeom prst="rect">
            <a:avLst/>
          </a:prstGeom>
          <a:noFill/>
          <a:ln w="0">
            <a:noFill/>
          </a:ln>
        </p:spPr>
        <p:txBody>
          <a:bodyPr lIns="0" tIns="0" rIns="0" bIns="0" anchor="ctr">
            <a:noAutofit/>
          </a:bodyPr>
          <a:lstStyle/>
          <a:p>
            <a:pPr algn="l" defTabSz="914400">
              <a:lnSpc>
                <a:spcPts val="1500"/>
              </a:lnSpc>
              <a:buNone/>
            </a:pPr>
            <a:r>
              <a:rPr sz="1050">
                <a:solidFill>
                  <a:srgbClr val="475569"/>
                </a:solidFill>
                <a:latin typeface="TencentSans W7"/>
                <a:ea typeface="TencentSans W7"/>
                <a:cs typeface="TencentSans W7"/>
              </a:rPr>
              <a:t>记录时间、质量、员工与管理层反馈</a:t>
            </a:r>
            <a:endParaRPr sz="1050" kern="1200">
              <a:latin typeface="TencentSans W7"/>
              <a:ea typeface="TencentSans W7"/>
              <a:cs typeface="TencentSans W7"/>
            </a:endParaRPr>
          </a:p>
        </p:txBody>
      </p:sp>
      <p:pic>
        <p:nvPicPr>
          <p:cNvPr id="195" name="图片 114"/>
          <p:cNvPicPr>
            <a:picLocks noChangeAspect="1"/>
          </p:cNvPicPr>
          <p:nvPr/>
        </p:nvPicPr>
        <p:blipFill>
          <a:blip r:embed="rId16"/>
          <a:stretch/>
        </p:blipFill>
        <p:spPr>
          <a:xfrm>
            <a:off x="6248160" y="3233550"/>
            <a:ext cx="190440" cy="190440"/>
          </a:xfrm>
          <a:prstGeom prst="rect">
            <a:avLst/>
          </a:prstGeom>
          <a:ln w="0">
            <a:noFill/>
          </a:ln>
        </p:spPr>
      </p:pic>
      <p:sp>
        <p:nvSpPr>
          <p:cNvPr id="116" name="tb_21">
            <a:extLst>
              <a:ext uri="{FF2B5EF4-FFF2-40B4-BE49-F238E27FC236}">
                <a16:creationId xmlns:a16="http://schemas.microsoft.com/office/drawing/2014/main" id="{4D00B9D3-037A-F774-072F-4F33FBDAA2BA}"/>
              </a:ext>
            </a:extLst>
          </p:cNvPr>
          <p:cNvSpPr>
            <a:spLocks noGrp="1"/>
          </p:cNvSpPr>
          <p:nvPr/>
        </p:nvSpPr>
        <p:spPr>
          <a:xfrm>
            <a:off x="6514920" y="3166815"/>
            <a:ext cx="1371600" cy="302400"/>
          </a:xfrm>
          <a:prstGeom prst="rect">
            <a:avLst/>
          </a:prstGeom>
          <a:noFill/>
          <a:ln w="0">
            <a:noFill/>
          </a:ln>
        </p:spPr>
        <p:txBody>
          <a:bodyPr lIns="0" tIns="0" rIns="0" bIns="0" anchor="ctr">
            <a:noAutofit/>
          </a:bodyPr>
          <a:lstStyle/>
          <a:p>
            <a:pPr algn="l" defTabSz="914400">
              <a:lnSpc>
                <a:spcPts val="2098"/>
              </a:lnSpc>
              <a:buNone/>
            </a:pPr>
            <a:r>
              <a:rPr>
                <a:solidFill>
                  <a:srgbClr val="0052D9"/>
                </a:solidFill>
                <a:latin typeface="TencentSans W7"/>
                <a:ea typeface="TencentSans W7"/>
                <a:cs typeface="TencentSans W7"/>
              </a:rPr>
              <a:t>转化三步</a:t>
            </a:r>
            <a:endParaRPr kern="1200">
              <a:latin typeface="TencentSans W7"/>
              <a:ea typeface="TencentSans W7"/>
              <a:cs typeface="TencentSans W7"/>
            </a:endParaRPr>
          </a:p>
        </p:txBody>
      </p:sp>
      <p:pic>
        <p:nvPicPr>
          <p:cNvPr id="197" name="图片 116"/>
          <p:cNvPicPr>
            <a:picLocks noChangeAspect="1"/>
          </p:cNvPicPr>
          <p:nvPr/>
        </p:nvPicPr>
        <p:blipFill>
          <a:blip r:embed="rId17"/>
          <a:stretch/>
        </p:blipFill>
        <p:spPr>
          <a:xfrm>
            <a:off x="6219720" y="3585990"/>
            <a:ext cx="5543280" cy="852480"/>
          </a:xfrm>
          <a:prstGeom prst="rect">
            <a:avLst/>
          </a:prstGeom>
          <a:ln w="0">
            <a:noFill/>
          </a:ln>
        </p:spPr>
      </p:pic>
      <p:pic>
        <p:nvPicPr>
          <p:cNvPr id="198" name="图片 117"/>
          <p:cNvPicPr>
            <a:picLocks noChangeAspect="1"/>
          </p:cNvPicPr>
          <p:nvPr/>
        </p:nvPicPr>
        <p:blipFill>
          <a:blip r:embed="rId18"/>
          <a:stretch/>
        </p:blipFill>
        <p:spPr>
          <a:xfrm>
            <a:off x="6438600" y="3897750"/>
            <a:ext cx="228600" cy="228600"/>
          </a:xfrm>
          <a:prstGeom prst="rect">
            <a:avLst/>
          </a:prstGeom>
          <a:ln w="0">
            <a:noFill/>
          </a:ln>
        </p:spPr>
      </p:pic>
      <p:sp>
        <p:nvSpPr>
          <p:cNvPr id="119" name="tb_22">
            <a:extLst>
              <a:ext uri="{FF2B5EF4-FFF2-40B4-BE49-F238E27FC236}">
                <a16:creationId xmlns:a16="http://schemas.microsoft.com/office/drawing/2014/main" id="{4763E036-22E6-88DC-EF23-E5C5C997906F}"/>
              </a:ext>
            </a:extLst>
          </p:cNvPr>
          <p:cNvSpPr>
            <a:spLocks noGrp="1"/>
          </p:cNvSpPr>
          <p:nvPr/>
        </p:nvSpPr>
        <p:spPr>
          <a:xfrm>
            <a:off x="6438600" y="3897750"/>
            <a:ext cx="232920" cy="264600"/>
          </a:xfrm>
          <a:prstGeom prst="rect">
            <a:avLst/>
          </a:prstGeom>
          <a:noFill/>
          <a:ln w="0">
            <a:noFill/>
          </a:ln>
        </p:spPr>
        <p:txBody>
          <a:bodyPr lIns="0" tIns="0" rIns="0" bIns="0" anchor="ctr">
            <a:noAutofit/>
          </a:bodyPr>
          <a:lstStyle/>
          <a:p>
            <a:pPr defTabSz="914400">
              <a:lnSpc>
                <a:spcPts val="1199"/>
              </a:lnSpc>
              <a:buNone/>
            </a:pPr>
            <a:r>
              <a:rPr sz="900">
                <a:solidFill>
                  <a:srgbClr val="FFFFFF"/>
                </a:solidFill>
                <a:latin typeface="TencentSans W7"/>
                <a:ea typeface="TencentSans W7"/>
                <a:cs typeface="TencentSans W7"/>
              </a:rPr>
              <a:t>1</a:t>
            </a:r>
            <a:endParaRPr sz="900" kern="1200">
              <a:latin typeface="TencentSans W7"/>
              <a:ea typeface="TencentSans W7"/>
              <a:cs typeface="TencentSans W7"/>
            </a:endParaRPr>
          </a:p>
        </p:txBody>
      </p:sp>
      <p:pic>
        <p:nvPicPr>
          <p:cNvPr id="200" name="图片 119"/>
          <p:cNvPicPr>
            <a:picLocks noChangeAspect="1"/>
          </p:cNvPicPr>
          <p:nvPr/>
        </p:nvPicPr>
        <p:blipFill>
          <a:blip r:embed="rId19"/>
          <a:stretch/>
        </p:blipFill>
        <p:spPr>
          <a:xfrm>
            <a:off x="6791040" y="3792990"/>
            <a:ext cx="438120" cy="438120"/>
          </a:xfrm>
          <a:prstGeom prst="rect">
            <a:avLst/>
          </a:prstGeom>
          <a:ln w="0">
            <a:noFill/>
          </a:ln>
        </p:spPr>
      </p:pic>
      <p:sp>
        <p:nvSpPr>
          <p:cNvPr id="121" name="tb_23">
            <a:extLst>
              <a:ext uri="{FF2B5EF4-FFF2-40B4-BE49-F238E27FC236}">
                <a16:creationId xmlns:a16="http://schemas.microsoft.com/office/drawing/2014/main" id="{BDA9568A-E96F-513A-1181-8758DDA71720}"/>
              </a:ext>
            </a:extLst>
          </p:cNvPr>
          <p:cNvSpPr>
            <a:spLocks noGrp="1"/>
          </p:cNvSpPr>
          <p:nvPr/>
        </p:nvSpPr>
        <p:spPr>
          <a:xfrm>
            <a:off x="7353000" y="3792550"/>
            <a:ext cx="4160160" cy="264600"/>
          </a:xfrm>
          <a:prstGeom prst="rect">
            <a:avLst/>
          </a:prstGeom>
          <a:noFill/>
          <a:ln w="0">
            <a:noFill/>
          </a:ln>
        </p:spPr>
        <p:txBody>
          <a:bodyPr lIns="0" tIns="0" rIns="0" bIns="0" anchor="ctr">
            <a:noAutofit/>
          </a:bodyPr>
          <a:lstStyle/>
          <a:p>
            <a:pPr algn="l" defTabSz="914400">
              <a:lnSpc>
                <a:spcPts val="1800"/>
              </a:lnSpc>
              <a:buNone/>
            </a:pPr>
            <a:r>
              <a:rPr sz="1200">
                <a:solidFill>
                  <a:srgbClr val="1E293B"/>
                </a:solidFill>
                <a:latin typeface="TencentSans W7"/>
                <a:ea typeface="TencentSans W7"/>
                <a:cs typeface="TencentSans W7"/>
              </a:rPr>
              <a:t>复盘转化</a:t>
            </a:r>
            <a:endParaRPr sz="1200" kern="1200">
              <a:latin typeface="TencentSans W7"/>
              <a:ea typeface="TencentSans W7"/>
              <a:cs typeface="TencentSans W7"/>
            </a:endParaRPr>
          </a:p>
        </p:txBody>
      </p:sp>
      <p:sp>
        <p:nvSpPr>
          <p:cNvPr id="122" name="tb_24">
            <a:extLst>
              <a:ext uri="{FF2B5EF4-FFF2-40B4-BE49-F238E27FC236}">
                <a16:creationId xmlns:a16="http://schemas.microsoft.com/office/drawing/2014/main" id="{0B2FA0E5-2BB0-D986-3472-0182D1B4E7F9}"/>
              </a:ext>
            </a:extLst>
          </p:cNvPr>
          <p:cNvSpPr>
            <a:spLocks noGrp="1"/>
          </p:cNvSpPr>
          <p:nvPr/>
        </p:nvSpPr>
        <p:spPr>
          <a:xfrm>
            <a:off x="7353000" y="4021150"/>
            <a:ext cx="4160160" cy="226440"/>
          </a:xfrm>
          <a:prstGeom prst="rect">
            <a:avLst/>
          </a:prstGeom>
          <a:noFill/>
          <a:ln w="0">
            <a:noFill/>
          </a:ln>
        </p:spPr>
        <p:txBody>
          <a:bodyPr lIns="0" tIns="0" rIns="0" bIns="0" anchor="ctr">
            <a:noAutofit/>
          </a:bodyPr>
          <a:lstStyle/>
          <a:p>
            <a:pPr algn="l" defTabSz="914400">
              <a:lnSpc>
                <a:spcPts val="1500"/>
              </a:lnSpc>
              <a:buNone/>
            </a:pPr>
            <a:r>
              <a:rPr sz="1050">
                <a:solidFill>
                  <a:srgbClr val="475569"/>
                </a:solidFill>
                <a:latin typeface="TencentSans W7"/>
                <a:ea typeface="TencentSans W7"/>
                <a:cs typeface="TencentSans W7"/>
              </a:rPr>
              <a:t>把体验结果整理成 ROI 报告</a:t>
            </a:r>
            <a:endParaRPr sz="1050" kern="1200">
              <a:latin typeface="TencentSans W7"/>
              <a:ea typeface="TencentSans W7"/>
              <a:cs typeface="TencentSans W7"/>
            </a:endParaRPr>
          </a:p>
        </p:txBody>
      </p:sp>
      <p:pic>
        <p:nvPicPr>
          <p:cNvPr id="203" name="图片 122"/>
          <p:cNvPicPr>
            <a:picLocks noChangeAspect="1"/>
          </p:cNvPicPr>
          <p:nvPr/>
        </p:nvPicPr>
        <p:blipFill>
          <a:blip r:embed="rId20"/>
          <a:stretch/>
        </p:blipFill>
        <p:spPr>
          <a:xfrm>
            <a:off x="6219720" y="4495710"/>
            <a:ext cx="5543280" cy="852480"/>
          </a:xfrm>
          <a:prstGeom prst="rect">
            <a:avLst/>
          </a:prstGeom>
          <a:ln w="0">
            <a:noFill/>
          </a:ln>
        </p:spPr>
      </p:pic>
      <p:pic>
        <p:nvPicPr>
          <p:cNvPr id="204" name="图片 123"/>
          <p:cNvPicPr>
            <a:picLocks noChangeAspect="1"/>
          </p:cNvPicPr>
          <p:nvPr/>
        </p:nvPicPr>
        <p:blipFill>
          <a:blip r:embed="rId21"/>
          <a:stretch/>
        </p:blipFill>
        <p:spPr>
          <a:xfrm>
            <a:off x="6438600" y="4807470"/>
            <a:ext cx="228600" cy="228600"/>
          </a:xfrm>
          <a:prstGeom prst="rect">
            <a:avLst/>
          </a:prstGeom>
          <a:ln w="0">
            <a:noFill/>
          </a:ln>
        </p:spPr>
      </p:pic>
      <p:sp>
        <p:nvSpPr>
          <p:cNvPr id="125" name="tb_25">
            <a:extLst>
              <a:ext uri="{FF2B5EF4-FFF2-40B4-BE49-F238E27FC236}">
                <a16:creationId xmlns:a16="http://schemas.microsoft.com/office/drawing/2014/main" id="{AC83A73A-A75E-867E-B9E7-B8F707A91B1C}"/>
              </a:ext>
            </a:extLst>
          </p:cNvPr>
          <p:cNvSpPr>
            <a:spLocks noGrp="1"/>
          </p:cNvSpPr>
          <p:nvPr/>
        </p:nvSpPr>
        <p:spPr>
          <a:xfrm>
            <a:off x="6438600" y="4807470"/>
            <a:ext cx="232920" cy="264600"/>
          </a:xfrm>
          <a:prstGeom prst="rect">
            <a:avLst/>
          </a:prstGeom>
          <a:noFill/>
          <a:ln w="0">
            <a:noFill/>
          </a:ln>
        </p:spPr>
        <p:txBody>
          <a:bodyPr lIns="0" tIns="0" rIns="0" bIns="0" anchor="ctr">
            <a:noAutofit/>
          </a:bodyPr>
          <a:lstStyle/>
          <a:p>
            <a:pPr defTabSz="914400">
              <a:lnSpc>
                <a:spcPts val="1199"/>
              </a:lnSpc>
              <a:buNone/>
            </a:pPr>
            <a:r>
              <a:rPr sz="900">
                <a:solidFill>
                  <a:srgbClr val="FFFFFF"/>
                </a:solidFill>
                <a:latin typeface="TencentSans W7"/>
                <a:ea typeface="TencentSans W7"/>
                <a:cs typeface="TencentSans W7"/>
              </a:rPr>
              <a:t>2</a:t>
            </a:r>
            <a:endParaRPr sz="900" kern="1200">
              <a:latin typeface="TencentSans W7"/>
              <a:ea typeface="TencentSans W7"/>
              <a:cs typeface="TencentSans W7"/>
            </a:endParaRPr>
          </a:p>
        </p:txBody>
      </p:sp>
      <p:pic>
        <p:nvPicPr>
          <p:cNvPr id="206" name="图片 125"/>
          <p:cNvPicPr>
            <a:picLocks noChangeAspect="1"/>
          </p:cNvPicPr>
          <p:nvPr/>
        </p:nvPicPr>
        <p:blipFill>
          <a:blip r:embed="rId22"/>
          <a:stretch/>
        </p:blipFill>
        <p:spPr>
          <a:xfrm>
            <a:off x="6791040" y="4702710"/>
            <a:ext cx="438120" cy="438120"/>
          </a:xfrm>
          <a:prstGeom prst="rect">
            <a:avLst/>
          </a:prstGeom>
          <a:ln w="0">
            <a:noFill/>
          </a:ln>
        </p:spPr>
      </p:pic>
      <p:sp>
        <p:nvSpPr>
          <p:cNvPr id="127" name="tb_26">
            <a:extLst>
              <a:ext uri="{FF2B5EF4-FFF2-40B4-BE49-F238E27FC236}">
                <a16:creationId xmlns:a16="http://schemas.microsoft.com/office/drawing/2014/main" id="{89571B6F-21D0-B5D1-1AB1-87AB3B9A2329}"/>
              </a:ext>
            </a:extLst>
          </p:cNvPr>
          <p:cNvSpPr>
            <a:spLocks noGrp="1"/>
          </p:cNvSpPr>
          <p:nvPr/>
        </p:nvSpPr>
        <p:spPr>
          <a:xfrm>
            <a:off x="7353000" y="4702270"/>
            <a:ext cx="4320360" cy="264600"/>
          </a:xfrm>
          <a:prstGeom prst="rect">
            <a:avLst/>
          </a:prstGeom>
          <a:noFill/>
          <a:ln w="0">
            <a:noFill/>
          </a:ln>
        </p:spPr>
        <p:txBody>
          <a:bodyPr lIns="0" tIns="0" rIns="0" bIns="0" anchor="ctr">
            <a:noAutofit/>
          </a:bodyPr>
          <a:lstStyle/>
          <a:p>
            <a:pPr algn="l" defTabSz="914400">
              <a:lnSpc>
                <a:spcPts val="1800"/>
              </a:lnSpc>
              <a:buNone/>
            </a:pPr>
            <a:r>
              <a:rPr sz="1200">
                <a:solidFill>
                  <a:srgbClr val="1E293B"/>
                </a:solidFill>
                <a:latin typeface="TencentSans W7"/>
                <a:ea typeface="TencentSans W7"/>
                <a:cs typeface="TencentSans W7"/>
              </a:rPr>
              <a:t>部门采购</a:t>
            </a:r>
            <a:endParaRPr sz="1200" kern="1200">
              <a:latin typeface="TencentSans W7"/>
              <a:ea typeface="TencentSans W7"/>
              <a:cs typeface="TencentSans W7"/>
            </a:endParaRPr>
          </a:p>
        </p:txBody>
      </p:sp>
      <p:sp>
        <p:nvSpPr>
          <p:cNvPr id="128" name="tb_27">
            <a:extLst>
              <a:ext uri="{FF2B5EF4-FFF2-40B4-BE49-F238E27FC236}">
                <a16:creationId xmlns:a16="http://schemas.microsoft.com/office/drawing/2014/main" id="{4A0B3E55-E746-4100-6556-6684F1CDE2B2}"/>
              </a:ext>
            </a:extLst>
          </p:cNvPr>
          <p:cNvSpPr>
            <a:spLocks noGrp="1"/>
          </p:cNvSpPr>
          <p:nvPr/>
        </p:nvSpPr>
        <p:spPr>
          <a:xfrm>
            <a:off x="7353000" y="4930870"/>
            <a:ext cx="4320360" cy="226440"/>
          </a:xfrm>
          <a:prstGeom prst="rect">
            <a:avLst/>
          </a:prstGeom>
          <a:noFill/>
          <a:ln w="0">
            <a:noFill/>
          </a:ln>
        </p:spPr>
        <p:txBody>
          <a:bodyPr lIns="0" tIns="0" rIns="0" bIns="0" anchor="ctr">
            <a:noAutofit/>
          </a:bodyPr>
          <a:lstStyle/>
          <a:p>
            <a:pPr algn="l" defTabSz="914400">
              <a:lnSpc>
                <a:spcPts val="1500"/>
              </a:lnSpc>
              <a:buNone/>
            </a:pPr>
            <a:r>
              <a:rPr sz="1050">
                <a:solidFill>
                  <a:srgbClr val="475569"/>
                </a:solidFill>
                <a:latin typeface="TencentSans W7"/>
                <a:ea typeface="TencentSans W7"/>
                <a:cs typeface="TencentSans W7"/>
              </a:rPr>
              <a:t>先推动试点部门付费转正</a:t>
            </a:r>
            <a:endParaRPr sz="1050" kern="1200">
              <a:latin typeface="TencentSans W7"/>
              <a:ea typeface="TencentSans W7"/>
              <a:cs typeface="TencentSans W7"/>
            </a:endParaRPr>
          </a:p>
        </p:txBody>
      </p:sp>
      <p:pic>
        <p:nvPicPr>
          <p:cNvPr id="209" name="图片 128"/>
          <p:cNvPicPr>
            <a:picLocks noChangeAspect="1"/>
          </p:cNvPicPr>
          <p:nvPr/>
        </p:nvPicPr>
        <p:blipFill>
          <a:blip r:embed="rId17"/>
          <a:stretch/>
        </p:blipFill>
        <p:spPr>
          <a:xfrm>
            <a:off x="6219720" y="5405430"/>
            <a:ext cx="5543280" cy="852480"/>
          </a:xfrm>
          <a:prstGeom prst="rect">
            <a:avLst/>
          </a:prstGeom>
          <a:ln w="0">
            <a:noFill/>
          </a:ln>
        </p:spPr>
      </p:pic>
      <p:pic>
        <p:nvPicPr>
          <p:cNvPr id="210" name="图片 129"/>
          <p:cNvPicPr>
            <a:picLocks noChangeAspect="1"/>
          </p:cNvPicPr>
          <p:nvPr/>
        </p:nvPicPr>
        <p:blipFill>
          <a:blip r:embed="rId23"/>
          <a:stretch/>
        </p:blipFill>
        <p:spPr>
          <a:xfrm>
            <a:off x="6438600" y="5717190"/>
            <a:ext cx="228600" cy="228600"/>
          </a:xfrm>
          <a:prstGeom prst="rect">
            <a:avLst/>
          </a:prstGeom>
          <a:ln w="0">
            <a:noFill/>
          </a:ln>
        </p:spPr>
      </p:pic>
      <p:sp>
        <p:nvSpPr>
          <p:cNvPr id="131" name="tb_28">
            <a:extLst>
              <a:ext uri="{FF2B5EF4-FFF2-40B4-BE49-F238E27FC236}">
                <a16:creationId xmlns:a16="http://schemas.microsoft.com/office/drawing/2014/main" id="{C60F2961-62FF-6C70-7AE1-D44081D68BC5}"/>
              </a:ext>
            </a:extLst>
          </p:cNvPr>
          <p:cNvSpPr>
            <a:spLocks noGrp="1"/>
          </p:cNvSpPr>
          <p:nvPr/>
        </p:nvSpPr>
        <p:spPr>
          <a:xfrm>
            <a:off x="6438600" y="5717190"/>
            <a:ext cx="232920" cy="264600"/>
          </a:xfrm>
          <a:prstGeom prst="rect">
            <a:avLst/>
          </a:prstGeom>
          <a:noFill/>
          <a:ln w="0">
            <a:noFill/>
          </a:ln>
        </p:spPr>
        <p:txBody>
          <a:bodyPr lIns="0" tIns="0" rIns="0" bIns="0" anchor="ctr">
            <a:noAutofit/>
          </a:bodyPr>
          <a:lstStyle/>
          <a:p>
            <a:pPr defTabSz="914400">
              <a:lnSpc>
                <a:spcPts val="1199"/>
              </a:lnSpc>
              <a:buNone/>
            </a:pPr>
            <a:r>
              <a:rPr sz="900">
                <a:solidFill>
                  <a:srgbClr val="FFFFFF"/>
                </a:solidFill>
                <a:latin typeface="TencentSans W7"/>
                <a:ea typeface="TencentSans W7"/>
                <a:cs typeface="TencentSans W7"/>
              </a:rPr>
              <a:t>3</a:t>
            </a:r>
            <a:endParaRPr sz="900" kern="1200">
              <a:latin typeface="TencentSans W7"/>
              <a:ea typeface="TencentSans W7"/>
              <a:cs typeface="TencentSans W7"/>
            </a:endParaRPr>
          </a:p>
        </p:txBody>
      </p:sp>
      <p:pic>
        <p:nvPicPr>
          <p:cNvPr id="212" name="图片 131"/>
          <p:cNvPicPr>
            <a:picLocks noChangeAspect="1"/>
          </p:cNvPicPr>
          <p:nvPr/>
        </p:nvPicPr>
        <p:blipFill>
          <a:blip r:embed="rId24"/>
          <a:stretch/>
        </p:blipFill>
        <p:spPr>
          <a:xfrm>
            <a:off x="6791040" y="5612430"/>
            <a:ext cx="438120" cy="438120"/>
          </a:xfrm>
          <a:prstGeom prst="rect">
            <a:avLst/>
          </a:prstGeom>
          <a:ln w="0">
            <a:noFill/>
          </a:ln>
        </p:spPr>
      </p:pic>
      <p:sp>
        <p:nvSpPr>
          <p:cNvPr id="133" name="tb_29">
            <a:extLst>
              <a:ext uri="{FF2B5EF4-FFF2-40B4-BE49-F238E27FC236}">
                <a16:creationId xmlns:a16="http://schemas.microsoft.com/office/drawing/2014/main" id="{357367A0-BD05-48AC-CF1B-DE4E87899414}"/>
              </a:ext>
            </a:extLst>
          </p:cNvPr>
          <p:cNvSpPr>
            <a:spLocks noGrp="1"/>
          </p:cNvSpPr>
          <p:nvPr/>
        </p:nvSpPr>
        <p:spPr>
          <a:xfrm>
            <a:off x="7353000" y="5611630"/>
            <a:ext cx="4458960" cy="264600"/>
          </a:xfrm>
          <a:prstGeom prst="rect">
            <a:avLst/>
          </a:prstGeom>
          <a:noFill/>
          <a:ln w="0">
            <a:noFill/>
          </a:ln>
        </p:spPr>
        <p:txBody>
          <a:bodyPr lIns="0" tIns="0" rIns="0" bIns="0" anchor="ctr">
            <a:noAutofit/>
          </a:bodyPr>
          <a:lstStyle/>
          <a:p>
            <a:pPr algn="l" defTabSz="914400">
              <a:lnSpc>
                <a:spcPts val="1800"/>
              </a:lnSpc>
              <a:buNone/>
            </a:pPr>
            <a:r>
              <a:rPr sz="1200">
                <a:solidFill>
                  <a:srgbClr val="1E293B"/>
                </a:solidFill>
                <a:latin typeface="TencentSans W7"/>
                <a:ea typeface="TencentSans W7"/>
                <a:cs typeface="TencentSans W7"/>
              </a:rPr>
              <a:t>组织扩容</a:t>
            </a:r>
            <a:endParaRPr sz="1200" kern="1200">
              <a:latin typeface="TencentSans W7"/>
              <a:ea typeface="TencentSans W7"/>
              <a:cs typeface="TencentSans W7"/>
            </a:endParaRPr>
          </a:p>
        </p:txBody>
      </p:sp>
      <p:sp>
        <p:nvSpPr>
          <p:cNvPr id="134" name="tb_30">
            <a:extLst>
              <a:ext uri="{FF2B5EF4-FFF2-40B4-BE49-F238E27FC236}">
                <a16:creationId xmlns:a16="http://schemas.microsoft.com/office/drawing/2014/main" id="{00F0C06C-607A-EFA6-BF5B-2CD253A9419B}"/>
              </a:ext>
            </a:extLst>
          </p:cNvPr>
          <p:cNvSpPr>
            <a:spLocks noGrp="1"/>
          </p:cNvSpPr>
          <p:nvPr/>
        </p:nvSpPr>
        <p:spPr>
          <a:xfrm>
            <a:off x="7353000" y="5840230"/>
            <a:ext cx="4458960" cy="226440"/>
          </a:xfrm>
          <a:prstGeom prst="rect">
            <a:avLst/>
          </a:prstGeom>
          <a:noFill/>
          <a:ln w="0">
            <a:noFill/>
          </a:ln>
        </p:spPr>
        <p:txBody>
          <a:bodyPr lIns="0" tIns="0" rIns="0" bIns="0" anchor="ctr">
            <a:noAutofit/>
          </a:bodyPr>
          <a:lstStyle/>
          <a:p>
            <a:pPr algn="l" defTabSz="914400">
              <a:lnSpc>
                <a:spcPts val="1500"/>
              </a:lnSpc>
              <a:buNone/>
            </a:pPr>
            <a:r>
              <a:rPr sz="1050">
                <a:solidFill>
                  <a:srgbClr val="475569"/>
                </a:solidFill>
                <a:latin typeface="TencentSans W7"/>
                <a:ea typeface="TencentSans W7"/>
                <a:cs typeface="TencentSans W7"/>
              </a:rPr>
              <a:t>用案例推动更多岗位和部门复制</a:t>
            </a:r>
            <a:endParaRPr sz="1050" kern="1200">
              <a:latin typeface="TencentSans W7"/>
              <a:ea typeface="TencentSans W7"/>
              <a:cs typeface="TencentSans W7"/>
            </a:endParaRPr>
          </a:p>
        </p:txBody>
      </p:sp>
      <p:sp>
        <p:nvSpPr>
          <p:cNvPr id="137" name="tb_1">
            <a:extLst>
              <a:ext uri="{FF2B5EF4-FFF2-40B4-BE49-F238E27FC236}">
                <a16:creationId xmlns:a16="http://schemas.microsoft.com/office/drawing/2014/main" id="{2E194B26-4696-AD4B-FE8D-BACFD756FB87}"/>
              </a:ext>
            </a:extLst>
          </p:cNvPr>
          <p:cNvSpPr>
            <a:spLocks noGrp="1"/>
          </p:cNvSpPr>
          <p:nvPr/>
        </p:nvSpPr>
        <p:spPr>
          <a:xfrm>
            <a:off x="457200" y="781170"/>
            <a:ext cx="5397480" cy="302400"/>
          </a:xfrm>
          <a:prstGeom prst="rect">
            <a:avLst/>
          </a:prstGeom>
          <a:noFill/>
          <a:ln w="0">
            <a:noFill/>
          </a:ln>
        </p:spPr>
        <p:txBody>
          <a:bodyPr lIns="0" tIns="0" rIns="0" bIns="0" anchor="ctr">
            <a:noAutofit/>
          </a:bodyPr>
          <a:lstStyle/>
          <a:p>
            <a:pPr algn="l" defTabSz="914400">
              <a:lnSpc>
                <a:spcPts val="2098"/>
              </a:lnSpc>
              <a:buNone/>
            </a:pPr>
            <a:r>
              <a:rPr sz="1350" b="0">
                <a:solidFill>
                  <a:srgbClr val="64748B"/>
                </a:solidFill>
                <a:latin typeface="TencentSans W3"/>
                <a:ea typeface="TencentSans W3"/>
                <a:cs typeface="TencentSans W3"/>
              </a:rPr>
              <a:t>用 5–10 个账号、1 个月、2 个高频岗位完成可量化试点</a:t>
            </a:r>
            <a:endParaRPr sz="1350" b="0" kern="1200">
              <a:latin typeface="TencentSans W3"/>
              <a:ea typeface="TencentSans W3"/>
              <a:cs typeface="TencentSans W3"/>
            </a:endParaRPr>
          </a:p>
        </p:txBody>
      </p:sp>
      <p:pic>
        <p:nvPicPr>
          <p:cNvPr id="216" name="图片 1"/>
          <p:cNvPicPr>
            <a:picLocks noChangeAspect="1"/>
          </p:cNvPicPr>
          <p:nvPr/>
        </p:nvPicPr>
        <p:blipFill>
          <a:blip r:embed="rId25"/>
          <a:stretch/>
        </p:blipFill>
        <p:spPr>
          <a:xfrm>
            <a:off x="9645578" y="704329"/>
            <a:ext cx="438120" cy="438120"/>
          </a:xfrm>
          <a:prstGeom prst="rect">
            <a:avLst/>
          </a:prstGeom>
          <a:ln w="0">
            <a:noFill/>
          </a:ln>
        </p:spPr>
      </p:pic>
      <p:sp>
        <p:nvSpPr>
          <p:cNvPr id="3" name="tb_15">
            <a:extLst>
              <a:ext uri="{FF2B5EF4-FFF2-40B4-BE49-F238E27FC236}">
                <a16:creationId xmlns:a16="http://schemas.microsoft.com/office/drawing/2014/main" id="{D7A4F06C-830D-0721-7A50-6005E8998AF3}"/>
              </a:ext>
            </a:extLst>
          </p:cNvPr>
          <p:cNvSpPr>
            <a:spLocks noGrp="1"/>
          </p:cNvSpPr>
          <p:nvPr/>
        </p:nvSpPr>
        <p:spPr>
          <a:xfrm>
            <a:off x="10169737" y="768493"/>
            <a:ext cx="1343421" cy="302400"/>
          </a:xfrm>
          <a:prstGeom prst="rect">
            <a:avLst/>
          </a:prstGeom>
          <a:noFill/>
          <a:ln w="0">
            <a:noFill/>
          </a:ln>
        </p:spPr>
        <p:txBody>
          <a:bodyPr lIns="0" tIns="0" rIns="0" bIns="0" anchor="ctr">
            <a:noAutofit/>
          </a:bodyPr>
          <a:lstStyle/>
          <a:p>
            <a:pPr algn="l" defTabSz="914400">
              <a:lnSpc>
                <a:spcPts val="2098"/>
              </a:lnSpc>
              <a:buNone/>
            </a:pPr>
            <a:r>
              <a:rPr>
                <a:solidFill>
                  <a:srgbClr val="1F2937"/>
                </a:solidFill>
                <a:latin typeface="TencentSans W7"/>
                <a:ea typeface="TencentSans W7"/>
                <a:cs typeface="TencentSans W7"/>
                <a:hlinkClick r:id="rId26"/>
              </a:rPr>
              <a:t>企业 AI 效率验证计划</a:t>
            </a:r>
            <a:endParaRPr kern="1200">
              <a:latin typeface="TencentSans W7"/>
              <a:ea typeface="TencentSans W7"/>
              <a:cs typeface="TencentSans W7"/>
            </a:endParaRPr>
          </a:p>
        </p:txBody>
      </p:sp>
      <p:sp>
        <p:nvSpPr>
          <p:cNvPr id="4" name="tb_15">
            <a:extLst>
              <a:ext uri="{FF2B5EF4-FFF2-40B4-BE49-F238E27FC236}">
                <a16:creationId xmlns:a16="http://schemas.microsoft.com/office/drawing/2014/main" id="{A99AF6D8-69B5-B1EF-4095-EB67F7B1A3F2}"/>
              </a:ext>
            </a:extLst>
          </p:cNvPr>
          <p:cNvSpPr>
            <a:spLocks noGrp="1"/>
          </p:cNvSpPr>
          <p:nvPr/>
        </p:nvSpPr>
        <p:spPr>
          <a:xfrm>
            <a:off x="8221973" y="778482"/>
            <a:ext cx="1419840" cy="302400"/>
          </a:xfrm>
          <a:prstGeom prst="rect">
            <a:avLst/>
          </a:prstGeom>
          <a:noFill/>
          <a:ln w="0">
            <a:noFill/>
          </a:ln>
        </p:spPr>
        <p:txBody>
          <a:bodyPr lIns="0" tIns="0" rIns="0" bIns="0" anchor="ctr">
            <a:noAutofit/>
          </a:bodyPr>
          <a:lstStyle/>
          <a:p>
            <a:pPr algn="l" defTabSz="914400">
              <a:lnSpc>
                <a:spcPts val="2098"/>
              </a:lnSpc>
              <a:buNone/>
            </a:pPr>
            <a:r>
              <a:rPr>
                <a:solidFill>
                  <a:srgbClr val="003B9E"/>
                </a:solidFill>
                <a:latin typeface="TencentSans W7"/>
                <a:ea typeface="TencentSans W7"/>
                <a:cs typeface="TencentSans W7"/>
              </a:rPr>
              <a:t>销售提醒→</a:t>
            </a:r>
            <a:endParaRPr kern="1200">
              <a:latin typeface="TencentSans W7"/>
              <a:ea typeface="TencentSans W7"/>
              <a:cs typeface="TencentSans W7"/>
            </a:endParaRPr>
          </a:p>
        </p:txBody>
      </p:sp>
      <p:sp>
        <p:nvSpPr>
          <p:cNvPr id="5" name="Text 48">
            <a:extLst>
              <a:ext uri="{FF2B5EF4-FFF2-40B4-BE49-F238E27FC236}">
                <a16:creationId xmlns:a16="http://schemas.microsoft.com/office/drawing/2014/main" id="{325F0A0D-B4AE-C505-6EA1-CF44CD1C235A}"/>
              </a:ext>
            </a:extLst>
          </p:cNvPr>
          <p:cNvSpPr>
            <a:spLocks noGrp="1"/>
          </p:cNvSpPr>
          <p:nvPr/>
        </p:nvSpPr>
        <p:spPr>
          <a:xfrm>
            <a:off x="297580" y="6461801"/>
            <a:ext cx="11247120" cy="274320"/>
          </a:xfrm>
          <a:prstGeom prst="rect">
            <a:avLst/>
          </a:prstGeom>
          <a:noFill/>
        </p:spPr>
        <p:txBody>
          <a:bodyPr wrap="square" anchor="ctr"/>
          <a:lstStyle/>
          <a:p>
            <a:pPr algn="l" defTabSz="914400">
              <a:buNone/>
            </a:pPr>
            <a:r>
              <a:rPr sz="1000" b="0" i="1">
                <a:solidFill>
                  <a:srgbClr val="4A5870"/>
                </a:solidFill>
                <a:latin typeface="Microsoft YaHei"/>
                <a:ea typeface="Microsoft YaHei"/>
                <a:cs typeface="Microsoft YaHei"/>
              </a:rPr>
              <a:t>★ 不要把“免费体验”讲成赠品，而要讲成“企业 AI 效率验证计划”</a:t>
            </a:r>
            <a:endParaRPr sz="1000" b="0" kern="1200">
              <a:solidFill>
                <a:prstClr val="black"/>
              </a:solidFill>
              <a:latin typeface="Calibri"/>
              <a:ea typeface="Calibri"/>
              <a:cs typeface="Calibri"/>
            </a:endParaRPr>
          </a:p>
        </p:txBody>
      </p:sp>
    </p:spTree>
    <p:extLst>
      <p:ext uri="{BB962C8B-B14F-4D97-AF65-F5344CB8AC3E}">
        <p14:creationId xmlns:p14="http://schemas.microsoft.com/office/powerpoint/2010/main" val="20107205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1">
            <a:extLst>
              <a:ext uri="{FF2B5EF4-FFF2-40B4-BE49-F238E27FC236}">
                <a16:creationId xmlns:a16="http://schemas.microsoft.com/office/drawing/2014/main" id="{79241526-A10C-CFF0-40EE-67D07E47EE1C}"/>
              </a:ext>
            </a:extLst>
          </p:cNvPr>
          <p:cNvSpPr>
            <a:spLocks noGrp="1"/>
          </p:cNvSpPr>
          <p:nvPr/>
        </p:nvSpPr>
        <p:spPr>
          <a:xfrm>
            <a:off x="518954" y="229444"/>
            <a:ext cx="3117625" cy="457200"/>
          </a:xfrm>
          <a:prstGeom prst="rect">
            <a:avLst/>
          </a:prstGeom>
          <a:noFill/>
        </p:spPr>
        <p:txBody>
          <a:bodyPr wrap="square" anchor="ctr"/>
          <a:lstStyle/>
          <a:p>
            <a:pPr algn="l">
              <a:buNone/>
            </a:pPr>
            <a:r>
              <a:rPr sz="2400" b="0">
                <a:solidFill>
                  <a:srgbClr val="0338D2"/>
                </a:solidFill>
                <a:latin typeface="腾讯体 W7"/>
                <a:ea typeface="腾讯体 W7"/>
                <a:cs typeface="腾讯体 W7"/>
              </a:rPr>
              <a:t>管过程，才能管结果</a:t>
            </a:r>
          </a:p>
        </p:txBody>
      </p:sp>
      <p:pic>
        <p:nvPicPr>
          <p:cNvPr id="95" name="图片 1"/>
          <p:cNvPicPr>
            <a:picLocks noChangeAspect="1"/>
          </p:cNvPicPr>
          <p:nvPr/>
        </p:nvPicPr>
        <p:blipFill>
          <a:blip r:embed="rId3"/>
          <a:stretch/>
        </p:blipFill>
        <p:spPr>
          <a:xfrm>
            <a:off x="457200" y="1257120"/>
            <a:ext cx="11277360" cy="1142640"/>
          </a:xfrm>
          <a:prstGeom prst="rect">
            <a:avLst/>
          </a:prstGeom>
          <a:ln w="0">
            <a:noFill/>
          </a:ln>
        </p:spPr>
      </p:pic>
      <p:sp>
        <p:nvSpPr>
          <p:cNvPr id="3" name="任意形状 2">
            <a:extLst>
              <a:ext uri="{FF2B5EF4-FFF2-40B4-BE49-F238E27FC236}">
                <a16:creationId xmlns:a16="http://schemas.microsoft.com/office/drawing/2014/main" id="{C75A89E3-983D-0454-B93B-7C0D75500710}"/>
              </a:ext>
            </a:extLst>
          </p:cNvPr>
          <p:cNvSpPr>
            <a:spLocks noGrp="1"/>
          </p:cNvSpPr>
          <p:nvPr/>
        </p:nvSpPr>
        <p:spPr>
          <a:xfrm>
            <a:off x="685440" y="1523880"/>
            <a:ext cx="610200" cy="609840"/>
          </a:xfrm>
          <a:custGeom>
            <a:avLst/>
            <a:gdLst/>
            <a:ahLst/>
            <a:cxnLst/>
            <a:rect l="0" t="0" r="r" b="b"/>
            <a:pathLst>
              <a:path w="1695" h="1694">
                <a:moveTo>
                  <a:pt x="1695" y="846"/>
                </a:moveTo>
                <a:cubicBezTo>
                  <a:pt x="1695" y="874"/>
                  <a:pt x="1693" y="902"/>
                  <a:pt x="1691" y="929"/>
                </a:cubicBezTo>
                <a:cubicBezTo>
                  <a:pt x="1688" y="957"/>
                  <a:pt x="1684" y="984"/>
                  <a:pt x="1679" y="1012"/>
                </a:cubicBezTo>
                <a:cubicBezTo>
                  <a:pt x="1673" y="1039"/>
                  <a:pt x="1666" y="1066"/>
                  <a:pt x="1658" y="1092"/>
                </a:cubicBezTo>
                <a:cubicBezTo>
                  <a:pt x="1650" y="1119"/>
                  <a:pt x="1641" y="1145"/>
                  <a:pt x="1630" y="1171"/>
                </a:cubicBezTo>
                <a:cubicBezTo>
                  <a:pt x="1620" y="1196"/>
                  <a:pt x="1608" y="1221"/>
                  <a:pt x="1595" y="1246"/>
                </a:cubicBezTo>
                <a:cubicBezTo>
                  <a:pt x="1582" y="1270"/>
                  <a:pt x="1568" y="1294"/>
                  <a:pt x="1552" y="1317"/>
                </a:cubicBezTo>
                <a:cubicBezTo>
                  <a:pt x="1537" y="1340"/>
                  <a:pt x="1520" y="1362"/>
                  <a:pt x="1503" y="1384"/>
                </a:cubicBezTo>
                <a:cubicBezTo>
                  <a:pt x="1485" y="1405"/>
                  <a:pt x="1466" y="1426"/>
                  <a:pt x="1447" y="1445"/>
                </a:cubicBezTo>
                <a:cubicBezTo>
                  <a:pt x="1427" y="1465"/>
                  <a:pt x="1407" y="1483"/>
                  <a:pt x="1385" y="1501"/>
                </a:cubicBezTo>
                <a:cubicBezTo>
                  <a:pt x="1364" y="1519"/>
                  <a:pt x="1342" y="1535"/>
                  <a:pt x="1319" y="1550"/>
                </a:cubicBezTo>
                <a:cubicBezTo>
                  <a:pt x="1295" y="1566"/>
                  <a:pt x="1272" y="1580"/>
                  <a:pt x="1247" y="1593"/>
                </a:cubicBezTo>
                <a:cubicBezTo>
                  <a:pt x="1223" y="1606"/>
                  <a:pt x="1198" y="1618"/>
                  <a:pt x="1172" y="1629"/>
                </a:cubicBezTo>
                <a:cubicBezTo>
                  <a:pt x="1147" y="1639"/>
                  <a:pt x="1120" y="1649"/>
                  <a:pt x="1094" y="1657"/>
                </a:cubicBezTo>
                <a:cubicBezTo>
                  <a:pt x="1067" y="1665"/>
                  <a:pt x="1041" y="1671"/>
                  <a:pt x="1013" y="1677"/>
                </a:cubicBezTo>
                <a:cubicBezTo>
                  <a:pt x="986" y="1682"/>
                  <a:pt x="959" y="1686"/>
                  <a:pt x="931" y="1689"/>
                </a:cubicBezTo>
                <a:cubicBezTo>
                  <a:pt x="904" y="1692"/>
                  <a:pt x="876" y="1694"/>
                  <a:pt x="848" y="1694"/>
                </a:cubicBezTo>
                <a:cubicBezTo>
                  <a:pt x="820" y="1694"/>
                  <a:pt x="793" y="1692"/>
                  <a:pt x="765" y="1689"/>
                </a:cubicBezTo>
                <a:cubicBezTo>
                  <a:pt x="738" y="1686"/>
                  <a:pt x="710" y="1682"/>
                  <a:pt x="683" y="1677"/>
                </a:cubicBezTo>
                <a:cubicBezTo>
                  <a:pt x="656" y="1671"/>
                  <a:pt x="628" y="1665"/>
                  <a:pt x="601" y="1657"/>
                </a:cubicBezTo>
                <a:cubicBezTo>
                  <a:pt x="575" y="1649"/>
                  <a:pt x="549" y="1639"/>
                  <a:pt x="523" y="1629"/>
                </a:cubicBezTo>
                <a:cubicBezTo>
                  <a:pt x="498" y="1618"/>
                  <a:pt x="473" y="1606"/>
                  <a:pt x="448" y="1593"/>
                </a:cubicBezTo>
                <a:cubicBezTo>
                  <a:pt x="424" y="1580"/>
                  <a:pt x="400" y="1566"/>
                  <a:pt x="377" y="1550"/>
                </a:cubicBezTo>
                <a:cubicBezTo>
                  <a:pt x="354" y="1535"/>
                  <a:pt x="331" y="1519"/>
                  <a:pt x="310" y="1501"/>
                </a:cubicBezTo>
                <a:cubicBezTo>
                  <a:pt x="289" y="1483"/>
                  <a:pt x="268" y="1465"/>
                  <a:pt x="248" y="1445"/>
                </a:cubicBezTo>
                <a:cubicBezTo>
                  <a:pt x="229" y="1426"/>
                  <a:pt x="210" y="1405"/>
                  <a:pt x="193" y="1384"/>
                </a:cubicBezTo>
                <a:cubicBezTo>
                  <a:pt x="175" y="1362"/>
                  <a:pt x="159" y="1340"/>
                  <a:pt x="143" y="1317"/>
                </a:cubicBezTo>
                <a:cubicBezTo>
                  <a:pt x="128" y="1294"/>
                  <a:pt x="114" y="1270"/>
                  <a:pt x="100" y="1246"/>
                </a:cubicBezTo>
                <a:cubicBezTo>
                  <a:pt x="87" y="1221"/>
                  <a:pt x="76" y="1196"/>
                  <a:pt x="65" y="1171"/>
                </a:cubicBezTo>
                <a:cubicBezTo>
                  <a:pt x="54" y="1145"/>
                  <a:pt x="45" y="1119"/>
                  <a:pt x="37" y="1092"/>
                </a:cubicBezTo>
                <a:cubicBezTo>
                  <a:pt x="29" y="1066"/>
                  <a:pt x="22" y="1039"/>
                  <a:pt x="17" y="1012"/>
                </a:cubicBezTo>
                <a:cubicBezTo>
                  <a:pt x="11" y="984"/>
                  <a:pt x="7" y="957"/>
                  <a:pt x="5" y="929"/>
                </a:cubicBezTo>
                <a:cubicBezTo>
                  <a:pt x="2" y="902"/>
                  <a:pt x="0" y="874"/>
                  <a:pt x="0" y="846"/>
                </a:cubicBezTo>
                <a:cubicBezTo>
                  <a:pt x="0" y="819"/>
                  <a:pt x="2" y="791"/>
                  <a:pt x="5" y="764"/>
                </a:cubicBezTo>
                <a:cubicBezTo>
                  <a:pt x="7" y="736"/>
                  <a:pt x="11" y="709"/>
                  <a:pt x="17" y="681"/>
                </a:cubicBezTo>
                <a:cubicBezTo>
                  <a:pt x="22" y="654"/>
                  <a:pt x="29" y="627"/>
                  <a:pt x="37" y="601"/>
                </a:cubicBezTo>
                <a:cubicBezTo>
                  <a:pt x="45" y="574"/>
                  <a:pt x="54" y="548"/>
                  <a:pt x="65" y="522"/>
                </a:cubicBezTo>
                <a:cubicBezTo>
                  <a:pt x="76" y="497"/>
                  <a:pt x="87" y="472"/>
                  <a:pt x="100" y="447"/>
                </a:cubicBezTo>
                <a:cubicBezTo>
                  <a:pt x="114" y="423"/>
                  <a:pt x="128" y="399"/>
                  <a:pt x="143" y="376"/>
                </a:cubicBezTo>
                <a:cubicBezTo>
                  <a:pt x="159" y="353"/>
                  <a:pt x="175" y="331"/>
                  <a:pt x="193" y="309"/>
                </a:cubicBezTo>
                <a:cubicBezTo>
                  <a:pt x="210" y="288"/>
                  <a:pt x="229" y="267"/>
                  <a:pt x="248" y="248"/>
                </a:cubicBezTo>
                <a:cubicBezTo>
                  <a:pt x="268" y="228"/>
                  <a:pt x="289" y="210"/>
                  <a:pt x="310" y="192"/>
                </a:cubicBezTo>
                <a:cubicBezTo>
                  <a:pt x="331" y="174"/>
                  <a:pt x="354" y="158"/>
                  <a:pt x="377" y="143"/>
                </a:cubicBezTo>
                <a:cubicBezTo>
                  <a:pt x="400" y="127"/>
                  <a:pt x="424" y="113"/>
                  <a:pt x="448" y="100"/>
                </a:cubicBezTo>
                <a:cubicBezTo>
                  <a:pt x="473" y="87"/>
                  <a:pt x="498" y="75"/>
                  <a:pt x="523" y="64"/>
                </a:cubicBezTo>
                <a:cubicBezTo>
                  <a:pt x="549" y="54"/>
                  <a:pt x="575" y="44"/>
                  <a:pt x="601" y="36"/>
                </a:cubicBezTo>
                <a:cubicBezTo>
                  <a:pt x="628" y="28"/>
                  <a:pt x="656" y="22"/>
                  <a:pt x="683" y="16"/>
                </a:cubicBezTo>
                <a:cubicBezTo>
                  <a:pt x="710" y="11"/>
                  <a:pt x="738" y="7"/>
                  <a:pt x="765" y="4"/>
                </a:cubicBezTo>
                <a:cubicBezTo>
                  <a:pt x="793" y="1"/>
                  <a:pt x="820" y="0"/>
                  <a:pt x="848" y="0"/>
                </a:cubicBezTo>
                <a:cubicBezTo>
                  <a:pt x="876" y="0"/>
                  <a:pt x="904" y="1"/>
                  <a:pt x="931" y="4"/>
                </a:cubicBezTo>
                <a:cubicBezTo>
                  <a:pt x="959" y="7"/>
                  <a:pt x="986" y="11"/>
                  <a:pt x="1013" y="16"/>
                </a:cubicBezTo>
                <a:cubicBezTo>
                  <a:pt x="1041" y="22"/>
                  <a:pt x="1067" y="28"/>
                  <a:pt x="1094" y="36"/>
                </a:cubicBezTo>
                <a:cubicBezTo>
                  <a:pt x="1120" y="44"/>
                  <a:pt x="1147" y="54"/>
                  <a:pt x="1172" y="64"/>
                </a:cubicBezTo>
                <a:cubicBezTo>
                  <a:pt x="1198" y="75"/>
                  <a:pt x="1223" y="87"/>
                  <a:pt x="1247" y="100"/>
                </a:cubicBezTo>
                <a:cubicBezTo>
                  <a:pt x="1272" y="113"/>
                  <a:pt x="1295" y="127"/>
                  <a:pt x="1319" y="143"/>
                </a:cubicBezTo>
                <a:cubicBezTo>
                  <a:pt x="1342" y="158"/>
                  <a:pt x="1364" y="174"/>
                  <a:pt x="1385" y="192"/>
                </a:cubicBezTo>
                <a:cubicBezTo>
                  <a:pt x="1407" y="210"/>
                  <a:pt x="1427" y="228"/>
                  <a:pt x="1447" y="248"/>
                </a:cubicBezTo>
                <a:cubicBezTo>
                  <a:pt x="1466" y="267"/>
                  <a:pt x="1485" y="288"/>
                  <a:pt x="1503" y="309"/>
                </a:cubicBezTo>
                <a:cubicBezTo>
                  <a:pt x="1520" y="331"/>
                  <a:pt x="1537" y="353"/>
                  <a:pt x="1552" y="376"/>
                </a:cubicBezTo>
                <a:cubicBezTo>
                  <a:pt x="1568" y="399"/>
                  <a:pt x="1582" y="423"/>
                  <a:pt x="1595" y="447"/>
                </a:cubicBezTo>
                <a:cubicBezTo>
                  <a:pt x="1608" y="472"/>
                  <a:pt x="1620" y="497"/>
                  <a:pt x="1630" y="522"/>
                </a:cubicBezTo>
                <a:cubicBezTo>
                  <a:pt x="1641" y="548"/>
                  <a:pt x="1650" y="574"/>
                  <a:pt x="1658" y="601"/>
                </a:cubicBezTo>
                <a:cubicBezTo>
                  <a:pt x="1666" y="627"/>
                  <a:pt x="1673" y="654"/>
                  <a:pt x="1679" y="681"/>
                </a:cubicBezTo>
                <a:cubicBezTo>
                  <a:pt x="1684" y="709"/>
                  <a:pt x="1688" y="736"/>
                  <a:pt x="1691" y="764"/>
                </a:cubicBezTo>
                <a:cubicBezTo>
                  <a:pt x="1693" y="791"/>
                  <a:pt x="1695" y="819"/>
                  <a:pt x="1695" y="846"/>
                </a:cubicBezTo>
                <a:close/>
              </a:path>
            </a:pathLst>
          </a:custGeom>
          <a:solidFill>
            <a:srgbClr val="E5F0FF"/>
          </a:solidFill>
          <a:ln w="0">
            <a:noFill/>
          </a:ln>
        </p:spPr>
        <p:txBody>
          <a:bodyPr lIns="0" tIns="0" rIns="0" bIns="0" anchor="t">
            <a:noAutofit/>
          </a:bodyPr>
          <a:lstStyle/>
          <a:p>
            <a:endParaRPr sz="2400" b="0" u="none">
              <a:solidFill>
                <a:srgbClr val="000000"/>
              </a:solidFill>
              <a:latin typeface="Times New Roman"/>
              <a:ea typeface="Times New Roman"/>
              <a:cs typeface="Times New Roman"/>
            </a:endParaRPr>
          </a:p>
        </p:txBody>
      </p:sp>
      <p:sp>
        <p:nvSpPr>
          <p:cNvPr id="4" name="任意形状 3">
            <a:extLst>
              <a:ext uri="{FF2B5EF4-FFF2-40B4-BE49-F238E27FC236}">
                <a16:creationId xmlns:a16="http://schemas.microsoft.com/office/drawing/2014/main" id="{776D0E13-771A-480A-62EC-DDC33917DC24}"/>
              </a:ext>
            </a:extLst>
          </p:cNvPr>
          <p:cNvSpPr>
            <a:spLocks noGrp="1"/>
          </p:cNvSpPr>
          <p:nvPr/>
        </p:nvSpPr>
        <p:spPr>
          <a:xfrm>
            <a:off x="863280" y="1701720"/>
            <a:ext cx="254520" cy="254160"/>
          </a:xfrm>
          <a:custGeom>
            <a:avLst/>
            <a:gdLst/>
            <a:ahLst/>
            <a:cxnLst/>
            <a:rect l="0" t="0" r="r" b="b"/>
            <a:pathLst>
              <a:path w="707" h="706">
                <a:moveTo>
                  <a:pt x="354" y="0"/>
                </a:moveTo>
                <a:lnTo>
                  <a:pt x="0" y="176"/>
                </a:lnTo>
                <a:lnTo>
                  <a:pt x="354" y="352"/>
                </a:lnTo>
                <a:lnTo>
                  <a:pt x="707" y="176"/>
                </a:lnTo>
                <a:lnTo>
                  <a:pt x="354" y="0"/>
                </a:lnTo>
                <a:moveTo>
                  <a:pt x="0" y="529"/>
                </a:moveTo>
                <a:lnTo>
                  <a:pt x="354" y="706"/>
                </a:lnTo>
                <a:lnTo>
                  <a:pt x="707" y="529"/>
                </a:lnTo>
                <a:moveTo>
                  <a:pt x="0" y="352"/>
                </a:moveTo>
                <a:lnTo>
                  <a:pt x="354" y="529"/>
                </a:lnTo>
                <a:lnTo>
                  <a:pt x="707" y="352"/>
                </a:lnTo>
              </a:path>
            </a:pathLst>
          </a:custGeom>
          <a:ln w="25200">
            <a:solidFill>
              <a:srgbClr val="006EFF"/>
            </a:solidFill>
          </a:ln>
        </p:spPr>
        <p:txBody>
          <a:bodyPr lIns="12600" tIns="12600" rIns="12600" bIns="12600" anchor="t">
            <a:noAutofit/>
          </a:bodyPr>
          <a:lstStyle/>
          <a:p>
            <a:endParaRPr sz="2400" b="0" u="none">
              <a:solidFill>
                <a:srgbClr val="000000"/>
              </a:solidFill>
              <a:latin typeface="Times New Roman"/>
              <a:ea typeface="Times New Roman"/>
              <a:cs typeface="Times New Roman"/>
            </a:endParaRPr>
          </a:p>
        </p:txBody>
      </p:sp>
      <p:sp>
        <p:nvSpPr>
          <p:cNvPr id="5" name="文本框 4">
            <a:extLst>
              <a:ext uri="{FF2B5EF4-FFF2-40B4-BE49-F238E27FC236}">
                <a16:creationId xmlns:a16="http://schemas.microsoft.com/office/drawing/2014/main" id="{8CB21C00-7694-1992-794C-B28DBB72FDC8}"/>
              </a:ext>
            </a:extLst>
          </p:cNvPr>
          <p:cNvSpPr>
            <a:spLocks noGrp="1"/>
          </p:cNvSpPr>
          <p:nvPr/>
        </p:nvSpPr>
        <p:spPr>
          <a:xfrm>
            <a:off x="1523880" y="1478160"/>
            <a:ext cx="762840" cy="286920"/>
          </a:xfrm>
          <a:prstGeom prst="rect">
            <a:avLst/>
          </a:prstGeom>
          <a:noFill/>
          <a:ln w="0">
            <a:noFill/>
          </a:ln>
        </p:spPr>
        <p:txBody>
          <a:bodyPr wrap="none" lIns="0" tIns="0" rIns="0" bIns="0" anchor="t">
            <a:spAutoFit/>
          </a:bodyPr>
          <a:lstStyle/>
          <a:p>
            <a:r>
              <a:rPr sz="1500" b="1" u="none">
                <a:solidFill>
                  <a:srgbClr val="0052D9"/>
                </a:solidFill>
                <a:latin typeface="TencentSansW7"/>
                <a:ea typeface="TencentSansW7"/>
                <a:cs typeface="TencentSansW7"/>
              </a:rPr>
              <a:t>关键原则</a:t>
            </a:r>
            <a:endParaRPr sz="1500" b="0" u="none">
              <a:solidFill>
                <a:srgbClr val="000000"/>
              </a:solidFill>
              <a:latin typeface="Times New Roman"/>
              <a:ea typeface="Times New Roman"/>
              <a:cs typeface="Times New Roman"/>
            </a:endParaRPr>
          </a:p>
        </p:txBody>
      </p:sp>
      <p:sp>
        <p:nvSpPr>
          <p:cNvPr id="6" name="任意形状 5">
            <a:extLst>
              <a:ext uri="{FF2B5EF4-FFF2-40B4-BE49-F238E27FC236}">
                <a16:creationId xmlns:a16="http://schemas.microsoft.com/office/drawing/2014/main" id="{B54715CA-20CA-F43A-C598-4E2BF52EF841}"/>
              </a:ext>
            </a:extLst>
          </p:cNvPr>
          <p:cNvSpPr>
            <a:spLocks noGrp="1"/>
          </p:cNvSpPr>
          <p:nvPr/>
        </p:nvSpPr>
        <p:spPr>
          <a:xfrm>
            <a:off x="3121163" y="1788849"/>
            <a:ext cx="971640" cy="390960"/>
          </a:xfrm>
          <a:custGeom>
            <a:avLst/>
            <a:gdLst/>
            <a:ahLst/>
            <a:cxnLst/>
            <a:rect l="0" t="0" r="r" b="b"/>
            <a:pathLst>
              <a:path w="2699" h="1086">
                <a:moveTo>
                  <a:pt x="0" y="980"/>
                </a:moveTo>
                <a:lnTo>
                  <a:pt x="0" y="106"/>
                </a:lnTo>
                <a:cubicBezTo>
                  <a:pt x="0" y="92"/>
                  <a:pt x="2" y="78"/>
                  <a:pt x="8" y="65"/>
                </a:cubicBezTo>
                <a:cubicBezTo>
                  <a:pt x="13" y="52"/>
                  <a:pt x="21" y="41"/>
                  <a:pt x="31" y="31"/>
                </a:cubicBezTo>
                <a:cubicBezTo>
                  <a:pt x="40" y="21"/>
                  <a:pt x="52" y="14"/>
                  <a:pt x="65" y="8"/>
                </a:cubicBezTo>
                <a:cubicBezTo>
                  <a:pt x="78" y="3"/>
                  <a:pt x="91" y="0"/>
                  <a:pt x="105" y="0"/>
                </a:cubicBezTo>
                <a:lnTo>
                  <a:pt x="2593" y="0"/>
                </a:lnTo>
                <a:cubicBezTo>
                  <a:pt x="2607" y="0"/>
                  <a:pt x="2621" y="3"/>
                  <a:pt x="2634" y="8"/>
                </a:cubicBezTo>
                <a:cubicBezTo>
                  <a:pt x="2647" y="14"/>
                  <a:pt x="2658" y="21"/>
                  <a:pt x="2668" y="31"/>
                </a:cubicBezTo>
                <a:cubicBezTo>
                  <a:pt x="2678" y="41"/>
                  <a:pt x="2686" y="52"/>
                  <a:pt x="2691" y="65"/>
                </a:cubicBezTo>
                <a:cubicBezTo>
                  <a:pt x="2697" y="78"/>
                  <a:pt x="2699" y="92"/>
                  <a:pt x="2699" y="106"/>
                </a:cubicBezTo>
                <a:lnTo>
                  <a:pt x="2699" y="980"/>
                </a:lnTo>
                <a:cubicBezTo>
                  <a:pt x="2699" y="994"/>
                  <a:pt x="2697" y="1008"/>
                  <a:pt x="2691" y="1021"/>
                </a:cubicBezTo>
                <a:cubicBezTo>
                  <a:pt x="2686" y="1034"/>
                  <a:pt x="2678" y="1045"/>
                  <a:pt x="2668" y="1055"/>
                </a:cubicBezTo>
                <a:cubicBezTo>
                  <a:pt x="2658" y="1065"/>
                  <a:pt x="2647" y="1072"/>
                  <a:pt x="2634" y="1078"/>
                </a:cubicBezTo>
                <a:cubicBezTo>
                  <a:pt x="2621" y="1083"/>
                  <a:pt x="2607" y="1086"/>
                  <a:pt x="2593" y="1086"/>
                </a:cubicBezTo>
                <a:lnTo>
                  <a:pt x="105" y="1086"/>
                </a:lnTo>
                <a:cubicBezTo>
                  <a:pt x="91" y="1086"/>
                  <a:pt x="78" y="1083"/>
                  <a:pt x="65" y="1078"/>
                </a:cubicBezTo>
                <a:cubicBezTo>
                  <a:pt x="52" y="1072"/>
                  <a:pt x="40" y="1065"/>
                  <a:pt x="31" y="1055"/>
                </a:cubicBezTo>
                <a:cubicBezTo>
                  <a:pt x="21" y="1045"/>
                  <a:pt x="13" y="1034"/>
                  <a:pt x="8" y="1021"/>
                </a:cubicBezTo>
                <a:cubicBezTo>
                  <a:pt x="2" y="1008"/>
                  <a:pt x="0" y="994"/>
                  <a:pt x="0" y="980"/>
                </a:cubicBezTo>
                <a:close/>
              </a:path>
            </a:pathLst>
          </a:custGeom>
          <a:solidFill>
            <a:srgbClr val="E5F0FF"/>
          </a:solidFill>
          <a:ln w="0">
            <a:noFill/>
          </a:ln>
        </p:spPr>
        <p:txBody>
          <a:bodyPr lIns="0" tIns="0" rIns="0" bIns="0" anchor="t">
            <a:noAutofit/>
          </a:bodyPr>
          <a:lstStyle/>
          <a:p>
            <a:endParaRPr sz="2400" b="0" u="none">
              <a:solidFill>
                <a:srgbClr val="000000"/>
              </a:solidFill>
              <a:latin typeface="Times New Roman"/>
              <a:ea typeface="Times New Roman"/>
              <a:cs typeface="Times New Roman"/>
            </a:endParaRPr>
          </a:p>
        </p:txBody>
      </p:sp>
      <p:sp>
        <p:nvSpPr>
          <p:cNvPr id="7" name="文本框 6">
            <a:extLst>
              <a:ext uri="{FF2B5EF4-FFF2-40B4-BE49-F238E27FC236}">
                <a16:creationId xmlns:a16="http://schemas.microsoft.com/office/drawing/2014/main" id="{163F0AFB-7605-6A8B-5CD9-C3A85FAC73AB}"/>
              </a:ext>
            </a:extLst>
          </p:cNvPr>
          <p:cNvSpPr>
            <a:spLocks noGrp="1"/>
          </p:cNvSpPr>
          <p:nvPr/>
        </p:nvSpPr>
        <p:spPr>
          <a:xfrm>
            <a:off x="1499703" y="1836360"/>
            <a:ext cx="1585370" cy="253916"/>
          </a:xfrm>
          <a:prstGeom prst="rect">
            <a:avLst/>
          </a:prstGeom>
          <a:noFill/>
          <a:ln w="0">
            <a:noFill/>
          </a:ln>
        </p:spPr>
        <p:txBody>
          <a:bodyPr wrap="none" lIns="0" tIns="0" rIns="0" bIns="0" anchor="t">
            <a:spAutoFit/>
          </a:bodyPr>
          <a:lstStyle/>
          <a:p>
            <a:r>
              <a:rPr sz="1650" b="0" u="none">
                <a:solidFill>
                  <a:srgbClr val="333333"/>
                </a:solidFill>
                <a:latin typeface="TencentSansW3"/>
                <a:ea typeface="TencentSansW3"/>
                <a:cs typeface="TencentSansW3"/>
              </a:rPr>
              <a:t>漏斗 = 过程动作 +</a:t>
            </a:r>
            <a:endParaRPr sz="1650" b="0" u="none">
              <a:solidFill>
                <a:srgbClr val="000000"/>
              </a:solidFill>
              <a:latin typeface="Times New Roman"/>
              <a:ea typeface="Times New Roman"/>
              <a:cs typeface="Times New Roman"/>
            </a:endParaRPr>
          </a:p>
        </p:txBody>
      </p:sp>
      <p:sp>
        <p:nvSpPr>
          <p:cNvPr id="8" name="任意形状 7">
            <a:extLst>
              <a:ext uri="{FF2B5EF4-FFF2-40B4-BE49-F238E27FC236}">
                <a16:creationId xmlns:a16="http://schemas.microsoft.com/office/drawing/2014/main" id="{52A5D50B-4B0D-83E0-D180-A77EAAE7EB8B}"/>
              </a:ext>
            </a:extLst>
          </p:cNvPr>
          <p:cNvSpPr>
            <a:spLocks noGrp="1"/>
          </p:cNvSpPr>
          <p:nvPr/>
        </p:nvSpPr>
        <p:spPr>
          <a:xfrm>
            <a:off x="4190760" y="3543120"/>
            <a:ext cx="457560" cy="457560"/>
          </a:xfrm>
          <a:custGeom>
            <a:avLst/>
            <a:gdLst/>
            <a:ahLst/>
            <a:cxnLst/>
            <a:rect l="0" t="0" r="r" b="b"/>
            <a:pathLst>
              <a:path w="1271" h="1271">
                <a:moveTo>
                  <a:pt x="1271" y="635"/>
                </a:moveTo>
                <a:cubicBezTo>
                  <a:pt x="1271" y="656"/>
                  <a:pt x="1270" y="677"/>
                  <a:pt x="1268" y="697"/>
                </a:cubicBezTo>
                <a:cubicBezTo>
                  <a:pt x="1266" y="718"/>
                  <a:pt x="1263" y="738"/>
                  <a:pt x="1259" y="759"/>
                </a:cubicBezTo>
                <a:cubicBezTo>
                  <a:pt x="1255" y="779"/>
                  <a:pt x="1250" y="799"/>
                  <a:pt x="1244" y="819"/>
                </a:cubicBezTo>
                <a:cubicBezTo>
                  <a:pt x="1238" y="839"/>
                  <a:pt x="1231" y="859"/>
                  <a:pt x="1223" y="878"/>
                </a:cubicBezTo>
                <a:cubicBezTo>
                  <a:pt x="1215" y="897"/>
                  <a:pt x="1206" y="916"/>
                  <a:pt x="1196" y="934"/>
                </a:cubicBezTo>
                <a:cubicBezTo>
                  <a:pt x="1186" y="954"/>
                  <a:pt x="1176" y="971"/>
                  <a:pt x="1164" y="989"/>
                </a:cubicBezTo>
                <a:cubicBezTo>
                  <a:pt x="1153" y="1006"/>
                  <a:pt x="1140" y="1023"/>
                  <a:pt x="1127" y="1039"/>
                </a:cubicBezTo>
                <a:cubicBezTo>
                  <a:pt x="1114" y="1055"/>
                  <a:pt x="1100" y="1070"/>
                  <a:pt x="1085" y="1085"/>
                </a:cubicBezTo>
                <a:cubicBezTo>
                  <a:pt x="1070" y="1100"/>
                  <a:pt x="1055" y="1114"/>
                  <a:pt x="1039" y="1127"/>
                </a:cubicBezTo>
                <a:cubicBezTo>
                  <a:pt x="1023" y="1140"/>
                  <a:pt x="1006" y="1152"/>
                  <a:pt x="989" y="1164"/>
                </a:cubicBezTo>
                <a:cubicBezTo>
                  <a:pt x="972" y="1176"/>
                  <a:pt x="954" y="1186"/>
                  <a:pt x="936" y="1196"/>
                </a:cubicBezTo>
                <a:cubicBezTo>
                  <a:pt x="917" y="1206"/>
                  <a:pt x="898" y="1215"/>
                  <a:pt x="879" y="1223"/>
                </a:cubicBezTo>
                <a:cubicBezTo>
                  <a:pt x="860" y="1231"/>
                  <a:pt x="840" y="1238"/>
                  <a:pt x="820" y="1244"/>
                </a:cubicBezTo>
                <a:cubicBezTo>
                  <a:pt x="801" y="1250"/>
                  <a:pt x="780" y="1255"/>
                  <a:pt x="760" y="1259"/>
                </a:cubicBezTo>
                <a:cubicBezTo>
                  <a:pt x="740" y="1263"/>
                  <a:pt x="719" y="1266"/>
                  <a:pt x="698" y="1268"/>
                </a:cubicBezTo>
                <a:cubicBezTo>
                  <a:pt x="678" y="1270"/>
                  <a:pt x="657" y="1271"/>
                  <a:pt x="636" y="1271"/>
                </a:cubicBezTo>
                <a:cubicBezTo>
                  <a:pt x="615" y="1271"/>
                  <a:pt x="595" y="1270"/>
                  <a:pt x="574" y="1268"/>
                </a:cubicBezTo>
                <a:cubicBezTo>
                  <a:pt x="553" y="1266"/>
                  <a:pt x="533" y="1263"/>
                  <a:pt x="512" y="1259"/>
                </a:cubicBezTo>
                <a:cubicBezTo>
                  <a:pt x="492" y="1255"/>
                  <a:pt x="472" y="1250"/>
                  <a:pt x="452" y="1244"/>
                </a:cubicBezTo>
                <a:cubicBezTo>
                  <a:pt x="432" y="1238"/>
                  <a:pt x="411" y="1231"/>
                  <a:pt x="392" y="1223"/>
                </a:cubicBezTo>
                <a:cubicBezTo>
                  <a:pt x="373" y="1215"/>
                  <a:pt x="354" y="1206"/>
                  <a:pt x="336" y="1196"/>
                </a:cubicBezTo>
                <a:cubicBezTo>
                  <a:pt x="317" y="1186"/>
                  <a:pt x="300" y="1176"/>
                  <a:pt x="282" y="1164"/>
                </a:cubicBezTo>
                <a:cubicBezTo>
                  <a:pt x="265" y="1152"/>
                  <a:pt x="248" y="1140"/>
                  <a:pt x="232" y="1127"/>
                </a:cubicBezTo>
                <a:cubicBezTo>
                  <a:pt x="216" y="1114"/>
                  <a:pt x="201" y="1100"/>
                  <a:pt x="186" y="1085"/>
                </a:cubicBezTo>
                <a:cubicBezTo>
                  <a:pt x="171" y="1070"/>
                  <a:pt x="157" y="1055"/>
                  <a:pt x="144" y="1039"/>
                </a:cubicBezTo>
                <a:cubicBezTo>
                  <a:pt x="131" y="1023"/>
                  <a:pt x="119" y="1006"/>
                  <a:pt x="107" y="989"/>
                </a:cubicBezTo>
                <a:cubicBezTo>
                  <a:pt x="96" y="971"/>
                  <a:pt x="85" y="954"/>
                  <a:pt x="75" y="934"/>
                </a:cubicBezTo>
                <a:cubicBezTo>
                  <a:pt x="65" y="916"/>
                  <a:pt x="56" y="897"/>
                  <a:pt x="49" y="878"/>
                </a:cubicBezTo>
                <a:cubicBezTo>
                  <a:pt x="41" y="859"/>
                  <a:pt x="34" y="839"/>
                  <a:pt x="28" y="819"/>
                </a:cubicBezTo>
                <a:cubicBezTo>
                  <a:pt x="21" y="799"/>
                  <a:pt x="16" y="779"/>
                  <a:pt x="12" y="759"/>
                </a:cubicBezTo>
                <a:cubicBezTo>
                  <a:pt x="8" y="738"/>
                  <a:pt x="5" y="718"/>
                  <a:pt x="3" y="697"/>
                </a:cubicBezTo>
                <a:cubicBezTo>
                  <a:pt x="1" y="677"/>
                  <a:pt x="0" y="656"/>
                  <a:pt x="0" y="635"/>
                </a:cubicBezTo>
                <a:cubicBezTo>
                  <a:pt x="0" y="614"/>
                  <a:pt x="1" y="593"/>
                  <a:pt x="3" y="573"/>
                </a:cubicBezTo>
                <a:cubicBezTo>
                  <a:pt x="5" y="552"/>
                  <a:pt x="8" y="532"/>
                  <a:pt x="12" y="511"/>
                </a:cubicBezTo>
                <a:cubicBezTo>
                  <a:pt x="16" y="491"/>
                  <a:pt x="21" y="471"/>
                  <a:pt x="28" y="451"/>
                </a:cubicBezTo>
                <a:cubicBezTo>
                  <a:pt x="34" y="431"/>
                  <a:pt x="41" y="411"/>
                  <a:pt x="49" y="392"/>
                </a:cubicBezTo>
                <a:cubicBezTo>
                  <a:pt x="56" y="373"/>
                  <a:pt x="65" y="354"/>
                  <a:pt x="75" y="336"/>
                </a:cubicBezTo>
                <a:cubicBezTo>
                  <a:pt x="85" y="317"/>
                  <a:pt x="96" y="300"/>
                  <a:pt x="107" y="282"/>
                </a:cubicBezTo>
                <a:cubicBezTo>
                  <a:pt x="119" y="265"/>
                  <a:pt x="131" y="248"/>
                  <a:pt x="144" y="232"/>
                </a:cubicBezTo>
                <a:cubicBezTo>
                  <a:pt x="157" y="216"/>
                  <a:pt x="171" y="201"/>
                  <a:pt x="186" y="186"/>
                </a:cubicBezTo>
                <a:cubicBezTo>
                  <a:pt x="201" y="171"/>
                  <a:pt x="216" y="157"/>
                  <a:pt x="232" y="144"/>
                </a:cubicBezTo>
                <a:cubicBezTo>
                  <a:pt x="248" y="131"/>
                  <a:pt x="265" y="119"/>
                  <a:pt x="282" y="107"/>
                </a:cubicBezTo>
                <a:cubicBezTo>
                  <a:pt x="300" y="95"/>
                  <a:pt x="317" y="85"/>
                  <a:pt x="336" y="75"/>
                </a:cubicBezTo>
                <a:cubicBezTo>
                  <a:pt x="354" y="65"/>
                  <a:pt x="373" y="56"/>
                  <a:pt x="392" y="48"/>
                </a:cubicBezTo>
                <a:cubicBezTo>
                  <a:pt x="411" y="40"/>
                  <a:pt x="432" y="33"/>
                  <a:pt x="452" y="27"/>
                </a:cubicBezTo>
                <a:cubicBezTo>
                  <a:pt x="472" y="21"/>
                  <a:pt x="492" y="16"/>
                  <a:pt x="512" y="12"/>
                </a:cubicBezTo>
                <a:cubicBezTo>
                  <a:pt x="533" y="8"/>
                  <a:pt x="553" y="5"/>
                  <a:pt x="574" y="3"/>
                </a:cubicBezTo>
                <a:cubicBezTo>
                  <a:pt x="595" y="1"/>
                  <a:pt x="615" y="0"/>
                  <a:pt x="636" y="0"/>
                </a:cubicBezTo>
                <a:cubicBezTo>
                  <a:pt x="657" y="0"/>
                  <a:pt x="678" y="1"/>
                  <a:pt x="698" y="3"/>
                </a:cubicBezTo>
                <a:cubicBezTo>
                  <a:pt x="719" y="5"/>
                  <a:pt x="740" y="8"/>
                  <a:pt x="760" y="12"/>
                </a:cubicBezTo>
                <a:cubicBezTo>
                  <a:pt x="780" y="16"/>
                  <a:pt x="801" y="21"/>
                  <a:pt x="820" y="27"/>
                </a:cubicBezTo>
                <a:cubicBezTo>
                  <a:pt x="840" y="33"/>
                  <a:pt x="860" y="40"/>
                  <a:pt x="879" y="48"/>
                </a:cubicBezTo>
                <a:cubicBezTo>
                  <a:pt x="898" y="56"/>
                  <a:pt x="917" y="65"/>
                  <a:pt x="936" y="75"/>
                </a:cubicBezTo>
                <a:cubicBezTo>
                  <a:pt x="954" y="85"/>
                  <a:pt x="972" y="95"/>
                  <a:pt x="989" y="107"/>
                </a:cubicBezTo>
                <a:cubicBezTo>
                  <a:pt x="1006" y="119"/>
                  <a:pt x="1023" y="131"/>
                  <a:pt x="1039" y="144"/>
                </a:cubicBezTo>
                <a:cubicBezTo>
                  <a:pt x="1055" y="157"/>
                  <a:pt x="1070" y="171"/>
                  <a:pt x="1085" y="186"/>
                </a:cubicBezTo>
                <a:cubicBezTo>
                  <a:pt x="1100" y="201"/>
                  <a:pt x="1114" y="216"/>
                  <a:pt x="1127" y="232"/>
                </a:cubicBezTo>
                <a:cubicBezTo>
                  <a:pt x="1140" y="248"/>
                  <a:pt x="1153" y="265"/>
                  <a:pt x="1164" y="282"/>
                </a:cubicBezTo>
                <a:cubicBezTo>
                  <a:pt x="1176" y="300"/>
                  <a:pt x="1186" y="317"/>
                  <a:pt x="1196" y="336"/>
                </a:cubicBezTo>
                <a:cubicBezTo>
                  <a:pt x="1206" y="354"/>
                  <a:pt x="1215" y="373"/>
                  <a:pt x="1223" y="392"/>
                </a:cubicBezTo>
                <a:cubicBezTo>
                  <a:pt x="1231" y="411"/>
                  <a:pt x="1238" y="431"/>
                  <a:pt x="1244" y="451"/>
                </a:cubicBezTo>
                <a:cubicBezTo>
                  <a:pt x="1250" y="471"/>
                  <a:pt x="1255" y="491"/>
                  <a:pt x="1259" y="511"/>
                </a:cubicBezTo>
                <a:cubicBezTo>
                  <a:pt x="1263" y="532"/>
                  <a:pt x="1266" y="552"/>
                  <a:pt x="1268" y="573"/>
                </a:cubicBezTo>
                <a:cubicBezTo>
                  <a:pt x="1270" y="593"/>
                  <a:pt x="1271" y="614"/>
                  <a:pt x="1271" y="635"/>
                </a:cubicBezTo>
                <a:close/>
              </a:path>
            </a:pathLst>
          </a:custGeom>
          <a:solidFill>
            <a:srgbClr val="E5F0FF"/>
          </a:solidFill>
          <a:ln w="0">
            <a:noFill/>
          </a:ln>
        </p:spPr>
        <p:txBody>
          <a:bodyPr lIns="0" tIns="0" rIns="0" bIns="0" anchor="t">
            <a:noAutofit/>
          </a:bodyPr>
          <a:lstStyle/>
          <a:p>
            <a:endParaRPr sz="2400" b="0" u="none">
              <a:solidFill>
                <a:srgbClr val="000000"/>
              </a:solidFill>
              <a:latin typeface="Times New Roman"/>
              <a:ea typeface="Times New Roman"/>
              <a:cs typeface="Times New Roman"/>
            </a:endParaRPr>
          </a:p>
        </p:txBody>
      </p:sp>
      <p:sp>
        <p:nvSpPr>
          <p:cNvPr id="9" name="直线连接符 8">
            <a:extLst>
              <a:ext uri="{FF2B5EF4-FFF2-40B4-BE49-F238E27FC236}">
                <a16:creationId xmlns:a16="http://schemas.microsoft.com/office/drawing/2014/main" id="{745AC9E4-FB77-B49C-B2A9-BB316D59DA20}"/>
              </a:ext>
            </a:extLst>
          </p:cNvPr>
          <p:cNvSpPr>
            <a:spLocks noGrp="1"/>
          </p:cNvSpPr>
          <p:nvPr/>
        </p:nvSpPr>
        <p:spPr>
          <a:xfrm>
            <a:off x="4419360" y="3705120"/>
            <a:ext cx="0" cy="133200"/>
          </a:xfrm>
          <a:prstGeom prst="line">
            <a:avLst/>
          </a:prstGeom>
          <a:ln w="28440">
            <a:solidFill>
              <a:srgbClr val="006EFF"/>
            </a:solidFill>
          </a:ln>
        </p:spPr>
        <p:style>
          <a:lnRef idx="0">
            <a:scrgbClr r="0" g="0" b="0"/>
          </a:lnRef>
          <a:fillRef idx="0">
            <a:scrgbClr r="0" g="0" b="0"/>
          </a:fillRef>
          <a:effectRef idx="0">
            <a:scrgbClr r="0" g="0" b="0"/>
          </a:effectRef>
          <a:fontRef idx="minor"/>
        </p:style>
        <p:txBody>
          <a:bodyPr lIns="14040" tIns="14040" rIns="14040" bIns="14040" anchor="t">
            <a:noAutofit/>
          </a:bodyPr>
          <a:lstStyle/>
          <a:p>
            <a:endParaRPr sz="2400" b="0" u="none">
              <a:solidFill>
                <a:srgbClr val="000000"/>
              </a:solidFill>
              <a:latin typeface="Times New Roman"/>
              <a:ea typeface="Times New Roman"/>
              <a:cs typeface="Times New Roman"/>
            </a:endParaRPr>
          </a:p>
        </p:txBody>
      </p:sp>
      <p:sp>
        <p:nvSpPr>
          <p:cNvPr id="10" name="直线连接符 9">
            <a:extLst>
              <a:ext uri="{FF2B5EF4-FFF2-40B4-BE49-F238E27FC236}">
                <a16:creationId xmlns:a16="http://schemas.microsoft.com/office/drawing/2014/main" id="{7E65C05A-6684-0798-8143-76E0C469EAFB}"/>
              </a:ext>
            </a:extLst>
          </p:cNvPr>
          <p:cNvSpPr>
            <a:spLocks noGrp="1"/>
          </p:cNvSpPr>
          <p:nvPr/>
        </p:nvSpPr>
        <p:spPr>
          <a:xfrm>
            <a:off x="4352760" y="3771720"/>
            <a:ext cx="133200" cy="0"/>
          </a:xfrm>
          <a:prstGeom prst="line">
            <a:avLst/>
          </a:prstGeom>
          <a:ln w="28440">
            <a:solidFill>
              <a:srgbClr val="006EFF"/>
            </a:solidFill>
          </a:ln>
        </p:spPr>
        <p:style>
          <a:lnRef idx="0">
            <a:scrgbClr r="0" g="0" b="0"/>
          </a:lnRef>
          <a:fillRef idx="0">
            <a:scrgbClr r="0" g="0" b="0"/>
          </a:fillRef>
          <a:effectRef idx="0">
            <a:scrgbClr r="0" g="0" b="0"/>
          </a:effectRef>
          <a:fontRef idx="minor"/>
        </p:style>
        <p:txBody>
          <a:bodyPr lIns="14040" tIns="-14040" rIns="14040" bIns="-14040" anchor="t">
            <a:noAutofit/>
          </a:bodyPr>
          <a:lstStyle/>
          <a:p>
            <a:endParaRPr sz="2400" b="0" u="none">
              <a:solidFill>
                <a:srgbClr val="000000"/>
              </a:solidFill>
              <a:latin typeface="Times New Roman"/>
              <a:ea typeface="Times New Roman"/>
              <a:cs typeface="Times New Roman"/>
            </a:endParaRPr>
          </a:p>
        </p:txBody>
      </p:sp>
      <p:sp>
        <p:nvSpPr>
          <p:cNvPr id="11" name="直线连接符 10">
            <a:extLst>
              <a:ext uri="{FF2B5EF4-FFF2-40B4-BE49-F238E27FC236}">
                <a16:creationId xmlns:a16="http://schemas.microsoft.com/office/drawing/2014/main" id="{30012B50-CCDE-A903-BF17-7230253278FB}"/>
              </a:ext>
            </a:extLst>
          </p:cNvPr>
          <p:cNvSpPr>
            <a:spLocks noGrp="1"/>
          </p:cNvSpPr>
          <p:nvPr/>
        </p:nvSpPr>
        <p:spPr>
          <a:xfrm>
            <a:off x="7638840" y="3771720"/>
            <a:ext cx="266760" cy="0"/>
          </a:xfrm>
          <a:prstGeom prst="line">
            <a:avLst/>
          </a:prstGeom>
          <a:ln w="37800">
            <a:solidFill>
              <a:srgbClr val="006EFF"/>
            </a:solidFill>
          </a:ln>
        </p:spPr>
        <p:style>
          <a:lnRef idx="0">
            <a:scrgbClr r="0" g="0" b="0"/>
          </a:lnRef>
          <a:fillRef idx="0">
            <a:scrgbClr r="0" g="0" b="0"/>
          </a:fillRef>
          <a:effectRef idx="0">
            <a:scrgbClr r="0" g="0" b="0"/>
          </a:effectRef>
          <a:fontRef idx="minor"/>
        </p:style>
        <p:txBody>
          <a:bodyPr lIns="18720" tIns="-18720" rIns="18720" bIns="-18720" anchor="t">
            <a:noAutofit/>
          </a:bodyPr>
          <a:lstStyle/>
          <a:p>
            <a:endParaRPr sz="2400" b="0" u="none">
              <a:solidFill>
                <a:srgbClr val="000000"/>
              </a:solidFill>
              <a:latin typeface="Times New Roman"/>
              <a:ea typeface="Times New Roman"/>
              <a:cs typeface="Times New Roman"/>
            </a:endParaRPr>
          </a:p>
        </p:txBody>
      </p:sp>
      <p:sp>
        <p:nvSpPr>
          <p:cNvPr id="12" name="任意形状 11">
            <a:extLst>
              <a:ext uri="{FF2B5EF4-FFF2-40B4-BE49-F238E27FC236}">
                <a16:creationId xmlns:a16="http://schemas.microsoft.com/office/drawing/2014/main" id="{5C75E302-2D62-7C33-8023-229D45D77403}"/>
              </a:ext>
            </a:extLst>
          </p:cNvPr>
          <p:cNvSpPr>
            <a:spLocks noGrp="1"/>
          </p:cNvSpPr>
          <p:nvPr/>
        </p:nvSpPr>
        <p:spPr>
          <a:xfrm>
            <a:off x="7772040" y="3638520"/>
            <a:ext cx="133920" cy="266760"/>
          </a:xfrm>
          <a:custGeom>
            <a:avLst/>
            <a:gdLst/>
            <a:ahLst/>
            <a:cxnLst/>
            <a:rect l="0" t="0" r="r" b="b"/>
            <a:pathLst>
              <a:path w="372" h="741">
                <a:moveTo>
                  <a:pt x="0" y="0"/>
                </a:moveTo>
                <a:lnTo>
                  <a:pt x="372" y="370"/>
                </a:lnTo>
                <a:lnTo>
                  <a:pt x="0" y="741"/>
                </a:lnTo>
              </a:path>
            </a:pathLst>
          </a:custGeom>
          <a:ln w="37800">
            <a:solidFill>
              <a:srgbClr val="006EFF"/>
            </a:solidFill>
          </a:ln>
        </p:spPr>
        <p:txBody>
          <a:bodyPr lIns="18720" tIns="18720" rIns="18720" bIns="18720" anchor="t">
            <a:noAutofit/>
          </a:bodyPr>
          <a:lstStyle/>
          <a:p>
            <a:endParaRPr sz="2400" b="0" u="none">
              <a:solidFill>
                <a:srgbClr val="000000"/>
              </a:solidFill>
              <a:latin typeface="Times New Roman"/>
              <a:ea typeface="Times New Roman"/>
              <a:cs typeface="Times New Roman"/>
            </a:endParaRPr>
          </a:p>
        </p:txBody>
      </p:sp>
      <p:pic>
        <p:nvPicPr>
          <p:cNvPr id="106" name="图片 12"/>
          <p:cNvPicPr>
            <a:picLocks noChangeAspect="1"/>
          </p:cNvPicPr>
          <p:nvPr/>
        </p:nvPicPr>
        <p:blipFill>
          <a:blip r:embed="rId4"/>
          <a:stretch/>
        </p:blipFill>
        <p:spPr>
          <a:xfrm>
            <a:off x="457200" y="5143320"/>
            <a:ext cx="11277360" cy="1256760"/>
          </a:xfrm>
          <a:prstGeom prst="rect">
            <a:avLst/>
          </a:prstGeom>
          <a:ln w="0">
            <a:noFill/>
          </a:ln>
        </p:spPr>
      </p:pic>
      <p:sp>
        <p:nvSpPr>
          <p:cNvPr id="14" name="任意形状 13">
            <a:extLst>
              <a:ext uri="{FF2B5EF4-FFF2-40B4-BE49-F238E27FC236}">
                <a16:creationId xmlns:a16="http://schemas.microsoft.com/office/drawing/2014/main" id="{F5516100-9DDB-719E-6C7D-102EC45C493B}"/>
              </a:ext>
            </a:extLst>
          </p:cNvPr>
          <p:cNvSpPr>
            <a:spLocks noGrp="1"/>
          </p:cNvSpPr>
          <p:nvPr/>
        </p:nvSpPr>
        <p:spPr>
          <a:xfrm>
            <a:off x="685440" y="5505120"/>
            <a:ext cx="533880" cy="533880"/>
          </a:xfrm>
          <a:custGeom>
            <a:avLst/>
            <a:gdLst/>
            <a:ahLst/>
            <a:cxnLst/>
            <a:rect l="0" t="0" r="r" b="b"/>
            <a:pathLst>
              <a:path w="1483" h="1483">
                <a:moveTo>
                  <a:pt x="1483" y="742"/>
                </a:moveTo>
                <a:cubicBezTo>
                  <a:pt x="1483" y="767"/>
                  <a:pt x="1482" y="791"/>
                  <a:pt x="1480" y="815"/>
                </a:cubicBezTo>
                <a:cubicBezTo>
                  <a:pt x="1477" y="839"/>
                  <a:pt x="1474" y="863"/>
                  <a:pt x="1469" y="887"/>
                </a:cubicBezTo>
                <a:cubicBezTo>
                  <a:pt x="1464" y="911"/>
                  <a:pt x="1458" y="934"/>
                  <a:pt x="1451" y="957"/>
                </a:cubicBezTo>
                <a:cubicBezTo>
                  <a:pt x="1444" y="981"/>
                  <a:pt x="1436" y="1003"/>
                  <a:pt x="1427" y="1026"/>
                </a:cubicBezTo>
                <a:cubicBezTo>
                  <a:pt x="1417" y="1048"/>
                  <a:pt x="1407" y="1070"/>
                  <a:pt x="1396" y="1091"/>
                </a:cubicBezTo>
                <a:cubicBezTo>
                  <a:pt x="1384" y="1113"/>
                  <a:pt x="1372" y="1134"/>
                  <a:pt x="1358" y="1154"/>
                </a:cubicBezTo>
                <a:cubicBezTo>
                  <a:pt x="1345" y="1174"/>
                  <a:pt x="1330" y="1193"/>
                  <a:pt x="1315" y="1212"/>
                </a:cubicBezTo>
                <a:cubicBezTo>
                  <a:pt x="1300" y="1231"/>
                  <a:pt x="1283" y="1249"/>
                  <a:pt x="1266" y="1266"/>
                </a:cubicBezTo>
                <a:cubicBezTo>
                  <a:pt x="1249" y="1283"/>
                  <a:pt x="1231" y="1300"/>
                  <a:pt x="1212" y="1315"/>
                </a:cubicBezTo>
                <a:cubicBezTo>
                  <a:pt x="1194" y="1330"/>
                  <a:pt x="1174" y="1345"/>
                  <a:pt x="1154" y="1358"/>
                </a:cubicBezTo>
                <a:cubicBezTo>
                  <a:pt x="1134" y="1372"/>
                  <a:pt x="1113" y="1384"/>
                  <a:pt x="1092" y="1396"/>
                </a:cubicBezTo>
                <a:cubicBezTo>
                  <a:pt x="1070" y="1407"/>
                  <a:pt x="1048" y="1417"/>
                  <a:pt x="1026" y="1427"/>
                </a:cubicBezTo>
                <a:cubicBezTo>
                  <a:pt x="1003" y="1436"/>
                  <a:pt x="981" y="1444"/>
                  <a:pt x="957" y="1451"/>
                </a:cubicBezTo>
                <a:cubicBezTo>
                  <a:pt x="934" y="1458"/>
                  <a:pt x="911" y="1464"/>
                  <a:pt x="887" y="1469"/>
                </a:cubicBezTo>
                <a:cubicBezTo>
                  <a:pt x="863" y="1474"/>
                  <a:pt x="839" y="1477"/>
                  <a:pt x="815" y="1480"/>
                </a:cubicBezTo>
                <a:cubicBezTo>
                  <a:pt x="791" y="1482"/>
                  <a:pt x="767" y="1483"/>
                  <a:pt x="742" y="1483"/>
                </a:cubicBezTo>
                <a:cubicBezTo>
                  <a:pt x="718" y="1483"/>
                  <a:pt x="694" y="1482"/>
                  <a:pt x="670" y="1480"/>
                </a:cubicBezTo>
                <a:cubicBezTo>
                  <a:pt x="646" y="1477"/>
                  <a:pt x="622" y="1474"/>
                  <a:pt x="598" y="1469"/>
                </a:cubicBezTo>
                <a:cubicBezTo>
                  <a:pt x="574" y="1464"/>
                  <a:pt x="550" y="1458"/>
                  <a:pt x="527" y="1451"/>
                </a:cubicBezTo>
                <a:cubicBezTo>
                  <a:pt x="504" y="1444"/>
                  <a:pt x="481" y="1436"/>
                  <a:pt x="459" y="1427"/>
                </a:cubicBezTo>
                <a:cubicBezTo>
                  <a:pt x="436" y="1417"/>
                  <a:pt x="415" y="1407"/>
                  <a:pt x="393" y="1396"/>
                </a:cubicBezTo>
                <a:cubicBezTo>
                  <a:pt x="372" y="1384"/>
                  <a:pt x="351" y="1372"/>
                  <a:pt x="331" y="1358"/>
                </a:cubicBezTo>
                <a:cubicBezTo>
                  <a:pt x="310" y="1345"/>
                  <a:pt x="290" y="1330"/>
                  <a:pt x="271" y="1315"/>
                </a:cubicBezTo>
                <a:cubicBezTo>
                  <a:pt x="253" y="1300"/>
                  <a:pt x="235" y="1283"/>
                  <a:pt x="217" y="1266"/>
                </a:cubicBezTo>
                <a:cubicBezTo>
                  <a:pt x="200" y="1249"/>
                  <a:pt x="184" y="1231"/>
                  <a:pt x="169" y="1212"/>
                </a:cubicBezTo>
                <a:cubicBezTo>
                  <a:pt x="153" y="1193"/>
                  <a:pt x="139" y="1174"/>
                  <a:pt x="125" y="1154"/>
                </a:cubicBezTo>
                <a:cubicBezTo>
                  <a:pt x="112" y="1134"/>
                  <a:pt x="99" y="1113"/>
                  <a:pt x="88" y="1091"/>
                </a:cubicBezTo>
                <a:cubicBezTo>
                  <a:pt x="77" y="1070"/>
                  <a:pt x="66" y="1048"/>
                  <a:pt x="57" y="1026"/>
                </a:cubicBezTo>
                <a:cubicBezTo>
                  <a:pt x="48" y="1003"/>
                  <a:pt x="39" y="981"/>
                  <a:pt x="32" y="957"/>
                </a:cubicBezTo>
                <a:cubicBezTo>
                  <a:pt x="25" y="934"/>
                  <a:pt x="19" y="911"/>
                  <a:pt x="15" y="887"/>
                </a:cubicBezTo>
                <a:cubicBezTo>
                  <a:pt x="10" y="863"/>
                  <a:pt x="6" y="839"/>
                  <a:pt x="4" y="815"/>
                </a:cubicBezTo>
                <a:cubicBezTo>
                  <a:pt x="2" y="791"/>
                  <a:pt x="0" y="767"/>
                  <a:pt x="0" y="742"/>
                </a:cubicBezTo>
                <a:cubicBezTo>
                  <a:pt x="0" y="718"/>
                  <a:pt x="2" y="694"/>
                  <a:pt x="4" y="670"/>
                </a:cubicBezTo>
                <a:cubicBezTo>
                  <a:pt x="6" y="645"/>
                  <a:pt x="10" y="622"/>
                  <a:pt x="15" y="598"/>
                </a:cubicBezTo>
                <a:cubicBezTo>
                  <a:pt x="19" y="574"/>
                  <a:pt x="25" y="550"/>
                  <a:pt x="32" y="527"/>
                </a:cubicBezTo>
                <a:cubicBezTo>
                  <a:pt x="39" y="504"/>
                  <a:pt x="48" y="481"/>
                  <a:pt x="57" y="459"/>
                </a:cubicBezTo>
                <a:cubicBezTo>
                  <a:pt x="66" y="436"/>
                  <a:pt x="77" y="414"/>
                  <a:pt x="88" y="393"/>
                </a:cubicBezTo>
                <a:cubicBezTo>
                  <a:pt x="99" y="372"/>
                  <a:pt x="112" y="351"/>
                  <a:pt x="125" y="331"/>
                </a:cubicBezTo>
                <a:cubicBezTo>
                  <a:pt x="139" y="310"/>
                  <a:pt x="153" y="291"/>
                  <a:pt x="169" y="272"/>
                </a:cubicBezTo>
                <a:cubicBezTo>
                  <a:pt x="184" y="253"/>
                  <a:pt x="200" y="235"/>
                  <a:pt x="217" y="217"/>
                </a:cubicBezTo>
                <a:cubicBezTo>
                  <a:pt x="235" y="200"/>
                  <a:pt x="253" y="184"/>
                  <a:pt x="271" y="169"/>
                </a:cubicBezTo>
                <a:cubicBezTo>
                  <a:pt x="290" y="153"/>
                  <a:pt x="310" y="139"/>
                  <a:pt x="331" y="125"/>
                </a:cubicBezTo>
                <a:cubicBezTo>
                  <a:pt x="351" y="112"/>
                  <a:pt x="372" y="99"/>
                  <a:pt x="393" y="88"/>
                </a:cubicBezTo>
                <a:cubicBezTo>
                  <a:pt x="415" y="76"/>
                  <a:pt x="436" y="66"/>
                  <a:pt x="459" y="57"/>
                </a:cubicBezTo>
                <a:cubicBezTo>
                  <a:pt x="481" y="48"/>
                  <a:pt x="504" y="39"/>
                  <a:pt x="527" y="32"/>
                </a:cubicBezTo>
                <a:cubicBezTo>
                  <a:pt x="550" y="25"/>
                  <a:pt x="574" y="19"/>
                  <a:pt x="598" y="15"/>
                </a:cubicBezTo>
                <a:cubicBezTo>
                  <a:pt x="622" y="10"/>
                  <a:pt x="646" y="6"/>
                  <a:pt x="670" y="4"/>
                </a:cubicBezTo>
                <a:cubicBezTo>
                  <a:pt x="694" y="2"/>
                  <a:pt x="718" y="0"/>
                  <a:pt x="742" y="0"/>
                </a:cubicBezTo>
                <a:cubicBezTo>
                  <a:pt x="767" y="0"/>
                  <a:pt x="791" y="2"/>
                  <a:pt x="815" y="4"/>
                </a:cubicBezTo>
                <a:cubicBezTo>
                  <a:pt x="839" y="6"/>
                  <a:pt x="863" y="10"/>
                  <a:pt x="887" y="15"/>
                </a:cubicBezTo>
                <a:cubicBezTo>
                  <a:pt x="911" y="19"/>
                  <a:pt x="934" y="25"/>
                  <a:pt x="957" y="32"/>
                </a:cubicBezTo>
                <a:cubicBezTo>
                  <a:pt x="981" y="39"/>
                  <a:pt x="1003" y="48"/>
                  <a:pt x="1026" y="57"/>
                </a:cubicBezTo>
                <a:cubicBezTo>
                  <a:pt x="1048" y="66"/>
                  <a:pt x="1070" y="76"/>
                  <a:pt x="1092" y="88"/>
                </a:cubicBezTo>
                <a:cubicBezTo>
                  <a:pt x="1113" y="99"/>
                  <a:pt x="1134" y="112"/>
                  <a:pt x="1154" y="125"/>
                </a:cubicBezTo>
                <a:cubicBezTo>
                  <a:pt x="1174" y="139"/>
                  <a:pt x="1194" y="153"/>
                  <a:pt x="1212" y="169"/>
                </a:cubicBezTo>
                <a:cubicBezTo>
                  <a:pt x="1231" y="184"/>
                  <a:pt x="1249" y="200"/>
                  <a:pt x="1266" y="217"/>
                </a:cubicBezTo>
                <a:cubicBezTo>
                  <a:pt x="1283" y="235"/>
                  <a:pt x="1300" y="253"/>
                  <a:pt x="1315" y="272"/>
                </a:cubicBezTo>
                <a:cubicBezTo>
                  <a:pt x="1330" y="291"/>
                  <a:pt x="1345" y="310"/>
                  <a:pt x="1358" y="331"/>
                </a:cubicBezTo>
                <a:cubicBezTo>
                  <a:pt x="1372" y="351"/>
                  <a:pt x="1384" y="372"/>
                  <a:pt x="1396" y="393"/>
                </a:cubicBezTo>
                <a:cubicBezTo>
                  <a:pt x="1407" y="414"/>
                  <a:pt x="1417" y="436"/>
                  <a:pt x="1427" y="459"/>
                </a:cubicBezTo>
                <a:cubicBezTo>
                  <a:pt x="1436" y="481"/>
                  <a:pt x="1444" y="504"/>
                  <a:pt x="1451" y="527"/>
                </a:cubicBezTo>
                <a:cubicBezTo>
                  <a:pt x="1458" y="550"/>
                  <a:pt x="1464" y="574"/>
                  <a:pt x="1469" y="598"/>
                </a:cubicBezTo>
                <a:cubicBezTo>
                  <a:pt x="1474" y="622"/>
                  <a:pt x="1477" y="645"/>
                  <a:pt x="1480" y="670"/>
                </a:cubicBezTo>
                <a:cubicBezTo>
                  <a:pt x="1482" y="694"/>
                  <a:pt x="1483" y="718"/>
                  <a:pt x="1483" y="742"/>
                </a:cubicBezTo>
                <a:close/>
              </a:path>
            </a:pathLst>
          </a:custGeom>
          <a:solidFill>
            <a:srgbClr val="FFF0E5"/>
          </a:solidFill>
          <a:ln w="0">
            <a:noFill/>
          </a:ln>
        </p:spPr>
        <p:txBody>
          <a:bodyPr lIns="0" tIns="0" rIns="0" bIns="0" anchor="t">
            <a:noAutofit/>
          </a:bodyPr>
          <a:lstStyle/>
          <a:p>
            <a:endParaRPr sz="2400" b="0" u="none">
              <a:solidFill>
                <a:srgbClr val="000000"/>
              </a:solidFill>
              <a:latin typeface="Times New Roman"/>
              <a:ea typeface="Times New Roman"/>
              <a:cs typeface="Times New Roman"/>
            </a:endParaRPr>
          </a:p>
        </p:txBody>
      </p:sp>
      <p:sp>
        <p:nvSpPr>
          <p:cNvPr id="15" name="任意形状 14">
            <a:extLst>
              <a:ext uri="{FF2B5EF4-FFF2-40B4-BE49-F238E27FC236}">
                <a16:creationId xmlns:a16="http://schemas.microsoft.com/office/drawing/2014/main" id="{CD2AD973-39BC-2250-4C31-56B20D58C530}"/>
              </a:ext>
            </a:extLst>
          </p:cNvPr>
          <p:cNvSpPr>
            <a:spLocks noGrp="1"/>
          </p:cNvSpPr>
          <p:nvPr/>
        </p:nvSpPr>
        <p:spPr>
          <a:xfrm>
            <a:off x="852480" y="5671800"/>
            <a:ext cx="200160" cy="200520"/>
          </a:xfrm>
          <a:custGeom>
            <a:avLst/>
            <a:gdLst/>
            <a:ahLst/>
            <a:cxnLst/>
            <a:rect l="0" t="0" r="r" b="b"/>
            <a:pathLst>
              <a:path w="556" h="557">
                <a:moveTo>
                  <a:pt x="556" y="264"/>
                </a:moveTo>
                <a:cubicBezTo>
                  <a:pt x="556" y="305"/>
                  <a:pt x="547" y="344"/>
                  <a:pt x="528" y="381"/>
                </a:cubicBezTo>
                <a:cubicBezTo>
                  <a:pt x="517" y="403"/>
                  <a:pt x="504" y="423"/>
                  <a:pt x="487" y="441"/>
                </a:cubicBezTo>
                <a:cubicBezTo>
                  <a:pt x="471" y="459"/>
                  <a:pt x="452" y="474"/>
                  <a:pt x="432" y="487"/>
                </a:cubicBezTo>
                <a:cubicBezTo>
                  <a:pt x="411" y="500"/>
                  <a:pt x="389" y="510"/>
                  <a:pt x="365" y="516"/>
                </a:cubicBezTo>
                <a:cubicBezTo>
                  <a:pt x="342" y="523"/>
                  <a:pt x="318" y="526"/>
                  <a:pt x="294" y="526"/>
                </a:cubicBezTo>
                <a:cubicBezTo>
                  <a:pt x="252" y="526"/>
                  <a:pt x="213" y="517"/>
                  <a:pt x="176" y="498"/>
                </a:cubicBezTo>
                <a:lnTo>
                  <a:pt x="0" y="557"/>
                </a:lnTo>
                <a:lnTo>
                  <a:pt x="58" y="381"/>
                </a:lnTo>
                <a:cubicBezTo>
                  <a:pt x="40" y="344"/>
                  <a:pt x="30" y="305"/>
                  <a:pt x="30" y="264"/>
                </a:cubicBezTo>
                <a:cubicBezTo>
                  <a:pt x="30" y="239"/>
                  <a:pt x="34" y="216"/>
                  <a:pt x="40" y="192"/>
                </a:cubicBezTo>
                <a:cubicBezTo>
                  <a:pt x="47" y="169"/>
                  <a:pt x="57" y="147"/>
                  <a:pt x="70" y="126"/>
                </a:cubicBezTo>
                <a:cubicBezTo>
                  <a:pt x="82" y="105"/>
                  <a:pt x="98" y="87"/>
                  <a:pt x="116" y="70"/>
                </a:cubicBezTo>
                <a:cubicBezTo>
                  <a:pt x="135" y="53"/>
                  <a:pt x="155" y="39"/>
                  <a:pt x="176" y="28"/>
                </a:cubicBezTo>
                <a:cubicBezTo>
                  <a:pt x="213" y="10"/>
                  <a:pt x="252" y="0"/>
                  <a:pt x="294" y="0"/>
                </a:cubicBezTo>
                <a:lnTo>
                  <a:pt x="309" y="0"/>
                </a:lnTo>
                <a:cubicBezTo>
                  <a:pt x="325" y="1"/>
                  <a:pt x="341" y="4"/>
                  <a:pt x="356" y="7"/>
                </a:cubicBezTo>
                <a:cubicBezTo>
                  <a:pt x="372" y="11"/>
                  <a:pt x="387" y="16"/>
                  <a:pt x="402" y="23"/>
                </a:cubicBezTo>
                <a:cubicBezTo>
                  <a:pt x="416" y="29"/>
                  <a:pt x="430" y="37"/>
                  <a:pt x="443" y="46"/>
                </a:cubicBezTo>
                <a:cubicBezTo>
                  <a:pt x="456" y="55"/>
                  <a:pt x="469" y="66"/>
                  <a:pt x="480" y="78"/>
                </a:cubicBezTo>
                <a:cubicBezTo>
                  <a:pt x="491" y="89"/>
                  <a:pt x="501" y="101"/>
                  <a:pt x="510" y="114"/>
                </a:cubicBezTo>
                <a:cubicBezTo>
                  <a:pt x="519" y="128"/>
                  <a:pt x="527" y="141"/>
                  <a:pt x="534" y="156"/>
                </a:cubicBezTo>
                <a:cubicBezTo>
                  <a:pt x="540" y="171"/>
                  <a:pt x="545" y="186"/>
                  <a:pt x="549" y="201"/>
                </a:cubicBezTo>
                <a:cubicBezTo>
                  <a:pt x="553" y="217"/>
                  <a:pt x="555" y="232"/>
                  <a:pt x="556" y="248"/>
                </a:cubicBezTo>
                <a:lnTo>
                  <a:pt x="556" y="264"/>
                </a:lnTo>
              </a:path>
            </a:pathLst>
          </a:custGeom>
          <a:ln w="21960">
            <a:solidFill>
              <a:srgbClr val="FF6A00"/>
            </a:solidFill>
          </a:ln>
        </p:spPr>
        <p:txBody>
          <a:bodyPr lIns="10800" tIns="10800" rIns="10800" bIns="10800" anchor="t">
            <a:noAutofit/>
          </a:bodyPr>
          <a:lstStyle/>
          <a:p>
            <a:endParaRPr sz="2400" b="0" u="none">
              <a:solidFill>
                <a:srgbClr val="000000"/>
              </a:solidFill>
              <a:latin typeface="Times New Roman"/>
              <a:ea typeface="Times New Roman"/>
              <a:cs typeface="Times New Roman"/>
            </a:endParaRPr>
          </a:p>
        </p:txBody>
      </p:sp>
      <p:sp>
        <p:nvSpPr>
          <p:cNvPr id="16" name="文本框 15">
            <a:extLst>
              <a:ext uri="{FF2B5EF4-FFF2-40B4-BE49-F238E27FC236}">
                <a16:creationId xmlns:a16="http://schemas.microsoft.com/office/drawing/2014/main" id="{490B3ECA-A1C9-38B4-B7AE-C27DFA6AA955}"/>
              </a:ext>
            </a:extLst>
          </p:cNvPr>
          <p:cNvSpPr>
            <a:spLocks noGrp="1"/>
          </p:cNvSpPr>
          <p:nvPr/>
        </p:nvSpPr>
        <p:spPr>
          <a:xfrm>
            <a:off x="3121163" y="1836360"/>
            <a:ext cx="5208157" cy="253916"/>
          </a:xfrm>
          <a:prstGeom prst="rect">
            <a:avLst/>
          </a:prstGeom>
          <a:noFill/>
          <a:ln w="0">
            <a:noFill/>
          </a:ln>
        </p:spPr>
        <p:txBody>
          <a:bodyPr wrap="none" lIns="0" tIns="0" rIns="0" bIns="0" anchor="t">
            <a:spAutoFit/>
          </a:bodyPr>
          <a:lstStyle/>
          <a:p>
            <a:r>
              <a:rPr sz="1650" b="1" u="none">
                <a:solidFill>
                  <a:srgbClr val="006EFF"/>
                </a:solidFill>
                <a:latin typeface="TencentSansW7"/>
                <a:ea typeface="TencentSansW7"/>
                <a:cs typeface="TencentSansW7"/>
              </a:rPr>
              <a:t>转化效率。每个城市都要看见瓶颈、复盘并复制。</a:t>
            </a:r>
            <a:endParaRPr sz="1650" b="0" u="none">
              <a:solidFill>
                <a:srgbClr val="000000"/>
              </a:solidFill>
              <a:latin typeface="Times New Roman"/>
              <a:ea typeface="Times New Roman"/>
              <a:cs typeface="Times New Roman"/>
            </a:endParaRPr>
          </a:p>
        </p:txBody>
      </p:sp>
      <p:sp>
        <p:nvSpPr>
          <p:cNvPr id="17" name="文本框 16">
            <a:extLst>
              <a:ext uri="{FF2B5EF4-FFF2-40B4-BE49-F238E27FC236}">
                <a16:creationId xmlns:a16="http://schemas.microsoft.com/office/drawing/2014/main" id="{0A700C3F-26B2-AB59-E7D4-A1E031020608}"/>
              </a:ext>
            </a:extLst>
          </p:cNvPr>
          <p:cNvSpPr>
            <a:spLocks noGrp="1"/>
          </p:cNvSpPr>
          <p:nvPr/>
        </p:nvSpPr>
        <p:spPr>
          <a:xfrm>
            <a:off x="1371600" y="5482080"/>
            <a:ext cx="1453320" cy="256320"/>
          </a:xfrm>
          <a:prstGeom prst="rect">
            <a:avLst/>
          </a:prstGeom>
          <a:noFill/>
          <a:ln w="0">
            <a:noFill/>
          </a:ln>
        </p:spPr>
        <p:txBody>
          <a:bodyPr wrap="none" lIns="0" tIns="0" rIns="0" bIns="0" anchor="t">
            <a:spAutoFit/>
          </a:bodyPr>
          <a:lstStyle/>
          <a:p>
            <a:r>
              <a:rPr sz="1350" b="0" u="none">
                <a:solidFill>
                  <a:srgbClr val="666666"/>
                </a:solidFill>
                <a:latin typeface="TencentSansW3"/>
                <a:ea typeface="TencentSansW3"/>
                <a:cs typeface="TencentSansW3"/>
              </a:rPr>
              <a:t>目标客户池</a:t>
            </a:r>
            <a:endParaRPr sz="1350" b="0" u="none">
              <a:solidFill>
                <a:srgbClr val="000000"/>
              </a:solidFill>
              <a:latin typeface="Times New Roman"/>
              <a:ea typeface="Times New Roman"/>
              <a:cs typeface="Times New Roman"/>
            </a:endParaRPr>
          </a:p>
        </p:txBody>
      </p:sp>
      <p:sp>
        <p:nvSpPr>
          <p:cNvPr id="18" name="文本框 17">
            <a:extLst>
              <a:ext uri="{FF2B5EF4-FFF2-40B4-BE49-F238E27FC236}">
                <a16:creationId xmlns:a16="http://schemas.microsoft.com/office/drawing/2014/main" id="{EDDEF2B2-99A2-E39F-7469-B9326F1D3C24}"/>
              </a:ext>
            </a:extLst>
          </p:cNvPr>
          <p:cNvSpPr>
            <a:spLocks noGrp="1"/>
          </p:cNvSpPr>
          <p:nvPr/>
        </p:nvSpPr>
        <p:spPr>
          <a:xfrm>
            <a:off x="1371600" y="5738040"/>
            <a:ext cx="2058120" cy="344880"/>
          </a:xfrm>
          <a:prstGeom prst="rect">
            <a:avLst/>
          </a:prstGeom>
          <a:noFill/>
          <a:ln w="0">
            <a:noFill/>
          </a:ln>
        </p:spPr>
        <p:txBody>
          <a:bodyPr wrap="none" lIns="0" tIns="0" rIns="0" bIns="0" anchor="t">
            <a:spAutoFit/>
          </a:bodyPr>
          <a:lstStyle/>
          <a:p>
            <a:r>
              <a:rPr sz="1800" b="1" u="none">
                <a:solidFill>
                  <a:srgbClr val="333333"/>
                </a:solidFill>
                <a:latin typeface="TencentSansW7"/>
                <a:ea typeface="TencentSansW7"/>
                <a:cs typeface="TencentSansW7"/>
              </a:rPr>
              <a:t>每城 100 家起</a:t>
            </a:r>
            <a:endParaRPr sz="1800" b="0" u="none">
              <a:solidFill>
                <a:srgbClr val="000000"/>
              </a:solidFill>
              <a:latin typeface="Times New Roman"/>
              <a:ea typeface="Times New Roman"/>
              <a:cs typeface="Times New Roman"/>
            </a:endParaRPr>
          </a:p>
        </p:txBody>
      </p:sp>
      <p:sp>
        <p:nvSpPr>
          <p:cNvPr id="19" name="文本框 18">
            <a:extLst>
              <a:ext uri="{FF2B5EF4-FFF2-40B4-BE49-F238E27FC236}">
                <a16:creationId xmlns:a16="http://schemas.microsoft.com/office/drawing/2014/main" id="{CE0DEA64-412A-B4A1-1C87-4727C761DD19}"/>
              </a:ext>
            </a:extLst>
          </p:cNvPr>
          <p:cNvSpPr>
            <a:spLocks noGrp="1"/>
          </p:cNvSpPr>
          <p:nvPr/>
        </p:nvSpPr>
        <p:spPr>
          <a:xfrm>
            <a:off x="7715160" y="5692680"/>
            <a:ext cx="839880" cy="399960"/>
          </a:xfrm>
          <a:prstGeom prst="rect">
            <a:avLst/>
          </a:prstGeom>
          <a:noFill/>
          <a:ln w="0">
            <a:noFill/>
          </a:ln>
        </p:spPr>
        <p:txBody>
          <a:bodyPr wrap="none" lIns="0" tIns="0" rIns="0" bIns="0" anchor="t">
            <a:spAutoFit/>
          </a:bodyPr>
          <a:lstStyle/>
          <a:p>
            <a:r>
              <a:rPr sz="2100" b="0" u="none">
                <a:solidFill>
                  <a:srgbClr val="333333"/>
                </a:solidFill>
                <a:latin typeface="TencentSansW3"/>
                <a:ea typeface="TencentSansW3"/>
                <a:cs typeface="TencentSansW3"/>
              </a:rPr>
              <a:t>过程</a:t>
            </a:r>
            <a:endParaRPr sz="2100" b="0" u="none">
              <a:solidFill>
                <a:srgbClr val="000000"/>
              </a:solidFill>
              <a:latin typeface="Times New Roman"/>
              <a:ea typeface="Times New Roman"/>
              <a:cs typeface="Times New Roman"/>
            </a:endParaRPr>
          </a:p>
        </p:txBody>
      </p:sp>
      <p:sp>
        <p:nvSpPr>
          <p:cNvPr id="20" name="文本框 19">
            <a:extLst>
              <a:ext uri="{FF2B5EF4-FFF2-40B4-BE49-F238E27FC236}">
                <a16:creationId xmlns:a16="http://schemas.microsoft.com/office/drawing/2014/main" id="{361F59E3-0FFA-4F37-3BD8-03656958ABAC}"/>
              </a:ext>
            </a:extLst>
          </p:cNvPr>
          <p:cNvSpPr>
            <a:spLocks noGrp="1"/>
          </p:cNvSpPr>
          <p:nvPr/>
        </p:nvSpPr>
        <p:spPr>
          <a:xfrm>
            <a:off x="8637262" y="5375160"/>
            <a:ext cx="2167260" cy="646331"/>
          </a:xfrm>
          <a:prstGeom prst="rect">
            <a:avLst/>
          </a:prstGeom>
          <a:noFill/>
          <a:ln w="0">
            <a:noFill/>
          </a:ln>
        </p:spPr>
        <p:txBody>
          <a:bodyPr wrap="none" lIns="0" tIns="0" rIns="0" bIns="0" anchor="t">
            <a:spAutoFit/>
          </a:bodyPr>
          <a:lstStyle/>
          <a:p>
            <a:r>
              <a:rPr sz="4200">
                <a:solidFill>
                  <a:srgbClr val="FF6A00"/>
                </a:solidFill>
                <a:latin typeface="TencentSansW7"/>
                <a:ea typeface="TencentSansW7"/>
                <a:cs typeface="TencentSansW7"/>
              </a:rPr>
              <a:t>5</a:t>
            </a:r>
            <a:endParaRPr sz="4200" b="0" u="none">
              <a:solidFill>
                <a:srgbClr val="000000"/>
              </a:solidFill>
              <a:latin typeface="Times New Roman"/>
              <a:ea typeface="Times New Roman"/>
              <a:cs typeface="Times New Roman"/>
            </a:endParaRPr>
          </a:p>
        </p:txBody>
      </p:sp>
      <p:pic>
        <p:nvPicPr>
          <p:cNvPr id="114" name="图片 62"/>
          <p:cNvPicPr>
            <a:picLocks noChangeAspect="1"/>
          </p:cNvPicPr>
          <p:nvPr/>
        </p:nvPicPr>
        <p:blipFill>
          <a:blip r:embed="rId5"/>
          <a:stretch/>
        </p:blipFill>
        <p:spPr>
          <a:xfrm>
            <a:off x="1523880" y="2705040"/>
            <a:ext cx="2437920" cy="2133360"/>
          </a:xfrm>
          <a:prstGeom prst="rect">
            <a:avLst/>
          </a:prstGeom>
          <a:ln w="0">
            <a:noFill/>
          </a:ln>
        </p:spPr>
      </p:pic>
      <p:sp>
        <p:nvSpPr>
          <p:cNvPr id="64" name="任意形状 63">
            <a:extLst>
              <a:ext uri="{FF2B5EF4-FFF2-40B4-BE49-F238E27FC236}">
                <a16:creationId xmlns:a16="http://schemas.microsoft.com/office/drawing/2014/main" id="{BB92596D-7DCE-67A2-85BA-D0FF7FD65185}"/>
              </a:ext>
            </a:extLst>
          </p:cNvPr>
          <p:cNvSpPr>
            <a:spLocks noGrp="1"/>
          </p:cNvSpPr>
          <p:nvPr/>
        </p:nvSpPr>
        <p:spPr>
          <a:xfrm>
            <a:off x="2361960" y="3047760"/>
            <a:ext cx="762480" cy="762480"/>
          </a:xfrm>
          <a:custGeom>
            <a:avLst/>
            <a:gdLst/>
            <a:ahLst/>
            <a:cxnLst/>
            <a:rect l="0" t="0" r="r" b="b"/>
            <a:pathLst>
              <a:path w="2118" h="2118">
                <a:moveTo>
                  <a:pt x="2118" y="1059"/>
                </a:moveTo>
                <a:cubicBezTo>
                  <a:pt x="2118" y="1094"/>
                  <a:pt x="2116" y="1129"/>
                  <a:pt x="2113" y="1163"/>
                </a:cubicBezTo>
                <a:cubicBezTo>
                  <a:pt x="2109" y="1198"/>
                  <a:pt x="2104" y="1232"/>
                  <a:pt x="2097" y="1266"/>
                </a:cubicBezTo>
                <a:cubicBezTo>
                  <a:pt x="2091" y="1300"/>
                  <a:pt x="2082" y="1334"/>
                  <a:pt x="2072" y="1367"/>
                </a:cubicBezTo>
                <a:cubicBezTo>
                  <a:pt x="2062" y="1400"/>
                  <a:pt x="2051" y="1432"/>
                  <a:pt x="2037" y="1465"/>
                </a:cubicBezTo>
                <a:cubicBezTo>
                  <a:pt x="2024" y="1497"/>
                  <a:pt x="2009" y="1528"/>
                  <a:pt x="1993" y="1558"/>
                </a:cubicBezTo>
                <a:cubicBezTo>
                  <a:pt x="1977" y="1589"/>
                  <a:pt x="1959" y="1619"/>
                  <a:pt x="1939" y="1647"/>
                </a:cubicBezTo>
                <a:cubicBezTo>
                  <a:pt x="1920" y="1676"/>
                  <a:pt x="1900" y="1704"/>
                  <a:pt x="1878" y="1731"/>
                </a:cubicBezTo>
                <a:cubicBezTo>
                  <a:pt x="1856" y="1758"/>
                  <a:pt x="1832" y="1783"/>
                  <a:pt x="1808" y="1808"/>
                </a:cubicBezTo>
                <a:cubicBezTo>
                  <a:pt x="1783" y="1832"/>
                  <a:pt x="1758" y="1856"/>
                  <a:pt x="1731" y="1878"/>
                </a:cubicBezTo>
                <a:cubicBezTo>
                  <a:pt x="1704" y="1900"/>
                  <a:pt x="1676" y="1920"/>
                  <a:pt x="1647" y="1939"/>
                </a:cubicBezTo>
                <a:cubicBezTo>
                  <a:pt x="1619" y="1959"/>
                  <a:pt x="1589" y="1977"/>
                  <a:pt x="1558" y="1993"/>
                </a:cubicBezTo>
                <a:cubicBezTo>
                  <a:pt x="1528" y="2009"/>
                  <a:pt x="1497" y="2024"/>
                  <a:pt x="1465" y="2037"/>
                </a:cubicBezTo>
                <a:cubicBezTo>
                  <a:pt x="1432" y="2051"/>
                  <a:pt x="1400" y="2062"/>
                  <a:pt x="1367" y="2072"/>
                </a:cubicBezTo>
                <a:cubicBezTo>
                  <a:pt x="1334" y="2082"/>
                  <a:pt x="1300" y="2091"/>
                  <a:pt x="1266" y="2097"/>
                </a:cubicBezTo>
                <a:cubicBezTo>
                  <a:pt x="1232" y="2104"/>
                  <a:pt x="1198" y="2109"/>
                  <a:pt x="1163" y="2113"/>
                </a:cubicBezTo>
                <a:cubicBezTo>
                  <a:pt x="1129" y="2116"/>
                  <a:pt x="1094" y="2118"/>
                  <a:pt x="1059" y="2118"/>
                </a:cubicBezTo>
                <a:cubicBezTo>
                  <a:pt x="1025" y="2118"/>
                  <a:pt x="990" y="2116"/>
                  <a:pt x="956" y="2113"/>
                </a:cubicBezTo>
                <a:cubicBezTo>
                  <a:pt x="921" y="2109"/>
                  <a:pt x="887" y="2104"/>
                  <a:pt x="853" y="2097"/>
                </a:cubicBezTo>
                <a:cubicBezTo>
                  <a:pt x="818" y="2091"/>
                  <a:pt x="784" y="2082"/>
                  <a:pt x="751" y="2072"/>
                </a:cubicBezTo>
                <a:cubicBezTo>
                  <a:pt x="718" y="2062"/>
                  <a:pt x="686" y="2051"/>
                  <a:pt x="653" y="2037"/>
                </a:cubicBezTo>
                <a:cubicBezTo>
                  <a:pt x="621" y="2024"/>
                  <a:pt x="590" y="2009"/>
                  <a:pt x="560" y="1993"/>
                </a:cubicBezTo>
                <a:cubicBezTo>
                  <a:pt x="529" y="1977"/>
                  <a:pt x="499" y="1959"/>
                  <a:pt x="471" y="1939"/>
                </a:cubicBezTo>
                <a:cubicBezTo>
                  <a:pt x="442" y="1920"/>
                  <a:pt x="414" y="1900"/>
                  <a:pt x="387" y="1878"/>
                </a:cubicBezTo>
                <a:cubicBezTo>
                  <a:pt x="360" y="1856"/>
                  <a:pt x="335" y="1832"/>
                  <a:pt x="310" y="1808"/>
                </a:cubicBezTo>
                <a:cubicBezTo>
                  <a:pt x="286" y="1783"/>
                  <a:pt x="262" y="1758"/>
                  <a:pt x="240" y="1731"/>
                </a:cubicBezTo>
                <a:cubicBezTo>
                  <a:pt x="218" y="1704"/>
                  <a:pt x="198" y="1676"/>
                  <a:pt x="179" y="1647"/>
                </a:cubicBezTo>
                <a:cubicBezTo>
                  <a:pt x="159" y="1619"/>
                  <a:pt x="141" y="1589"/>
                  <a:pt x="125" y="1558"/>
                </a:cubicBezTo>
                <a:cubicBezTo>
                  <a:pt x="109" y="1528"/>
                  <a:pt x="94" y="1497"/>
                  <a:pt x="81" y="1465"/>
                </a:cubicBezTo>
                <a:cubicBezTo>
                  <a:pt x="67" y="1432"/>
                  <a:pt x="56" y="1400"/>
                  <a:pt x="46" y="1367"/>
                </a:cubicBezTo>
                <a:cubicBezTo>
                  <a:pt x="36" y="1334"/>
                  <a:pt x="27" y="1300"/>
                  <a:pt x="21" y="1266"/>
                </a:cubicBezTo>
                <a:cubicBezTo>
                  <a:pt x="14" y="1232"/>
                  <a:pt x="9" y="1198"/>
                  <a:pt x="5" y="1163"/>
                </a:cubicBezTo>
                <a:cubicBezTo>
                  <a:pt x="2" y="1129"/>
                  <a:pt x="0" y="1094"/>
                  <a:pt x="0" y="1059"/>
                </a:cubicBezTo>
                <a:cubicBezTo>
                  <a:pt x="0" y="1024"/>
                  <a:pt x="2" y="989"/>
                  <a:pt x="5" y="955"/>
                </a:cubicBezTo>
                <a:cubicBezTo>
                  <a:pt x="9" y="920"/>
                  <a:pt x="14" y="886"/>
                  <a:pt x="21" y="852"/>
                </a:cubicBezTo>
                <a:cubicBezTo>
                  <a:pt x="27" y="818"/>
                  <a:pt x="36" y="784"/>
                  <a:pt x="46" y="751"/>
                </a:cubicBezTo>
                <a:cubicBezTo>
                  <a:pt x="56" y="718"/>
                  <a:pt x="67" y="686"/>
                  <a:pt x="81" y="653"/>
                </a:cubicBezTo>
                <a:cubicBezTo>
                  <a:pt x="94" y="621"/>
                  <a:pt x="109" y="590"/>
                  <a:pt x="125" y="560"/>
                </a:cubicBezTo>
                <a:cubicBezTo>
                  <a:pt x="141" y="529"/>
                  <a:pt x="159" y="499"/>
                  <a:pt x="179" y="471"/>
                </a:cubicBezTo>
                <a:cubicBezTo>
                  <a:pt x="198" y="442"/>
                  <a:pt x="218" y="414"/>
                  <a:pt x="240" y="387"/>
                </a:cubicBezTo>
                <a:cubicBezTo>
                  <a:pt x="262" y="360"/>
                  <a:pt x="286" y="335"/>
                  <a:pt x="310" y="310"/>
                </a:cubicBezTo>
                <a:cubicBezTo>
                  <a:pt x="335" y="286"/>
                  <a:pt x="360" y="262"/>
                  <a:pt x="387" y="240"/>
                </a:cubicBezTo>
                <a:cubicBezTo>
                  <a:pt x="414" y="218"/>
                  <a:pt x="442" y="198"/>
                  <a:pt x="471" y="179"/>
                </a:cubicBezTo>
                <a:cubicBezTo>
                  <a:pt x="499" y="159"/>
                  <a:pt x="529" y="141"/>
                  <a:pt x="560" y="125"/>
                </a:cubicBezTo>
                <a:cubicBezTo>
                  <a:pt x="590" y="109"/>
                  <a:pt x="621" y="94"/>
                  <a:pt x="653" y="81"/>
                </a:cubicBezTo>
                <a:cubicBezTo>
                  <a:pt x="686" y="67"/>
                  <a:pt x="718" y="56"/>
                  <a:pt x="751" y="46"/>
                </a:cubicBezTo>
                <a:cubicBezTo>
                  <a:pt x="784" y="36"/>
                  <a:pt x="818" y="27"/>
                  <a:pt x="853" y="21"/>
                </a:cubicBezTo>
                <a:cubicBezTo>
                  <a:pt x="887" y="14"/>
                  <a:pt x="921" y="9"/>
                  <a:pt x="956" y="5"/>
                </a:cubicBezTo>
                <a:cubicBezTo>
                  <a:pt x="990" y="2"/>
                  <a:pt x="1025" y="0"/>
                  <a:pt x="1059" y="0"/>
                </a:cubicBezTo>
                <a:cubicBezTo>
                  <a:pt x="1094" y="0"/>
                  <a:pt x="1129" y="2"/>
                  <a:pt x="1163" y="5"/>
                </a:cubicBezTo>
                <a:cubicBezTo>
                  <a:pt x="1198" y="9"/>
                  <a:pt x="1232" y="14"/>
                  <a:pt x="1266" y="21"/>
                </a:cubicBezTo>
                <a:cubicBezTo>
                  <a:pt x="1300" y="27"/>
                  <a:pt x="1334" y="36"/>
                  <a:pt x="1367" y="46"/>
                </a:cubicBezTo>
                <a:cubicBezTo>
                  <a:pt x="1400" y="56"/>
                  <a:pt x="1432" y="67"/>
                  <a:pt x="1465" y="81"/>
                </a:cubicBezTo>
                <a:cubicBezTo>
                  <a:pt x="1497" y="94"/>
                  <a:pt x="1528" y="109"/>
                  <a:pt x="1558" y="125"/>
                </a:cubicBezTo>
                <a:cubicBezTo>
                  <a:pt x="1589" y="141"/>
                  <a:pt x="1619" y="159"/>
                  <a:pt x="1647" y="179"/>
                </a:cubicBezTo>
                <a:cubicBezTo>
                  <a:pt x="1676" y="198"/>
                  <a:pt x="1704" y="218"/>
                  <a:pt x="1731" y="240"/>
                </a:cubicBezTo>
                <a:cubicBezTo>
                  <a:pt x="1758" y="262"/>
                  <a:pt x="1783" y="286"/>
                  <a:pt x="1808" y="310"/>
                </a:cubicBezTo>
                <a:cubicBezTo>
                  <a:pt x="1832" y="335"/>
                  <a:pt x="1856" y="360"/>
                  <a:pt x="1878" y="387"/>
                </a:cubicBezTo>
                <a:cubicBezTo>
                  <a:pt x="1900" y="414"/>
                  <a:pt x="1920" y="442"/>
                  <a:pt x="1939" y="471"/>
                </a:cubicBezTo>
                <a:cubicBezTo>
                  <a:pt x="1959" y="499"/>
                  <a:pt x="1977" y="529"/>
                  <a:pt x="1993" y="560"/>
                </a:cubicBezTo>
                <a:cubicBezTo>
                  <a:pt x="2009" y="590"/>
                  <a:pt x="2024" y="621"/>
                  <a:pt x="2037" y="653"/>
                </a:cubicBezTo>
                <a:cubicBezTo>
                  <a:pt x="2051" y="686"/>
                  <a:pt x="2062" y="718"/>
                  <a:pt x="2072" y="751"/>
                </a:cubicBezTo>
                <a:cubicBezTo>
                  <a:pt x="2082" y="784"/>
                  <a:pt x="2091" y="818"/>
                  <a:pt x="2097" y="852"/>
                </a:cubicBezTo>
                <a:cubicBezTo>
                  <a:pt x="2104" y="886"/>
                  <a:pt x="2109" y="920"/>
                  <a:pt x="2113" y="955"/>
                </a:cubicBezTo>
                <a:cubicBezTo>
                  <a:pt x="2116" y="989"/>
                  <a:pt x="2118" y="1024"/>
                  <a:pt x="2118" y="1059"/>
                </a:cubicBezTo>
                <a:close/>
              </a:path>
            </a:pathLst>
          </a:custGeom>
          <a:solidFill>
            <a:srgbClr val="F3F8FF"/>
          </a:solidFill>
          <a:ln w="0">
            <a:noFill/>
          </a:ln>
        </p:spPr>
        <p:txBody>
          <a:bodyPr lIns="0" tIns="0" rIns="0" bIns="0" anchor="t">
            <a:noAutofit/>
          </a:bodyPr>
          <a:lstStyle/>
          <a:p>
            <a:endParaRPr sz="2400" b="0" u="none">
              <a:solidFill>
                <a:srgbClr val="000000"/>
              </a:solidFill>
              <a:latin typeface="Times New Roman"/>
              <a:ea typeface="Times New Roman"/>
              <a:cs typeface="Times New Roman"/>
            </a:endParaRPr>
          </a:p>
        </p:txBody>
      </p:sp>
      <p:sp>
        <p:nvSpPr>
          <p:cNvPr id="65" name="任意形状 64">
            <a:extLst>
              <a:ext uri="{FF2B5EF4-FFF2-40B4-BE49-F238E27FC236}">
                <a16:creationId xmlns:a16="http://schemas.microsoft.com/office/drawing/2014/main" id="{F3BF1136-5968-96A9-56D7-4049A49F043D}"/>
              </a:ext>
            </a:extLst>
          </p:cNvPr>
          <p:cNvSpPr>
            <a:spLocks noGrp="1"/>
          </p:cNvSpPr>
          <p:nvPr/>
        </p:nvSpPr>
        <p:spPr>
          <a:xfrm>
            <a:off x="2600280" y="3412800"/>
            <a:ext cx="285840" cy="159120"/>
          </a:xfrm>
          <a:custGeom>
            <a:avLst/>
            <a:gdLst/>
            <a:ahLst/>
            <a:cxnLst/>
            <a:rect l="0" t="0" r="r" b="b"/>
            <a:pathLst>
              <a:path w="794" h="442">
                <a:moveTo>
                  <a:pt x="88" y="0"/>
                </a:moveTo>
                <a:lnTo>
                  <a:pt x="706" y="0"/>
                </a:lnTo>
                <a:cubicBezTo>
                  <a:pt x="718" y="0"/>
                  <a:pt x="729" y="3"/>
                  <a:pt x="740" y="7"/>
                </a:cubicBezTo>
                <a:cubicBezTo>
                  <a:pt x="751" y="12"/>
                  <a:pt x="760" y="18"/>
                  <a:pt x="769" y="26"/>
                </a:cubicBezTo>
                <a:cubicBezTo>
                  <a:pt x="777" y="35"/>
                  <a:pt x="783" y="44"/>
                  <a:pt x="788" y="55"/>
                </a:cubicBezTo>
                <a:cubicBezTo>
                  <a:pt x="792" y="66"/>
                  <a:pt x="794" y="77"/>
                  <a:pt x="794" y="89"/>
                </a:cubicBezTo>
                <a:lnTo>
                  <a:pt x="794" y="353"/>
                </a:lnTo>
                <a:cubicBezTo>
                  <a:pt x="794" y="365"/>
                  <a:pt x="792" y="376"/>
                  <a:pt x="788" y="387"/>
                </a:cubicBezTo>
                <a:cubicBezTo>
                  <a:pt x="783" y="398"/>
                  <a:pt x="777" y="407"/>
                  <a:pt x="769" y="416"/>
                </a:cubicBezTo>
                <a:cubicBezTo>
                  <a:pt x="760" y="425"/>
                  <a:pt x="751" y="431"/>
                  <a:pt x="740" y="436"/>
                </a:cubicBezTo>
                <a:cubicBezTo>
                  <a:pt x="729" y="440"/>
                  <a:pt x="718" y="442"/>
                  <a:pt x="706" y="442"/>
                </a:cubicBezTo>
                <a:lnTo>
                  <a:pt x="88" y="442"/>
                </a:lnTo>
                <a:cubicBezTo>
                  <a:pt x="76" y="442"/>
                  <a:pt x="65" y="440"/>
                  <a:pt x="54" y="436"/>
                </a:cubicBezTo>
                <a:cubicBezTo>
                  <a:pt x="43" y="431"/>
                  <a:pt x="34" y="425"/>
                  <a:pt x="25" y="416"/>
                </a:cubicBezTo>
                <a:cubicBezTo>
                  <a:pt x="17" y="407"/>
                  <a:pt x="11" y="398"/>
                  <a:pt x="6" y="387"/>
                </a:cubicBezTo>
                <a:cubicBezTo>
                  <a:pt x="2" y="376"/>
                  <a:pt x="0" y="365"/>
                  <a:pt x="0" y="353"/>
                </a:cubicBezTo>
                <a:lnTo>
                  <a:pt x="0" y="89"/>
                </a:lnTo>
                <a:cubicBezTo>
                  <a:pt x="0" y="77"/>
                  <a:pt x="2" y="66"/>
                  <a:pt x="6" y="55"/>
                </a:cubicBezTo>
                <a:cubicBezTo>
                  <a:pt x="11" y="44"/>
                  <a:pt x="17" y="35"/>
                  <a:pt x="25" y="26"/>
                </a:cubicBezTo>
                <a:cubicBezTo>
                  <a:pt x="34" y="18"/>
                  <a:pt x="43" y="12"/>
                  <a:pt x="54" y="7"/>
                </a:cubicBezTo>
                <a:cubicBezTo>
                  <a:pt x="65" y="3"/>
                  <a:pt x="76" y="0"/>
                  <a:pt x="88" y="0"/>
                </a:cubicBezTo>
              </a:path>
            </a:pathLst>
          </a:custGeom>
          <a:ln w="23760">
            <a:solidFill>
              <a:srgbClr val="333333"/>
            </a:solidFill>
          </a:ln>
        </p:spPr>
        <p:txBody>
          <a:bodyPr lIns="11880" tIns="11880" rIns="11880" bIns="11880" anchor="t">
            <a:noAutofit/>
          </a:bodyPr>
          <a:lstStyle/>
          <a:p>
            <a:endParaRPr sz="2400" b="0" u="none">
              <a:solidFill>
                <a:srgbClr val="000000"/>
              </a:solidFill>
              <a:latin typeface="Times New Roman"/>
              <a:ea typeface="Times New Roman"/>
              <a:cs typeface="Times New Roman"/>
            </a:endParaRPr>
          </a:p>
        </p:txBody>
      </p:sp>
      <p:sp>
        <p:nvSpPr>
          <p:cNvPr id="66" name="任意形状 65">
            <a:extLst>
              <a:ext uri="{FF2B5EF4-FFF2-40B4-BE49-F238E27FC236}">
                <a16:creationId xmlns:a16="http://schemas.microsoft.com/office/drawing/2014/main" id="{3D1F0259-3A89-70AE-66F9-6DF5A1D71E75}"/>
              </a:ext>
            </a:extLst>
          </p:cNvPr>
          <p:cNvSpPr>
            <a:spLocks noGrp="1"/>
          </p:cNvSpPr>
          <p:nvPr/>
        </p:nvSpPr>
        <p:spPr>
          <a:xfrm>
            <a:off x="2711160" y="3286080"/>
            <a:ext cx="64080" cy="63720"/>
          </a:xfrm>
          <a:custGeom>
            <a:avLst/>
            <a:gdLst/>
            <a:ahLst/>
            <a:cxnLst/>
            <a:rect l="0" t="0" r="r" b="b"/>
            <a:pathLst>
              <a:path w="178" h="177">
                <a:moveTo>
                  <a:pt x="178" y="88"/>
                </a:moveTo>
                <a:cubicBezTo>
                  <a:pt x="178" y="100"/>
                  <a:pt x="175" y="111"/>
                  <a:pt x="171" y="123"/>
                </a:cubicBezTo>
                <a:cubicBezTo>
                  <a:pt x="167" y="133"/>
                  <a:pt x="160" y="143"/>
                  <a:pt x="152" y="151"/>
                </a:cubicBezTo>
                <a:cubicBezTo>
                  <a:pt x="144" y="159"/>
                  <a:pt x="134" y="166"/>
                  <a:pt x="122" y="170"/>
                </a:cubicBezTo>
                <a:cubicBezTo>
                  <a:pt x="111" y="175"/>
                  <a:pt x="100" y="177"/>
                  <a:pt x="88" y="177"/>
                </a:cubicBezTo>
                <a:cubicBezTo>
                  <a:pt x="77" y="177"/>
                  <a:pt x="66" y="175"/>
                  <a:pt x="55" y="170"/>
                </a:cubicBezTo>
                <a:cubicBezTo>
                  <a:pt x="44" y="166"/>
                  <a:pt x="34" y="159"/>
                  <a:pt x="26" y="151"/>
                </a:cubicBezTo>
                <a:cubicBezTo>
                  <a:pt x="18" y="143"/>
                  <a:pt x="11" y="133"/>
                  <a:pt x="7" y="123"/>
                </a:cubicBezTo>
                <a:cubicBezTo>
                  <a:pt x="3" y="111"/>
                  <a:pt x="0" y="100"/>
                  <a:pt x="0" y="88"/>
                </a:cubicBezTo>
                <a:cubicBezTo>
                  <a:pt x="0" y="76"/>
                  <a:pt x="3" y="65"/>
                  <a:pt x="7" y="54"/>
                </a:cubicBezTo>
                <a:cubicBezTo>
                  <a:pt x="11" y="43"/>
                  <a:pt x="18" y="34"/>
                  <a:pt x="26" y="25"/>
                </a:cubicBezTo>
                <a:cubicBezTo>
                  <a:pt x="34" y="17"/>
                  <a:pt x="44" y="11"/>
                  <a:pt x="55" y="6"/>
                </a:cubicBezTo>
                <a:cubicBezTo>
                  <a:pt x="66" y="2"/>
                  <a:pt x="77" y="0"/>
                  <a:pt x="88" y="0"/>
                </a:cubicBezTo>
                <a:cubicBezTo>
                  <a:pt x="100" y="0"/>
                  <a:pt x="111" y="2"/>
                  <a:pt x="122" y="6"/>
                </a:cubicBezTo>
                <a:cubicBezTo>
                  <a:pt x="134" y="11"/>
                  <a:pt x="144" y="17"/>
                  <a:pt x="152" y="25"/>
                </a:cubicBezTo>
                <a:cubicBezTo>
                  <a:pt x="160" y="34"/>
                  <a:pt x="167" y="43"/>
                  <a:pt x="171" y="54"/>
                </a:cubicBezTo>
                <a:cubicBezTo>
                  <a:pt x="175" y="65"/>
                  <a:pt x="178" y="76"/>
                  <a:pt x="178" y="88"/>
                </a:cubicBezTo>
              </a:path>
            </a:pathLst>
          </a:custGeom>
          <a:ln w="23760">
            <a:solidFill>
              <a:srgbClr val="333333"/>
            </a:solidFill>
          </a:ln>
        </p:spPr>
        <p:txBody>
          <a:bodyPr lIns="11880" tIns="11880" rIns="11880" bIns="11880" anchor="t">
            <a:noAutofit/>
          </a:bodyPr>
          <a:lstStyle/>
          <a:p>
            <a:endParaRPr sz="2400" b="0" u="none">
              <a:solidFill>
                <a:srgbClr val="000000"/>
              </a:solidFill>
              <a:latin typeface="Times New Roman"/>
              <a:ea typeface="Times New Roman"/>
              <a:cs typeface="Times New Roman"/>
            </a:endParaRPr>
          </a:p>
        </p:txBody>
      </p:sp>
      <p:sp>
        <p:nvSpPr>
          <p:cNvPr id="67" name="直线连接符 66">
            <a:extLst>
              <a:ext uri="{FF2B5EF4-FFF2-40B4-BE49-F238E27FC236}">
                <a16:creationId xmlns:a16="http://schemas.microsoft.com/office/drawing/2014/main" id="{463D1B68-9A3C-2082-6282-FF9C9BE59789}"/>
              </a:ext>
            </a:extLst>
          </p:cNvPr>
          <p:cNvSpPr>
            <a:spLocks noGrp="1"/>
          </p:cNvSpPr>
          <p:nvPr/>
        </p:nvSpPr>
        <p:spPr>
          <a:xfrm>
            <a:off x="2742840" y="3349440"/>
            <a:ext cx="0" cy="63360"/>
          </a:xfrm>
          <a:prstGeom prst="line">
            <a:avLst/>
          </a:prstGeom>
          <a:ln w="23760">
            <a:solidFill>
              <a:srgbClr val="333333"/>
            </a:solidFill>
          </a:ln>
        </p:spPr>
        <p:style>
          <a:lnRef idx="0">
            <a:scrgbClr r="0" g="0" b="0"/>
          </a:lnRef>
          <a:fillRef idx="0">
            <a:scrgbClr r="0" g="0" b="0"/>
          </a:fillRef>
          <a:effectRef idx="0">
            <a:scrgbClr r="0" g="0" b="0"/>
          </a:effectRef>
          <a:fontRef idx="minor"/>
        </p:style>
        <p:txBody>
          <a:bodyPr lIns="11880" tIns="11880" rIns="11880" bIns="11880" anchor="t">
            <a:noAutofit/>
          </a:bodyPr>
          <a:lstStyle/>
          <a:p>
            <a:endParaRPr sz="2400" b="0" u="none">
              <a:solidFill>
                <a:srgbClr val="000000"/>
              </a:solidFill>
              <a:latin typeface="Times New Roman"/>
              <a:ea typeface="Times New Roman"/>
              <a:cs typeface="Times New Roman"/>
            </a:endParaRPr>
          </a:p>
        </p:txBody>
      </p:sp>
      <p:sp>
        <p:nvSpPr>
          <p:cNvPr id="68" name="任意形状 67">
            <a:extLst>
              <a:ext uri="{FF2B5EF4-FFF2-40B4-BE49-F238E27FC236}">
                <a16:creationId xmlns:a16="http://schemas.microsoft.com/office/drawing/2014/main" id="{F383A505-1F03-8D17-972A-65A635FD04D7}"/>
              </a:ext>
            </a:extLst>
          </p:cNvPr>
          <p:cNvSpPr>
            <a:spLocks noGrp="1"/>
          </p:cNvSpPr>
          <p:nvPr/>
        </p:nvSpPr>
        <p:spPr>
          <a:xfrm>
            <a:off x="2679480" y="3492360"/>
            <a:ext cx="0" cy="0"/>
          </a:xfrm>
          <a:custGeom>
            <a:avLst/>
            <a:gdLst/>
            <a:ahLst/>
            <a:cxnLst/>
            <a:rect l="0" t="0" r="r" b="b"/>
            <a:pathLst>
              <a:path>
                <a:moveTo>
                  <a:pt x="0" y="0"/>
                </a:moveTo>
              </a:path>
            </a:pathLst>
          </a:custGeom>
          <a:ln w="23760">
            <a:solidFill>
              <a:srgbClr val="333333"/>
            </a:solidFill>
          </a:ln>
        </p:spPr>
        <p:txBody>
          <a:bodyPr lIns="11880" tIns="-11880" rIns="11880" bIns="-11880" anchor="t">
            <a:noAutofit/>
          </a:bodyPr>
          <a:lstStyle/>
          <a:p>
            <a:endParaRPr sz="2400" b="0" u="none">
              <a:solidFill>
                <a:srgbClr val="000000"/>
              </a:solidFill>
              <a:latin typeface="Times New Roman"/>
              <a:ea typeface="Times New Roman"/>
              <a:cs typeface="Times New Roman"/>
            </a:endParaRPr>
          </a:p>
        </p:txBody>
      </p:sp>
      <p:sp>
        <p:nvSpPr>
          <p:cNvPr id="69" name="任意形状 68">
            <a:extLst>
              <a:ext uri="{FF2B5EF4-FFF2-40B4-BE49-F238E27FC236}">
                <a16:creationId xmlns:a16="http://schemas.microsoft.com/office/drawing/2014/main" id="{84A48A49-2F9C-B777-F921-859C37249ED9}"/>
              </a:ext>
            </a:extLst>
          </p:cNvPr>
          <p:cNvSpPr>
            <a:spLocks noGrp="1"/>
          </p:cNvSpPr>
          <p:nvPr/>
        </p:nvSpPr>
        <p:spPr>
          <a:xfrm>
            <a:off x="2806560" y="3492360"/>
            <a:ext cx="0" cy="0"/>
          </a:xfrm>
          <a:custGeom>
            <a:avLst/>
            <a:gdLst/>
            <a:ahLst/>
            <a:cxnLst/>
            <a:rect l="0" t="0" r="r" b="b"/>
            <a:pathLst>
              <a:path>
                <a:moveTo>
                  <a:pt x="0" y="0"/>
                </a:moveTo>
              </a:path>
            </a:pathLst>
          </a:custGeom>
          <a:ln w="23760">
            <a:solidFill>
              <a:srgbClr val="333333"/>
            </a:solidFill>
          </a:ln>
        </p:spPr>
        <p:txBody>
          <a:bodyPr lIns="11880" tIns="-11880" rIns="11880" bIns="-11880" anchor="t">
            <a:noAutofit/>
          </a:bodyPr>
          <a:lstStyle/>
          <a:p>
            <a:endParaRPr sz="2400" b="0" u="none">
              <a:solidFill>
                <a:srgbClr val="000000"/>
              </a:solidFill>
              <a:latin typeface="Times New Roman"/>
              <a:ea typeface="Times New Roman"/>
              <a:cs typeface="Times New Roman"/>
            </a:endParaRPr>
          </a:p>
        </p:txBody>
      </p:sp>
      <p:sp>
        <p:nvSpPr>
          <p:cNvPr id="70" name="文本框 69">
            <a:extLst>
              <a:ext uri="{FF2B5EF4-FFF2-40B4-BE49-F238E27FC236}">
                <a16:creationId xmlns:a16="http://schemas.microsoft.com/office/drawing/2014/main" id="{0EA4A0F6-4AB0-A423-2759-62B4BC1C088E}"/>
              </a:ext>
            </a:extLst>
          </p:cNvPr>
          <p:cNvSpPr>
            <a:spLocks noGrp="1"/>
          </p:cNvSpPr>
          <p:nvPr/>
        </p:nvSpPr>
        <p:spPr>
          <a:xfrm>
            <a:off x="10972800" y="5692680"/>
            <a:ext cx="559800" cy="399960"/>
          </a:xfrm>
          <a:prstGeom prst="rect">
            <a:avLst/>
          </a:prstGeom>
          <a:noFill/>
          <a:ln w="0">
            <a:noFill/>
          </a:ln>
        </p:spPr>
        <p:txBody>
          <a:bodyPr wrap="none" lIns="0" tIns="0" rIns="0" bIns="0" anchor="t">
            <a:spAutoFit/>
          </a:bodyPr>
          <a:lstStyle/>
          <a:p>
            <a:r>
              <a:rPr sz="2100" b="0" u="none">
                <a:solidFill>
                  <a:srgbClr val="333333"/>
                </a:solidFill>
                <a:latin typeface="TencentSansW3"/>
                <a:ea typeface="TencentSansW3"/>
                <a:cs typeface="TencentSansW3"/>
              </a:rPr>
              <a:t>阶段</a:t>
            </a:r>
            <a:endParaRPr sz="2100" b="0" u="none">
              <a:solidFill>
                <a:srgbClr val="000000"/>
              </a:solidFill>
              <a:latin typeface="Times New Roman"/>
              <a:ea typeface="Times New Roman"/>
              <a:cs typeface="Times New Roman"/>
            </a:endParaRPr>
          </a:p>
        </p:txBody>
      </p:sp>
      <p:sp>
        <p:nvSpPr>
          <p:cNvPr id="71" name="文本框 70">
            <a:extLst>
              <a:ext uri="{FF2B5EF4-FFF2-40B4-BE49-F238E27FC236}">
                <a16:creationId xmlns:a16="http://schemas.microsoft.com/office/drawing/2014/main" id="{E05969F7-67C1-69C7-BB50-98FC3C5E72B5}"/>
              </a:ext>
            </a:extLst>
          </p:cNvPr>
          <p:cNvSpPr>
            <a:spLocks noGrp="1"/>
          </p:cNvSpPr>
          <p:nvPr/>
        </p:nvSpPr>
        <p:spPr>
          <a:xfrm>
            <a:off x="2275484" y="3954600"/>
            <a:ext cx="936154" cy="230832"/>
          </a:xfrm>
          <a:prstGeom prst="rect">
            <a:avLst/>
          </a:prstGeom>
          <a:noFill/>
          <a:ln w="0">
            <a:noFill/>
          </a:ln>
        </p:spPr>
        <p:txBody>
          <a:bodyPr wrap="none" lIns="0" tIns="0" rIns="0" bIns="0" anchor="t">
            <a:spAutoFit/>
          </a:bodyPr>
          <a:lstStyle/>
          <a:p>
            <a:r>
              <a:rPr sz="1500" b="1" u="none">
                <a:solidFill>
                  <a:srgbClr val="333333"/>
                </a:solidFill>
                <a:latin typeface="TencentSansW7"/>
                <a:ea typeface="TencentSansW7"/>
                <a:cs typeface="TencentSansW7"/>
              </a:rPr>
              <a:t>销售日指标</a:t>
            </a:r>
            <a:endParaRPr sz="1500" b="0" u="none">
              <a:solidFill>
                <a:srgbClr val="000000"/>
              </a:solidFill>
              <a:latin typeface="Times New Roman"/>
              <a:ea typeface="Times New Roman"/>
              <a:cs typeface="Times New Roman"/>
            </a:endParaRPr>
          </a:p>
        </p:txBody>
      </p:sp>
      <p:pic>
        <p:nvPicPr>
          <p:cNvPr id="123" name="图片 71"/>
          <p:cNvPicPr>
            <a:picLocks noChangeAspect="1"/>
          </p:cNvPicPr>
          <p:nvPr/>
        </p:nvPicPr>
        <p:blipFill>
          <a:blip r:embed="rId6"/>
          <a:stretch/>
        </p:blipFill>
        <p:spPr>
          <a:xfrm>
            <a:off x="4876920" y="2705040"/>
            <a:ext cx="2437920" cy="2133360"/>
          </a:xfrm>
          <a:prstGeom prst="rect">
            <a:avLst/>
          </a:prstGeom>
          <a:ln w="0">
            <a:noFill/>
          </a:ln>
        </p:spPr>
      </p:pic>
      <p:sp>
        <p:nvSpPr>
          <p:cNvPr id="73" name="任意形状 72">
            <a:extLst>
              <a:ext uri="{FF2B5EF4-FFF2-40B4-BE49-F238E27FC236}">
                <a16:creationId xmlns:a16="http://schemas.microsoft.com/office/drawing/2014/main" id="{19D39566-74DD-F568-45BD-9E1D72687ACE}"/>
              </a:ext>
            </a:extLst>
          </p:cNvPr>
          <p:cNvSpPr>
            <a:spLocks noGrp="1"/>
          </p:cNvSpPr>
          <p:nvPr/>
        </p:nvSpPr>
        <p:spPr>
          <a:xfrm>
            <a:off x="5714640" y="3047760"/>
            <a:ext cx="762480" cy="762480"/>
          </a:xfrm>
          <a:custGeom>
            <a:avLst/>
            <a:gdLst/>
            <a:ahLst/>
            <a:cxnLst/>
            <a:rect l="0" t="0" r="r" b="b"/>
            <a:pathLst>
              <a:path w="2118" h="2118">
                <a:moveTo>
                  <a:pt x="2118" y="1059"/>
                </a:moveTo>
                <a:cubicBezTo>
                  <a:pt x="2118" y="1094"/>
                  <a:pt x="2116" y="1129"/>
                  <a:pt x="2113" y="1163"/>
                </a:cubicBezTo>
                <a:cubicBezTo>
                  <a:pt x="2109" y="1198"/>
                  <a:pt x="2104" y="1232"/>
                  <a:pt x="2097" y="1266"/>
                </a:cubicBezTo>
                <a:cubicBezTo>
                  <a:pt x="2090" y="1300"/>
                  <a:pt x="2082" y="1334"/>
                  <a:pt x="2072" y="1367"/>
                </a:cubicBezTo>
                <a:cubicBezTo>
                  <a:pt x="2062" y="1400"/>
                  <a:pt x="2050" y="1432"/>
                  <a:pt x="2037" y="1465"/>
                </a:cubicBezTo>
                <a:cubicBezTo>
                  <a:pt x="2023" y="1497"/>
                  <a:pt x="2009" y="1528"/>
                  <a:pt x="1992" y="1558"/>
                </a:cubicBezTo>
                <a:cubicBezTo>
                  <a:pt x="1976" y="1589"/>
                  <a:pt x="1958" y="1619"/>
                  <a:pt x="1939" y="1647"/>
                </a:cubicBezTo>
                <a:cubicBezTo>
                  <a:pt x="1920" y="1676"/>
                  <a:pt x="1899" y="1704"/>
                  <a:pt x="1877" y="1731"/>
                </a:cubicBezTo>
                <a:cubicBezTo>
                  <a:pt x="1855" y="1758"/>
                  <a:pt x="1832" y="1783"/>
                  <a:pt x="1807" y="1808"/>
                </a:cubicBezTo>
                <a:cubicBezTo>
                  <a:pt x="1783" y="1832"/>
                  <a:pt x="1757" y="1856"/>
                  <a:pt x="1730" y="1878"/>
                </a:cubicBezTo>
                <a:cubicBezTo>
                  <a:pt x="1703" y="1900"/>
                  <a:pt x="1676" y="1920"/>
                  <a:pt x="1647" y="1939"/>
                </a:cubicBezTo>
                <a:cubicBezTo>
                  <a:pt x="1618" y="1959"/>
                  <a:pt x="1588" y="1977"/>
                  <a:pt x="1558" y="1993"/>
                </a:cubicBezTo>
                <a:cubicBezTo>
                  <a:pt x="1527" y="2009"/>
                  <a:pt x="1496" y="2024"/>
                  <a:pt x="1464" y="2037"/>
                </a:cubicBezTo>
                <a:cubicBezTo>
                  <a:pt x="1432" y="2051"/>
                  <a:pt x="1399" y="2062"/>
                  <a:pt x="1366" y="2072"/>
                </a:cubicBezTo>
                <a:cubicBezTo>
                  <a:pt x="1333" y="2082"/>
                  <a:pt x="1299" y="2091"/>
                  <a:pt x="1265" y="2097"/>
                </a:cubicBezTo>
                <a:cubicBezTo>
                  <a:pt x="1231" y="2104"/>
                  <a:pt x="1197" y="2109"/>
                  <a:pt x="1163" y="2113"/>
                </a:cubicBezTo>
                <a:cubicBezTo>
                  <a:pt x="1128" y="2116"/>
                  <a:pt x="1093" y="2118"/>
                  <a:pt x="1059" y="2118"/>
                </a:cubicBezTo>
                <a:cubicBezTo>
                  <a:pt x="1024" y="2118"/>
                  <a:pt x="990" y="2116"/>
                  <a:pt x="955" y="2113"/>
                </a:cubicBezTo>
                <a:cubicBezTo>
                  <a:pt x="921" y="2109"/>
                  <a:pt x="886" y="2104"/>
                  <a:pt x="852" y="2097"/>
                </a:cubicBezTo>
                <a:cubicBezTo>
                  <a:pt x="818" y="2091"/>
                  <a:pt x="785" y="2082"/>
                  <a:pt x="752" y="2072"/>
                </a:cubicBezTo>
                <a:cubicBezTo>
                  <a:pt x="718" y="2062"/>
                  <a:pt x="686" y="2051"/>
                  <a:pt x="654" y="2037"/>
                </a:cubicBezTo>
                <a:cubicBezTo>
                  <a:pt x="622" y="2024"/>
                  <a:pt x="591" y="2009"/>
                  <a:pt x="560" y="1993"/>
                </a:cubicBezTo>
                <a:cubicBezTo>
                  <a:pt x="529" y="1977"/>
                  <a:pt x="500" y="1959"/>
                  <a:pt x="471" y="1939"/>
                </a:cubicBezTo>
                <a:cubicBezTo>
                  <a:pt x="442" y="1920"/>
                  <a:pt x="414" y="1900"/>
                  <a:pt x="387" y="1878"/>
                </a:cubicBezTo>
                <a:cubicBezTo>
                  <a:pt x="361" y="1856"/>
                  <a:pt x="335" y="1832"/>
                  <a:pt x="310" y="1808"/>
                </a:cubicBezTo>
                <a:cubicBezTo>
                  <a:pt x="286" y="1783"/>
                  <a:pt x="263" y="1758"/>
                  <a:pt x="241" y="1731"/>
                </a:cubicBezTo>
                <a:cubicBezTo>
                  <a:pt x="219" y="1704"/>
                  <a:pt x="198" y="1676"/>
                  <a:pt x="179" y="1647"/>
                </a:cubicBezTo>
                <a:cubicBezTo>
                  <a:pt x="160" y="1619"/>
                  <a:pt x="142" y="1589"/>
                  <a:pt x="125" y="1558"/>
                </a:cubicBezTo>
                <a:cubicBezTo>
                  <a:pt x="109" y="1528"/>
                  <a:pt x="94" y="1497"/>
                  <a:pt x="81" y="1465"/>
                </a:cubicBezTo>
                <a:cubicBezTo>
                  <a:pt x="68" y="1432"/>
                  <a:pt x="56" y="1400"/>
                  <a:pt x="46" y="1367"/>
                </a:cubicBezTo>
                <a:cubicBezTo>
                  <a:pt x="36" y="1334"/>
                  <a:pt x="28" y="1300"/>
                  <a:pt x="21" y="1266"/>
                </a:cubicBezTo>
                <a:cubicBezTo>
                  <a:pt x="14" y="1232"/>
                  <a:pt x="9" y="1198"/>
                  <a:pt x="6" y="1163"/>
                </a:cubicBezTo>
                <a:cubicBezTo>
                  <a:pt x="2" y="1129"/>
                  <a:pt x="1" y="1094"/>
                  <a:pt x="0" y="1059"/>
                </a:cubicBezTo>
                <a:cubicBezTo>
                  <a:pt x="1" y="1024"/>
                  <a:pt x="2" y="989"/>
                  <a:pt x="6" y="955"/>
                </a:cubicBezTo>
                <a:cubicBezTo>
                  <a:pt x="9" y="920"/>
                  <a:pt x="14" y="886"/>
                  <a:pt x="21" y="852"/>
                </a:cubicBezTo>
                <a:cubicBezTo>
                  <a:pt x="28" y="818"/>
                  <a:pt x="36" y="784"/>
                  <a:pt x="46" y="751"/>
                </a:cubicBezTo>
                <a:cubicBezTo>
                  <a:pt x="56" y="718"/>
                  <a:pt x="68" y="686"/>
                  <a:pt x="81" y="653"/>
                </a:cubicBezTo>
                <a:cubicBezTo>
                  <a:pt x="94" y="621"/>
                  <a:pt x="109" y="590"/>
                  <a:pt x="125" y="560"/>
                </a:cubicBezTo>
                <a:cubicBezTo>
                  <a:pt x="142" y="529"/>
                  <a:pt x="160" y="499"/>
                  <a:pt x="179" y="471"/>
                </a:cubicBezTo>
                <a:cubicBezTo>
                  <a:pt x="198" y="442"/>
                  <a:pt x="219" y="414"/>
                  <a:pt x="241" y="387"/>
                </a:cubicBezTo>
                <a:cubicBezTo>
                  <a:pt x="263" y="360"/>
                  <a:pt x="286" y="335"/>
                  <a:pt x="310" y="310"/>
                </a:cubicBezTo>
                <a:cubicBezTo>
                  <a:pt x="335" y="286"/>
                  <a:pt x="361" y="262"/>
                  <a:pt x="387" y="240"/>
                </a:cubicBezTo>
                <a:cubicBezTo>
                  <a:pt x="414" y="218"/>
                  <a:pt x="442" y="198"/>
                  <a:pt x="471" y="179"/>
                </a:cubicBezTo>
                <a:cubicBezTo>
                  <a:pt x="500" y="159"/>
                  <a:pt x="529" y="141"/>
                  <a:pt x="560" y="125"/>
                </a:cubicBezTo>
                <a:cubicBezTo>
                  <a:pt x="591" y="109"/>
                  <a:pt x="622" y="94"/>
                  <a:pt x="654" y="81"/>
                </a:cubicBezTo>
                <a:cubicBezTo>
                  <a:pt x="686" y="67"/>
                  <a:pt x="718" y="56"/>
                  <a:pt x="752" y="46"/>
                </a:cubicBezTo>
                <a:cubicBezTo>
                  <a:pt x="785" y="36"/>
                  <a:pt x="818" y="27"/>
                  <a:pt x="852" y="21"/>
                </a:cubicBezTo>
                <a:cubicBezTo>
                  <a:pt x="886" y="14"/>
                  <a:pt x="921" y="9"/>
                  <a:pt x="955" y="5"/>
                </a:cubicBezTo>
                <a:cubicBezTo>
                  <a:pt x="990" y="2"/>
                  <a:pt x="1024" y="0"/>
                  <a:pt x="1059" y="0"/>
                </a:cubicBezTo>
                <a:cubicBezTo>
                  <a:pt x="1093" y="0"/>
                  <a:pt x="1128" y="2"/>
                  <a:pt x="1163" y="5"/>
                </a:cubicBezTo>
                <a:cubicBezTo>
                  <a:pt x="1197" y="9"/>
                  <a:pt x="1231" y="14"/>
                  <a:pt x="1265" y="21"/>
                </a:cubicBezTo>
                <a:cubicBezTo>
                  <a:pt x="1299" y="27"/>
                  <a:pt x="1333" y="36"/>
                  <a:pt x="1366" y="46"/>
                </a:cubicBezTo>
                <a:cubicBezTo>
                  <a:pt x="1399" y="56"/>
                  <a:pt x="1432" y="67"/>
                  <a:pt x="1464" y="81"/>
                </a:cubicBezTo>
                <a:cubicBezTo>
                  <a:pt x="1496" y="94"/>
                  <a:pt x="1527" y="109"/>
                  <a:pt x="1558" y="125"/>
                </a:cubicBezTo>
                <a:cubicBezTo>
                  <a:pt x="1588" y="141"/>
                  <a:pt x="1618" y="159"/>
                  <a:pt x="1647" y="179"/>
                </a:cubicBezTo>
                <a:cubicBezTo>
                  <a:pt x="1676" y="198"/>
                  <a:pt x="1703" y="218"/>
                  <a:pt x="1730" y="240"/>
                </a:cubicBezTo>
                <a:cubicBezTo>
                  <a:pt x="1757" y="262"/>
                  <a:pt x="1783" y="286"/>
                  <a:pt x="1807" y="310"/>
                </a:cubicBezTo>
                <a:cubicBezTo>
                  <a:pt x="1832" y="335"/>
                  <a:pt x="1855" y="360"/>
                  <a:pt x="1877" y="387"/>
                </a:cubicBezTo>
                <a:cubicBezTo>
                  <a:pt x="1899" y="414"/>
                  <a:pt x="1920" y="442"/>
                  <a:pt x="1939" y="471"/>
                </a:cubicBezTo>
                <a:cubicBezTo>
                  <a:pt x="1958" y="499"/>
                  <a:pt x="1976" y="529"/>
                  <a:pt x="1992" y="560"/>
                </a:cubicBezTo>
                <a:cubicBezTo>
                  <a:pt x="2009" y="590"/>
                  <a:pt x="2023" y="621"/>
                  <a:pt x="2037" y="653"/>
                </a:cubicBezTo>
                <a:cubicBezTo>
                  <a:pt x="2050" y="686"/>
                  <a:pt x="2062" y="718"/>
                  <a:pt x="2072" y="751"/>
                </a:cubicBezTo>
                <a:cubicBezTo>
                  <a:pt x="2082" y="784"/>
                  <a:pt x="2090" y="818"/>
                  <a:pt x="2097" y="852"/>
                </a:cubicBezTo>
                <a:cubicBezTo>
                  <a:pt x="2104" y="886"/>
                  <a:pt x="2109" y="920"/>
                  <a:pt x="2113" y="955"/>
                </a:cubicBezTo>
                <a:cubicBezTo>
                  <a:pt x="2116" y="989"/>
                  <a:pt x="2118" y="1024"/>
                  <a:pt x="2118" y="1059"/>
                </a:cubicBezTo>
                <a:close/>
              </a:path>
            </a:pathLst>
          </a:custGeom>
          <a:solidFill>
            <a:srgbClr val="E6F9F6"/>
          </a:solidFill>
          <a:ln w="0">
            <a:noFill/>
          </a:ln>
        </p:spPr>
        <p:txBody>
          <a:bodyPr lIns="0" tIns="0" rIns="0" bIns="0" anchor="t">
            <a:noAutofit/>
          </a:bodyPr>
          <a:lstStyle/>
          <a:p>
            <a:endParaRPr sz="2400" b="0" u="none">
              <a:solidFill>
                <a:srgbClr val="000000"/>
              </a:solidFill>
              <a:latin typeface="Times New Roman"/>
              <a:ea typeface="Times New Roman"/>
              <a:cs typeface="Times New Roman"/>
            </a:endParaRPr>
          </a:p>
        </p:txBody>
      </p:sp>
      <p:sp>
        <p:nvSpPr>
          <p:cNvPr id="74" name="任意形状 73">
            <a:extLst>
              <a:ext uri="{FF2B5EF4-FFF2-40B4-BE49-F238E27FC236}">
                <a16:creationId xmlns:a16="http://schemas.microsoft.com/office/drawing/2014/main" id="{C12EA1B5-867B-0ED9-E666-C279B7EFB4DF}"/>
              </a:ext>
            </a:extLst>
          </p:cNvPr>
          <p:cNvSpPr>
            <a:spLocks noGrp="1"/>
          </p:cNvSpPr>
          <p:nvPr/>
        </p:nvSpPr>
        <p:spPr>
          <a:xfrm>
            <a:off x="5952960" y="3270240"/>
            <a:ext cx="286200" cy="317520"/>
          </a:xfrm>
          <a:custGeom>
            <a:avLst/>
            <a:gdLst/>
            <a:ahLst/>
            <a:cxnLst/>
            <a:rect l="0" t="0" r="r" b="b"/>
            <a:pathLst>
              <a:path w="795" h="882">
                <a:moveTo>
                  <a:pt x="795" y="618"/>
                </a:moveTo>
                <a:lnTo>
                  <a:pt x="795" y="265"/>
                </a:lnTo>
                <a:cubicBezTo>
                  <a:pt x="795" y="249"/>
                  <a:pt x="791" y="235"/>
                  <a:pt x="783" y="221"/>
                </a:cubicBezTo>
                <a:cubicBezTo>
                  <a:pt x="775" y="207"/>
                  <a:pt x="764" y="197"/>
                  <a:pt x="751" y="189"/>
                </a:cubicBezTo>
                <a:lnTo>
                  <a:pt x="441" y="11"/>
                </a:lnTo>
                <a:cubicBezTo>
                  <a:pt x="427" y="4"/>
                  <a:pt x="413" y="0"/>
                  <a:pt x="397" y="0"/>
                </a:cubicBezTo>
                <a:cubicBezTo>
                  <a:pt x="381" y="0"/>
                  <a:pt x="366" y="4"/>
                  <a:pt x="353" y="11"/>
                </a:cubicBezTo>
                <a:lnTo>
                  <a:pt x="44" y="189"/>
                </a:lnTo>
                <a:cubicBezTo>
                  <a:pt x="30" y="197"/>
                  <a:pt x="20" y="207"/>
                  <a:pt x="12" y="221"/>
                </a:cubicBezTo>
                <a:cubicBezTo>
                  <a:pt x="4" y="235"/>
                  <a:pt x="0" y="249"/>
                  <a:pt x="0" y="265"/>
                </a:cubicBezTo>
                <a:lnTo>
                  <a:pt x="0" y="618"/>
                </a:lnTo>
                <a:cubicBezTo>
                  <a:pt x="0" y="634"/>
                  <a:pt x="4" y="648"/>
                  <a:pt x="12" y="662"/>
                </a:cubicBezTo>
                <a:cubicBezTo>
                  <a:pt x="20" y="676"/>
                  <a:pt x="30" y="686"/>
                  <a:pt x="44" y="694"/>
                </a:cubicBezTo>
                <a:lnTo>
                  <a:pt x="353" y="871"/>
                </a:lnTo>
                <a:cubicBezTo>
                  <a:pt x="366" y="878"/>
                  <a:pt x="381" y="882"/>
                  <a:pt x="397" y="882"/>
                </a:cubicBezTo>
                <a:cubicBezTo>
                  <a:pt x="413" y="882"/>
                  <a:pt x="427" y="878"/>
                  <a:pt x="441" y="871"/>
                </a:cubicBezTo>
                <a:lnTo>
                  <a:pt x="751" y="694"/>
                </a:lnTo>
                <a:cubicBezTo>
                  <a:pt x="764" y="686"/>
                  <a:pt x="775" y="676"/>
                  <a:pt x="783" y="662"/>
                </a:cubicBezTo>
                <a:cubicBezTo>
                  <a:pt x="791" y="648"/>
                  <a:pt x="795" y="634"/>
                  <a:pt x="795" y="618"/>
                </a:cubicBezTo>
              </a:path>
            </a:pathLst>
          </a:custGeom>
          <a:ln w="23760">
            <a:solidFill>
              <a:srgbClr val="00C4A3"/>
            </a:solidFill>
          </a:ln>
        </p:spPr>
        <p:txBody>
          <a:bodyPr lIns="11880" tIns="11880" rIns="11880" bIns="11880" anchor="t">
            <a:noAutofit/>
          </a:bodyPr>
          <a:lstStyle/>
          <a:p>
            <a:endParaRPr sz="2400" b="0" u="none">
              <a:solidFill>
                <a:srgbClr val="000000"/>
              </a:solidFill>
              <a:latin typeface="Times New Roman"/>
              <a:ea typeface="Times New Roman"/>
              <a:cs typeface="Times New Roman"/>
            </a:endParaRPr>
          </a:p>
        </p:txBody>
      </p:sp>
      <p:sp>
        <p:nvSpPr>
          <p:cNvPr id="75" name="任意形状 74">
            <a:extLst>
              <a:ext uri="{FF2B5EF4-FFF2-40B4-BE49-F238E27FC236}">
                <a16:creationId xmlns:a16="http://schemas.microsoft.com/office/drawing/2014/main" id="{10465EE6-F7B5-C6B9-5E21-E0F73AEB0704}"/>
              </a:ext>
            </a:extLst>
          </p:cNvPr>
          <p:cNvSpPr>
            <a:spLocks noGrp="1"/>
          </p:cNvSpPr>
          <p:nvPr/>
        </p:nvSpPr>
        <p:spPr>
          <a:xfrm>
            <a:off x="5957280" y="3348720"/>
            <a:ext cx="277560" cy="80640"/>
          </a:xfrm>
          <a:custGeom>
            <a:avLst/>
            <a:gdLst/>
            <a:ahLst/>
            <a:cxnLst/>
            <a:rect l="0" t="0" r="r" b="b"/>
            <a:pathLst>
              <a:path w="771" h="224">
                <a:moveTo>
                  <a:pt x="0" y="0"/>
                </a:moveTo>
                <a:lnTo>
                  <a:pt x="385" y="224"/>
                </a:lnTo>
                <a:lnTo>
                  <a:pt x="771" y="0"/>
                </a:lnTo>
              </a:path>
            </a:pathLst>
          </a:custGeom>
          <a:ln w="23760">
            <a:solidFill>
              <a:srgbClr val="00C4A3"/>
            </a:solidFill>
          </a:ln>
        </p:spPr>
        <p:txBody>
          <a:bodyPr lIns="11880" tIns="11880" rIns="11880" bIns="11880" anchor="t">
            <a:noAutofit/>
          </a:bodyPr>
          <a:lstStyle/>
          <a:p>
            <a:endParaRPr sz="2400" b="0" u="none">
              <a:solidFill>
                <a:srgbClr val="000000"/>
              </a:solidFill>
              <a:latin typeface="Times New Roman"/>
              <a:ea typeface="Times New Roman"/>
              <a:cs typeface="Times New Roman"/>
            </a:endParaRPr>
          </a:p>
        </p:txBody>
      </p:sp>
      <p:sp>
        <p:nvSpPr>
          <p:cNvPr id="76" name="直线连接符 75">
            <a:extLst>
              <a:ext uri="{FF2B5EF4-FFF2-40B4-BE49-F238E27FC236}">
                <a16:creationId xmlns:a16="http://schemas.microsoft.com/office/drawing/2014/main" id="{82684FB1-FD95-CA3D-BE1A-68FBA09CB97A}"/>
              </a:ext>
            </a:extLst>
          </p:cNvPr>
          <p:cNvSpPr>
            <a:spLocks noGrp="1"/>
          </p:cNvSpPr>
          <p:nvPr/>
        </p:nvSpPr>
        <p:spPr>
          <a:xfrm flipV="1">
            <a:off x="6095880" y="3428640"/>
            <a:ext cx="0" cy="160200"/>
          </a:xfrm>
          <a:prstGeom prst="line">
            <a:avLst/>
          </a:prstGeom>
          <a:ln w="23760">
            <a:solidFill>
              <a:srgbClr val="00C4A3"/>
            </a:solidFill>
          </a:ln>
        </p:spPr>
        <p:style>
          <a:lnRef idx="0">
            <a:scrgbClr r="0" g="0" b="0"/>
          </a:lnRef>
          <a:fillRef idx="0">
            <a:scrgbClr r="0" g="0" b="0"/>
          </a:fillRef>
          <a:effectRef idx="0">
            <a:scrgbClr r="0" g="0" b="0"/>
          </a:effectRef>
          <a:fontRef idx="minor"/>
        </p:style>
        <p:txBody>
          <a:bodyPr lIns="11880" tIns="11880" rIns="11880" bIns="11880" anchor="t">
            <a:noAutofit/>
          </a:bodyPr>
          <a:lstStyle/>
          <a:p>
            <a:endParaRPr sz="2400" b="0" u="none">
              <a:solidFill>
                <a:srgbClr val="000000"/>
              </a:solidFill>
              <a:latin typeface="Times New Roman"/>
              <a:ea typeface="Times New Roman"/>
              <a:cs typeface="Times New Roman"/>
            </a:endParaRPr>
          </a:p>
        </p:txBody>
      </p:sp>
      <p:sp>
        <p:nvSpPr>
          <p:cNvPr id="77" name="文本框 76">
            <a:extLst>
              <a:ext uri="{FF2B5EF4-FFF2-40B4-BE49-F238E27FC236}">
                <a16:creationId xmlns:a16="http://schemas.microsoft.com/office/drawing/2014/main" id="{73AC0159-4835-5399-E2B2-D08C60957545}"/>
              </a:ext>
            </a:extLst>
          </p:cNvPr>
          <p:cNvSpPr>
            <a:spLocks noGrp="1"/>
          </p:cNvSpPr>
          <p:nvPr/>
        </p:nvSpPr>
        <p:spPr>
          <a:xfrm>
            <a:off x="2276640" y="4298760"/>
            <a:ext cx="928800" cy="200160"/>
          </a:xfrm>
          <a:prstGeom prst="rect">
            <a:avLst/>
          </a:prstGeom>
          <a:noFill/>
          <a:ln w="0">
            <a:noFill/>
          </a:ln>
        </p:spPr>
        <p:txBody>
          <a:bodyPr wrap="none" lIns="0" tIns="0" rIns="0" bIns="0" anchor="t">
            <a:spAutoFit/>
          </a:bodyPr>
          <a:lstStyle/>
          <a:p>
            <a:r>
              <a:rPr sz="1050" b="0" u="none">
                <a:solidFill>
                  <a:srgbClr val="666666"/>
                </a:solidFill>
                <a:latin typeface="TencentSansW3"/>
                <a:ea typeface="TencentSansW3"/>
                <a:cs typeface="TencentSansW3"/>
              </a:rPr>
              <a:t>新增｜沟通｜Demo｜体验｜报价</a:t>
            </a:r>
            <a:endParaRPr sz="1050" b="0" u="none">
              <a:solidFill>
                <a:srgbClr val="000000"/>
              </a:solidFill>
              <a:latin typeface="Times New Roman"/>
              <a:ea typeface="Times New Roman"/>
              <a:cs typeface="Times New Roman"/>
            </a:endParaRPr>
          </a:p>
        </p:txBody>
      </p:sp>
      <p:sp>
        <p:nvSpPr>
          <p:cNvPr id="78" name="文本框 77">
            <a:extLst>
              <a:ext uri="{FF2B5EF4-FFF2-40B4-BE49-F238E27FC236}">
                <a16:creationId xmlns:a16="http://schemas.microsoft.com/office/drawing/2014/main" id="{FACA7207-0A95-3EC5-C5A6-4701D1DF2B8F}"/>
              </a:ext>
            </a:extLst>
          </p:cNvPr>
          <p:cNvSpPr>
            <a:spLocks noGrp="1"/>
          </p:cNvSpPr>
          <p:nvPr/>
        </p:nvSpPr>
        <p:spPr>
          <a:xfrm>
            <a:off x="5581800" y="3954600"/>
            <a:ext cx="1199880" cy="286920"/>
          </a:xfrm>
          <a:prstGeom prst="rect">
            <a:avLst/>
          </a:prstGeom>
          <a:noFill/>
          <a:ln w="0">
            <a:noFill/>
          </a:ln>
        </p:spPr>
        <p:txBody>
          <a:bodyPr wrap="none" lIns="0" tIns="0" rIns="0" bIns="0" anchor="t">
            <a:spAutoFit/>
          </a:bodyPr>
          <a:lstStyle/>
          <a:p>
            <a:r>
              <a:rPr sz="1500" b="1" u="none">
                <a:solidFill>
                  <a:srgbClr val="00C4A3"/>
                </a:solidFill>
                <a:latin typeface="TencentSansW7"/>
                <a:ea typeface="TencentSansW7"/>
                <a:cs typeface="TencentSansW7"/>
              </a:rPr>
              <a:t>管理层看板</a:t>
            </a:r>
            <a:endParaRPr sz="1500" b="0" u="none">
              <a:solidFill>
                <a:srgbClr val="000000"/>
              </a:solidFill>
              <a:latin typeface="Times New Roman"/>
              <a:ea typeface="Times New Roman"/>
              <a:cs typeface="Times New Roman"/>
            </a:endParaRPr>
          </a:p>
        </p:txBody>
      </p:sp>
      <p:sp>
        <p:nvSpPr>
          <p:cNvPr id="79" name="任意形状 78">
            <a:extLst>
              <a:ext uri="{FF2B5EF4-FFF2-40B4-BE49-F238E27FC236}">
                <a16:creationId xmlns:a16="http://schemas.microsoft.com/office/drawing/2014/main" id="{1F643C63-853F-DE29-FCB2-A8493566B621}"/>
              </a:ext>
            </a:extLst>
          </p:cNvPr>
          <p:cNvSpPr>
            <a:spLocks noGrp="1"/>
          </p:cNvSpPr>
          <p:nvPr/>
        </p:nvSpPr>
        <p:spPr>
          <a:xfrm>
            <a:off x="6857640" y="2590560"/>
            <a:ext cx="572040" cy="228960"/>
          </a:xfrm>
          <a:custGeom>
            <a:avLst/>
            <a:gdLst/>
            <a:ahLst/>
            <a:cxnLst/>
            <a:rect l="0" t="0" r="r" b="b"/>
            <a:pathLst>
              <a:path w="1589" h="636">
                <a:moveTo>
                  <a:pt x="0" y="319"/>
                </a:moveTo>
                <a:cubicBezTo>
                  <a:pt x="0" y="298"/>
                  <a:pt x="3" y="277"/>
                  <a:pt x="7" y="257"/>
                </a:cubicBezTo>
                <a:cubicBezTo>
                  <a:pt x="11" y="236"/>
                  <a:pt x="17" y="216"/>
                  <a:pt x="25" y="197"/>
                </a:cubicBezTo>
                <a:cubicBezTo>
                  <a:pt x="33" y="178"/>
                  <a:pt x="42" y="160"/>
                  <a:pt x="54" y="142"/>
                </a:cubicBezTo>
                <a:cubicBezTo>
                  <a:pt x="66" y="125"/>
                  <a:pt x="79" y="109"/>
                  <a:pt x="93" y="93"/>
                </a:cubicBezTo>
                <a:cubicBezTo>
                  <a:pt x="108" y="78"/>
                  <a:pt x="124" y="65"/>
                  <a:pt x="142" y="54"/>
                </a:cubicBezTo>
                <a:cubicBezTo>
                  <a:pt x="159" y="42"/>
                  <a:pt x="177" y="32"/>
                  <a:pt x="196" y="24"/>
                </a:cubicBezTo>
                <a:cubicBezTo>
                  <a:pt x="216" y="16"/>
                  <a:pt x="236" y="10"/>
                  <a:pt x="256" y="6"/>
                </a:cubicBezTo>
                <a:cubicBezTo>
                  <a:pt x="277" y="2"/>
                  <a:pt x="297" y="0"/>
                  <a:pt x="318" y="0"/>
                </a:cubicBezTo>
                <a:lnTo>
                  <a:pt x="1271" y="0"/>
                </a:lnTo>
                <a:cubicBezTo>
                  <a:pt x="1292" y="0"/>
                  <a:pt x="1313" y="2"/>
                  <a:pt x="1333" y="6"/>
                </a:cubicBezTo>
                <a:cubicBezTo>
                  <a:pt x="1354" y="10"/>
                  <a:pt x="1374" y="16"/>
                  <a:pt x="1393" y="24"/>
                </a:cubicBezTo>
                <a:cubicBezTo>
                  <a:pt x="1412" y="32"/>
                  <a:pt x="1431" y="42"/>
                  <a:pt x="1448" y="54"/>
                </a:cubicBezTo>
                <a:cubicBezTo>
                  <a:pt x="1465" y="65"/>
                  <a:pt x="1481" y="78"/>
                  <a:pt x="1496" y="93"/>
                </a:cubicBezTo>
                <a:cubicBezTo>
                  <a:pt x="1511" y="109"/>
                  <a:pt x="1524" y="125"/>
                  <a:pt x="1535" y="142"/>
                </a:cubicBezTo>
                <a:cubicBezTo>
                  <a:pt x="1547" y="160"/>
                  <a:pt x="1557" y="178"/>
                  <a:pt x="1565" y="197"/>
                </a:cubicBezTo>
                <a:cubicBezTo>
                  <a:pt x="1573" y="216"/>
                  <a:pt x="1579" y="236"/>
                  <a:pt x="1583" y="257"/>
                </a:cubicBezTo>
                <a:cubicBezTo>
                  <a:pt x="1587" y="277"/>
                  <a:pt x="1589" y="298"/>
                  <a:pt x="1589" y="319"/>
                </a:cubicBezTo>
                <a:cubicBezTo>
                  <a:pt x="1589" y="340"/>
                  <a:pt x="1587" y="360"/>
                  <a:pt x="1583" y="381"/>
                </a:cubicBezTo>
                <a:cubicBezTo>
                  <a:pt x="1579" y="401"/>
                  <a:pt x="1573" y="421"/>
                  <a:pt x="1565" y="440"/>
                </a:cubicBezTo>
                <a:cubicBezTo>
                  <a:pt x="1557" y="459"/>
                  <a:pt x="1547" y="478"/>
                  <a:pt x="1535" y="495"/>
                </a:cubicBezTo>
                <a:cubicBezTo>
                  <a:pt x="1524" y="512"/>
                  <a:pt x="1511" y="528"/>
                  <a:pt x="1496" y="543"/>
                </a:cubicBezTo>
                <a:cubicBezTo>
                  <a:pt x="1481" y="558"/>
                  <a:pt x="1465" y="571"/>
                  <a:pt x="1448" y="583"/>
                </a:cubicBezTo>
                <a:cubicBezTo>
                  <a:pt x="1431" y="594"/>
                  <a:pt x="1412" y="604"/>
                  <a:pt x="1393" y="612"/>
                </a:cubicBezTo>
                <a:cubicBezTo>
                  <a:pt x="1374" y="620"/>
                  <a:pt x="1354" y="626"/>
                  <a:pt x="1333" y="630"/>
                </a:cubicBezTo>
                <a:cubicBezTo>
                  <a:pt x="1313" y="634"/>
                  <a:pt x="1292" y="636"/>
                  <a:pt x="1271" y="636"/>
                </a:cubicBezTo>
                <a:lnTo>
                  <a:pt x="318" y="636"/>
                </a:lnTo>
                <a:cubicBezTo>
                  <a:pt x="297" y="636"/>
                  <a:pt x="277" y="634"/>
                  <a:pt x="256" y="630"/>
                </a:cubicBezTo>
                <a:cubicBezTo>
                  <a:pt x="236" y="626"/>
                  <a:pt x="216" y="620"/>
                  <a:pt x="196" y="612"/>
                </a:cubicBezTo>
                <a:cubicBezTo>
                  <a:pt x="177" y="604"/>
                  <a:pt x="159" y="594"/>
                  <a:pt x="142" y="583"/>
                </a:cubicBezTo>
                <a:cubicBezTo>
                  <a:pt x="124" y="571"/>
                  <a:pt x="108" y="558"/>
                  <a:pt x="93" y="543"/>
                </a:cubicBezTo>
                <a:cubicBezTo>
                  <a:pt x="79" y="528"/>
                  <a:pt x="66" y="512"/>
                  <a:pt x="54" y="495"/>
                </a:cubicBezTo>
                <a:cubicBezTo>
                  <a:pt x="42" y="478"/>
                  <a:pt x="33" y="459"/>
                  <a:pt x="25" y="440"/>
                </a:cubicBezTo>
                <a:cubicBezTo>
                  <a:pt x="17" y="421"/>
                  <a:pt x="11" y="401"/>
                  <a:pt x="7" y="381"/>
                </a:cubicBezTo>
                <a:cubicBezTo>
                  <a:pt x="3" y="360"/>
                  <a:pt x="0" y="340"/>
                  <a:pt x="0" y="319"/>
                </a:cubicBezTo>
                <a:close/>
              </a:path>
            </a:pathLst>
          </a:custGeom>
          <a:solidFill>
            <a:srgbClr val="00C4A3"/>
          </a:solidFill>
          <a:ln w="0">
            <a:noFill/>
          </a:ln>
        </p:spPr>
        <p:txBody>
          <a:bodyPr lIns="0" tIns="0" rIns="0" bIns="0" anchor="t">
            <a:noAutofit/>
          </a:bodyPr>
          <a:lstStyle/>
          <a:p>
            <a:endParaRPr sz="2400" b="0" u="none">
              <a:solidFill>
                <a:srgbClr val="000000"/>
              </a:solidFill>
              <a:latin typeface="Times New Roman"/>
              <a:ea typeface="Times New Roman"/>
              <a:cs typeface="Times New Roman"/>
            </a:endParaRPr>
          </a:p>
        </p:txBody>
      </p:sp>
      <p:sp>
        <p:nvSpPr>
          <p:cNvPr id="80" name="文本框 79">
            <a:extLst>
              <a:ext uri="{FF2B5EF4-FFF2-40B4-BE49-F238E27FC236}">
                <a16:creationId xmlns:a16="http://schemas.microsoft.com/office/drawing/2014/main" id="{7C3B24C0-56FB-D37F-246B-23361890A1F1}"/>
              </a:ext>
            </a:extLst>
          </p:cNvPr>
          <p:cNvSpPr>
            <a:spLocks noGrp="1"/>
          </p:cNvSpPr>
          <p:nvPr/>
        </p:nvSpPr>
        <p:spPr>
          <a:xfrm>
            <a:off x="5562720" y="4298760"/>
            <a:ext cx="1061280" cy="200160"/>
          </a:xfrm>
          <a:prstGeom prst="rect">
            <a:avLst/>
          </a:prstGeom>
          <a:noFill/>
          <a:ln w="0">
            <a:noFill/>
          </a:ln>
        </p:spPr>
        <p:txBody>
          <a:bodyPr wrap="none" lIns="0" tIns="0" rIns="0" bIns="0" anchor="t">
            <a:spAutoFit/>
          </a:bodyPr>
          <a:lstStyle/>
          <a:p>
            <a:r>
              <a:rPr sz="1050" b="0" u="none">
                <a:solidFill>
                  <a:srgbClr val="666666"/>
                </a:solidFill>
                <a:latin typeface="TencentSansW3"/>
                <a:ea typeface="TencentSansW3"/>
                <a:cs typeface="TencentSansW3"/>
              </a:rPr>
              <a:t>活跃度｜转化率｜转正率｜客单价</a:t>
            </a:r>
            <a:endParaRPr sz="1050" b="0" u="none">
              <a:solidFill>
                <a:srgbClr val="000000"/>
              </a:solidFill>
              <a:latin typeface="Times New Roman"/>
              <a:ea typeface="Times New Roman"/>
              <a:cs typeface="Times New Roman"/>
            </a:endParaRPr>
          </a:p>
        </p:txBody>
      </p:sp>
      <p:pic>
        <p:nvPicPr>
          <p:cNvPr id="132" name="图片 80"/>
          <p:cNvPicPr>
            <a:picLocks noChangeAspect="1"/>
          </p:cNvPicPr>
          <p:nvPr/>
        </p:nvPicPr>
        <p:blipFill>
          <a:blip r:embed="rId7"/>
          <a:stretch/>
        </p:blipFill>
        <p:spPr>
          <a:xfrm>
            <a:off x="8229600" y="2705040"/>
            <a:ext cx="2437920" cy="2133360"/>
          </a:xfrm>
          <a:prstGeom prst="rect">
            <a:avLst/>
          </a:prstGeom>
          <a:ln w="0">
            <a:noFill/>
          </a:ln>
        </p:spPr>
      </p:pic>
      <p:sp>
        <p:nvSpPr>
          <p:cNvPr id="82" name="任意形状 81">
            <a:extLst>
              <a:ext uri="{FF2B5EF4-FFF2-40B4-BE49-F238E27FC236}">
                <a16:creationId xmlns:a16="http://schemas.microsoft.com/office/drawing/2014/main" id="{9EB83D93-6969-573B-A51F-15624A8CDFDA}"/>
              </a:ext>
            </a:extLst>
          </p:cNvPr>
          <p:cNvSpPr>
            <a:spLocks noGrp="1"/>
          </p:cNvSpPr>
          <p:nvPr/>
        </p:nvSpPr>
        <p:spPr>
          <a:xfrm>
            <a:off x="9067680" y="3047760"/>
            <a:ext cx="762120" cy="762480"/>
          </a:xfrm>
          <a:custGeom>
            <a:avLst/>
            <a:gdLst/>
            <a:ahLst/>
            <a:cxnLst/>
            <a:rect l="0" t="0" r="r" b="b"/>
            <a:pathLst>
              <a:path w="2117" h="2118">
                <a:moveTo>
                  <a:pt x="2117" y="1059"/>
                </a:moveTo>
                <a:cubicBezTo>
                  <a:pt x="2118" y="1094"/>
                  <a:pt x="2116" y="1129"/>
                  <a:pt x="2112" y="1163"/>
                </a:cubicBezTo>
                <a:cubicBezTo>
                  <a:pt x="2109" y="1198"/>
                  <a:pt x="2104" y="1232"/>
                  <a:pt x="2097" y="1266"/>
                </a:cubicBezTo>
                <a:cubicBezTo>
                  <a:pt x="2090" y="1300"/>
                  <a:pt x="2082" y="1334"/>
                  <a:pt x="2072" y="1367"/>
                </a:cubicBezTo>
                <a:cubicBezTo>
                  <a:pt x="2062" y="1400"/>
                  <a:pt x="2050" y="1432"/>
                  <a:pt x="2037" y="1465"/>
                </a:cubicBezTo>
                <a:cubicBezTo>
                  <a:pt x="2024" y="1497"/>
                  <a:pt x="2009" y="1528"/>
                  <a:pt x="1993" y="1558"/>
                </a:cubicBezTo>
                <a:cubicBezTo>
                  <a:pt x="1976" y="1589"/>
                  <a:pt x="1958" y="1619"/>
                  <a:pt x="1939" y="1647"/>
                </a:cubicBezTo>
                <a:cubicBezTo>
                  <a:pt x="1920" y="1676"/>
                  <a:pt x="1899" y="1704"/>
                  <a:pt x="1877" y="1731"/>
                </a:cubicBezTo>
                <a:cubicBezTo>
                  <a:pt x="1855" y="1758"/>
                  <a:pt x="1832" y="1783"/>
                  <a:pt x="1808" y="1808"/>
                </a:cubicBezTo>
                <a:cubicBezTo>
                  <a:pt x="1783" y="1832"/>
                  <a:pt x="1757" y="1856"/>
                  <a:pt x="1731" y="1878"/>
                </a:cubicBezTo>
                <a:cubicBezTo>
                  <a:pt x="1704" y="1900"/>
                  <a:pt x="1676" y="1920"/>
                  <a:pt x="1647" y="1939"/>
                </a:cubicBezTo>
                <a:cubicBezTo>
                  <a:pt x="1618" y="1959"/>
                  <a:pt x="1589" y="1977"/>
                  <a:pt x="1558" y="1993"/>
                </a:cubicBezTo>
                <a:cubicBezTo>
                  <a:pt x="1527" y="2009"/>
                  <a:pt x="1496" y="2024"/>
                  <a:pt x="1464" y="2037"/>
                </a:cubicBezTo>
                <a:cubicBezTo>
                  <a:pt x="1432" y="2051"/>
                  <a:pt x="1400" y="2062"/>
                  <a:pt x="1366" y="2072"/>
                </a:cubicBezTo>
                <a:cubicBezTo>
                  <a:pt x="1333" y="2082"/>
                  <a:pt x="1300" y="2091"/>
                  <a:pt x="1266" y="2097"/>
                </a:cubicBezTo>
                <a:cubicBezTo>
                  <a:pt x="1231" y="2104"/>
                  <a:pt x="1196" y="2109"/>
                  <a:pt x="1162" y="2113"/>
                </a:cubicBezTo>
                <a:cubicBezTo>
                  <a:pt x="1127" y="2116"/>
                  <a:pt x="1093" y="2118"/>
                  <a:pt x="1058" y="2118"/>
                </a:cubicBezTo>
                <a:cubicBezTo>
                  <a:pt x="1024" y="2118"/>
                  <a:pt x="989" y="2116"/>
                  <a:pt x="954" y="2113"/>
                </a:cubicBezTo>
                <a:cubicBezTo>
                  <a:pt x="920" y="2109"/>
                  <a:pt x="886" y="2104"/>
                  <a:pt x="852" y="2097"/>
                </a:cubicBezTo>
                <a:cubicBezTo>
                  <a:pt x="818" y="2091"/>
                  <a:pt x="784" y="2082"/>
                  <a:pt x="751" y="2072"/>
                </a:cubicBezTo>
                <a:cubicBezTo>
                  <a:pt x="718" y="2062"/>
                  <a:pt x="685" y="2051"/>
                  <a:pt x="653" y="2037"/>
                </a:cubicBezTo>
                <a:cubicBezTo>
                  <a:pt x="621" y="2024"/>
                  <a:pt x="590" y="2009"/>
                  <a:pt x="559" y="1993"/>
                </a:cubicBezTo>
                <a:cubicBezTo>
                  <a:pt x="529" y="1977"/>
                  <a:pt x="499" y="1959"/>
                  <a:pt x="470" y="1939"/>
                </a:cubicBezTo>
                <a:cubicBezTo>
                  <a:pt x="441" y="1920"/>
                  <a:pt x="414" y="1900"/>
                  <a:pt x="387" y="1878"/>
                </a:cubicBezTo>
                <a:cubicBezTo>
                  <a:pt x="360" y="1856"/>
                  <a:pt x="334" y="1832"/>
                  <a:pt x="310" y="1808"/>
                </a:cubicBezTo>
                <a:cubicBezTo>
                  <a:pt x="285" y="1783"/>
                  <a:pt x="262" y="1758"/>
                  <a:pt x="240" y="1731"/>
                </a:cubicBezTo>
                <a:cubicBezTo>
                  <a:pt x="218" y="1704"/>
                  <a:pt x="197" y="1676"/>
                  <a:pt x="178" y="1647"/>
                </a:cubicBezTo>
                <a:cubicBezTo>
                  <a:pt x="159" y="1619"/>
                  <a:pt x="141" y="1589"/>
                  <a:pt x="125" y="1558"/>
                </a:cubicBezTo>
                <a:cubicBezTo>
                  <a:pt x="108" y="1528"/>
                  <a:pt x="94" y="1497"/>
                  <a:pt x="80" y="1465"/>
                </a:cubicBezTo>
                <a:cubicBezTo>
                  <a:pt x="67" y="1432"/>
                  <a:pt x="55" y="1400"/>
                  <a:pt x="45" y="1367"/>
                </a:cubicBezTo>
                <a:cubicBezTo>
                  <a:pt x="35" y="1334"/>
                  <a:pt x="27" y="1300"/>
                  <a:pt x="20" y="1266"/>
                </a:cubicBezTo>
                <a:cubicBezTo>
                  <a:pt x="13" y="1232"/>
                  <a:pt x="8" y="1198"/>
                  <a:pt x="5" y="1163"/>
                </a:cubicBezTo>
                <a:cubicBezTo>
                  <a:pt x="2" y="1129"/>
                  <a:pt x="0" y="1094"/>
                  <a:pt x="0" y="1059"/>
                </a:cubicBezTo>
                <a:cubicBezTo>
                  <a:pt x="0" y="1024"/>
                  <a:pt x="2" y="989"/>
                  <a:pt x="5" y="955"/>
                </a:cubicBezTo>
                <a:cubicBezTo>
                  <a:pt x="8" y="920"/>
                  <a:pt x="13" y="886"/>
                  <a:pt x="20" y="852"/>
                </a:cubicBezTo>
                <a:cubicBezTo>
                  <a:pt x="27" y="818"/>
                  <a:pt x="35" y="784"/>
                  <a:pt x="45" y="751"/>
                </a:cubicBezTo>
                <a:cubicBezTo>
                  <a:pt x="55" y="718"/>
                  <a:pt x="67" y="686"/>
                  <a:pt x="80" y="653"/>
                </a:cubicBezTo>
                <a:cubicBezTo>
                  <a:pt x="94" y="621"/>
                  <a:pt x="108" y="590"/>
                  <a:pt x="125" y="560"/>
                </a:cubicBezTo>
                <a:cubicBezTo>
                  <a:pt x="141" y="529"/>
                  <a:pt x="159" y="499"/>
                  <a:pt x="178" y="471"/>
                </a:cubicBezTo>
                <a:cubicBezTo>
                  <a:pt x="197" y="442"/>
                  <a:pt x="218" y="414"/>
                  <a:pt x="240" y="387"/>
                </a:cubicBezTo>
                <a:cubicBezTo>
                  <a:pt x="262" y="360"/>
                  <a:pt x="285" y="335"/>
                  <a:pt x="310" y="310"/>
                </a:cubicBezTo>
                <a:cubicBezTo>
                  <a:pt x="334" y="286"/>
                  <a:pt x="360" y="262"/>
                  <a:pt x="387" y="240"/>
                </a:cubicBezTo>
                <a:cubicBezTo>
                  <a:pt x="414" y="218"/>
                  <a:pt x="441" y="198"/>
                  <a:pt x="470" y="179"/>
                </a:cubicBezTo>
                <a:cubicBezTo>
                  <a:pt x="499" y="159"/>
                  <a:pt x="529" y="141"/>
                  <a:pt x="559" y="125"/>
                </a:cubicBezTo>
                <a:cubicBezTo>
                  <a:pt x="590" y="109"/>
                  <a:pt x="621" y="94"/>
                  <a:pt x="653" y="81"/>
                </a:cubicBezTo>
                <a:cubicBezTo>
                  <a:pt x="685" y="67"/>
                  <a:pt x="718" y="56"/>
                  <a:pt x="751" y="46"/>
                </a:cubicBezTo>
                <a:cubicBezTo>
                  <a:pt x="784" y="36"/>
                  <a:pt x="818" y="27"/>
                  <a:pt x="852" y="21"/>
                </a:cubicBezTo>
                <a:cubicBezTo>
                  <a:pt x="886" y="14"/>
                  <a:pt x="920" y="9"/>
                  <a:pt x="954" y="5"/>
                </a:cubicBezTo>
                <a:cubicBezTo>
                  <a:pt x="989" y="2"/>
                  <a:pt x="1024" y="0"/>
                  <a:pt x="1058" y="0"/>
                </a:cubicBezTo>
                <a:cubicBezTo>
                  <a:pt x="1093" y="0"/>
                  <a:pt x="1127" y="2"/>
                  <a:pt x="1162" y="5"/>
                </a:cubicBezTo>
                <a:cubicBezTo>
                  <a:pt x="1196" y="9"/>
                  <a:pt x="1231" y="14"/>
                  <a:pt x="1266" y="21"/>
                </a:cubicBezTo>
                <a:cubicBezTo>
                  <a:pt x="1300" y="27"/>
                  <a:pt x="1333" y="36"/>
                  <a:pt x="1366" y="46"/>
                </a:cubicBezTo>
                <a:cubicBezTo>
                  <a:pt x="1400" y="56"/>
                  <a:pt x="1432" y="67"/>
                  <a:pt x="1464" y="81"/>
                </a:cubicBezTo>
                <a:cubicBezTo>
                  <a:pt x="1496" y="94"/>
                  <a:pt x="1527" y="109"/>
                  <a:pt x="1558" y="125"/>
                </a:cubicBezTo>
                <a:cubicBezTo>
                  <a:pt x="1589" y="141"/>
                  <a:pt x="1618" y="159"/>
                  <a:pt x="1647" y="179"/>
                </a:cubicBezTo>
                <a:cubicBezTo>
                  <a:pt x="1676" y="198"/>
                  <a:pt x="1704" y="218"/>
                  <a:pt x="1731" y="240"/>
                </a:cubicBezTo>
                <a:cubicBezTo>
                  <a:pt x="1757" y="262"/>
                  <a:pt x="1783" y="286"/>
                  <a:pt x="1808" y="310"/>
                </a:cubicBezTo>
                <a:cubicBezTo>
                  <a:pt x="1832" y="335"/>
                  <a:pt x="1855" y="360"/>
                  <a:pt x="1877" y="387"/>
                </a:cubicBezTo>
                <a:cubicBezTo>
                  <a:pt x="1899" y="414"/>
                  <a:pt x="1920" y="442"/>
                  <a:pt x="1939" y="471"/>
                </a:cubicBezTo>
                <a:cubicBezTo>
                  <a:pt x="1958" y="499"/>
                  <a:pt x="1976" y="529"/>
                  <a:pt x="1993" y="560"/>
                </a:cubicBezTo>
                <a:cubicBezTo>
                  <a:pt x="2009" y="590"/>
                  <a:pt x="2024" y="621"/>
                  <a:pt x="2037" y="653"/>
                </a:cubicBezTo>
                <a:cubicBezTo>
                  <a:pt x="2050" y="686"/>
                  <a:pt x="2062" y="718"/>
                  <a:pt x="2072" y="751"/>
                </a:cubicBezTo>
                <a:cubicBezTo>
                  <a:pt x="2082" y="784"/>
                  <a:pt x="2090" y="818"/>
                  <a:pt x="2097" y="852"/>
                </a:cubicBezTo>
                <a:cubicBezTo>
                  <a:pt x="2104" y="886"/>
                  <a:pt x="2109" y="920"/>
                  <a:pt x="2112" y="955"/>
                </a:cubicBezTo>
                <a:cubicBezTo>
                  <a:pt x="2116" y="989"/>
                  <a:pt x="2118" y="1024"/>
                  <a:pt x="2117" y="1059"/>
                </a:cubicBezTo>
                <a:close/>
              </a:path>
            </a:pathLst>
          </a:custGeom>
          <a:solidFill>
            <a:srgbClr val="FFF0E5"/>
          </a:solidFill>
          <a:ln w="0">
            <a:noFill/>
          </a:ln>
        </p:spPr>
        <p:txBody>
          <a:bodyPr lIns="0" tIns="0" rIns="0" bIns="0" anchor="t">
            <a:noAutofit/>
          </a:bodyPr>
          <a:lstStyle/>
          <a:p>
            <a:endParaRPr sz="2400" b="0" u="none">
              <a:solidFill>
                <a:srgbClr val="000000"/>
              </a:solidFill>
              <a:latin typeface="Times New Roman"/>
              <a:ea typeface="Times New Roman"/>
              <a:cs typeface="Times New Roman"/>
            </a:endParaRPr>
          </a:p>
        </p:txBody>
      </p:sp>
      <p:sp>
        <p:nvSpPr>
          <p:cNvPr id="83" name="任意形状 82">
            <a:extLst>
              <a:ext uri="{FF2B5EF4-FFF2-40B4-BE49-F238E27FC236}">
                <a16:creationId xmlns:a16="http://schemas.microsoft.com/office/drawing/2014/main" id="{4DC9AAC2-FD02-5D0E-DC68-A1242CC1C6B4}"/>
              </a:ext>
            </a:extLst>
          </p:cNvPr>
          <p:cNvSpPr>
            <a:spLocks noGrp="1"/>
          </p:cNvSpPr>
          <p:nvPr/>
        </p:nvSpPr>
        <p:spPr>
          <a:xfrm>
            <a:off x="9305640" y="3270240"/>
            <a:ext cx="286200" cy="317520"/>
          </a:xfrm>
          <a:custGeom>
            <a:avLst/>
            <a:gdLst/>
            <a:ahLst/>
            <a:cxnLst/>
            <a:rect l="0" t="0" r="r" b="b"/>
            <a:pathLst>
              <a:path w="795" h="882">
                <a:moveTo>
                  <a:pt x="441" y="0"/>
                </a:moveTo>
                <a:lnTo>
                  <a:pt x="0" y="530"/>
                </a:lnTo>
                <a:lnTo>
                  <a:pt x="397" y="530"/>
                </a:lnTo>
                <a:lnTo>
                  <a:pt x="353" y="882"/>
                </a:lnTo>
                <a:lnTo>
                  <a:pt x="795" y="353"/>
                </a:lnTo>
                <a:lnTo>
                  <a:pt x="397" y="353"/>
                </a:lnTo>
                <a:lnTo>
                  <a:pt x="441" y="0"/>
                </a:lnTo>
              </a:path>
            </a:pathLst>
          </a:custGeom>
          <a:ln w="23760">
            <a:solidFill>
              <a:srgbClr val="FF6A00"/>
            </a:solidFill>
          </a:ln>
        </p:spPr>
        <p:txBody>
          <a:bodyPr lIns="11880" tIns="11880" rIns="11880" bIns="11880" anchor="t">
            <a:noAutofit/>
          </a:bodyPr>
          <a:lstStyle/>
          <a:p>
            <a:endParaRPr sz="2400" b="0" u="none">
              <a:solidFill>
                <a:srgbClr val="000000"/>
              </a:solidFill>
              <a:latin typeface="Times New Roman"/>
              <a:ea typeface="Times New Roman"/>
              <a:cs typeface="Times New Roman"/>
            </a:endParaRPr>
          </a:p>
        </p:txBody>
      </p:sp>
      <p:sp>
        <p:nvSpPr>
          <p:cNvPr id="84" name="文本框 83">
            <a:extLst>
              <a:ext uri="{FF2B5EF4-FFF2-40B4-BE49-F238E27FC236}">
                <a16:creationId xmlns:a16="http://schemas.microsoft.com/office/drawing/2014/main" id="{307C021E-5BFF-7CAD-FE0B-E5989704BA57}"/>
              </a:ext>
            </a:extLst>
          </p:cNvPr>
          <p:cNvSpPr>
            <a:spLocks noGrp="1"/>
          </p:cNvSpPr>
          <p:nvPr/>
        </p:nvSpPr>
        <p:spPr>
          <a:xfrm>
            <a:off x="6972120" y="2616480"/>
            <a:ext cx="360000" cy="171000"/>
          </a:xfrm>
          <a:prstGeom prst="rect">
            <a:avLst/>
          </a:prstGeom>
          <a:noFill/>
          <a:ln w="0">
            <a:noFill/>
          </a:ln>
        </p:spPr>
        <p:txBody>
          <a:bodyPr wrap="none" lIns="0" tIns="0" rIns="0" bIns="0" anchor="t">
            <a:spAutoFit/>
          </a:bodyPr>
          <a:lstStyle/>
          <a:p>
            <a:r>
              <a:rPr sz="900" b="1" u="none">
                <a:solidFill>
                  <a:srgbClr val="FFFFFF"/>
                </a:solidFill>
                <a:latin typeface="TencentSansW7"/>
                <a:ea typeface="TencentSansW7"/>
                <a:cs typeface="TencentSansW7"/>
              </a:rPr>
              <a:t>逐级推进</a:t>
            </a:r>
            <a:endParaRPr sz="900" b="0" u="none">
              <a:solidFill>
                <a:srgbClr val="000000"/>
              </a:solidFill>
              <a:latin typeface="Times New Roman"/>
              <a:ea typeface="Times New Roman"/>
              <a:cs typeface="Times New Roman"/>
            </a:endParaRPr>
          </a:p>
        </p:txBody>
      </p:sp>
      <p:sp>
        <p:nvSpPr>
          <p:cNvPr id="85" name="文本框 84">
            <a:extLst>
              <a:ext uri="{FF2B5EF4-FFF2-40B4-BE49-F238E27FC236}">
                <a16:creationId xmlns:a16="http://schemas.microsoft.com/office/drawing/2014/main" id="{4965A59A-3BD8-8E88-3D9D-5B7EF700CE6F}"/>
              </a:ext>
            </a:extLst>
          </p:cNvPr>
          <p:cNvSpPr>
            <a:spLocks noGrp="1"/>
          </p:cNvSpPr>
          <p:nvPr/>
        </p:nvSpPr>
        <p:spPr>
          <a:xfrm>
            <a:off x="8762916" y="3954600"/>
            <a:ext cx="1461939" cy="230832"/>
          </a:xfrm>
          <a:prstGeom prst="rect">
            <a:avLst/>
          </a:prstGeom>
          <a:noFill/>
          <a:ln w="0">
            <a:noFill/>
          </a:ln>
        </p:spPr>
        <p:txBody>
          <a:bodyPr wrap="none" lIns="0" tIns="0" rIns="0" bIns="0" anchor="t">
            <a:spAutoFit/>
          </a:bodyPr>
          <a:lstStyle/>
          <a:p>
            <a:r>
              <a:rPr sz="1500" b="1" u="none">
                <a:solidFill>
                  <a:srgbClr val="FF6A00"/>
                </a:solidFill>
                <a:latin typeface="TencentSansW7"/>
                <a:ea typeface="TencentSansW7"/>
                <a:cs typeface="TencentSansW7"/>
              </a:rPr>
              <a:t>复盘复制</a:t>
            </a:r>
            <a:endParaRPr sz="1500" b="0" u="none">
              <a:solidFill>
                <a:srgbClr val="000000"/>
              </a:solidFill>
              <a:latin typeface="Times New Roman"/>
              <a:ea typeface="Times New Roman"/>
              <a:cs typeface="Times New Roman"/>
            </a:endParaRPr>
          </a:p>
        </p:txBody>
      </p:sp>
      <p:sp>
        <p:nvSpPr>
          <p:cNvPr id="86" name="任意形状 85">
            <a:extLst>
              <a:ext uri="{FF2B5EF4-FFF2-40B4-BE49-F238E27FC236}">
                <a16:creationId xmlns:a16="http://schemas.microsoft.com/office/drawing/2014/main" id="{422F562B-BED5-B38D-FBBD-B3D861D0A706}"/>
              </a:ext>
            </a:extLst>
          </p:cNvPr>
          <p:cNvSpPr>
            <a:spLocks noGrp="1"/>
          </p:cNvSpPr>
          <p:nvPr/>
        </p:nvSpPr>
        <p:spPr>
          <a:xfrm>
            <a:off x="10096200" y="2590560"/>
            <a:ext cx="686160" cy="228960"/>
          </a:xfrm>
          <a:custGeom>
            <a:avLst/>
            <a:gdLst/>
            <a:ahLst/>
            <a:cxnLst/>
            <a:rect l="0" t="0" r="r" b="b"/>
            <a:pathLst>
              <a:path w="1906" h="636">
                <a:moveTo>
                  <a:pt x="0" y="319"/>
                </a:moveTo>
                <a:cubicBezTo>
                  <a:pt x="0" y="298"/>
                  <a:pt x="2" y="277"/>
                  <a:pt x="6" y="257"/>
                </a:cubicBezTo>
                <a:cubicBezTo>
                  <a:pt x="10" y="236"/>
                  <a:pt x="17" y="216"/>
                  <a:pt x="24" y="197"/>
                </a:cubicBezTo>
                <a:cubicBezTo>
                  <a:pt x="32" y="178"/>
                  <a:pt x="42" y="160"/>
                  <a:pt x="54" y="142"/>
                </a:cubicBezTo>
                <a:cubicBezTo>
                  <a:pt x="65" y="125"/>
                  <a:pt x="79" y="109"/>
                  <a:pt x="93" y="93"/>
                </a:cubicBezTo>
                <a:cubicBezTo>
                  <a:pt x="108" y="78"/>
                  <a:pt x="124" y="65"/>
                  <a:pt x="141" y="54"/>
                </a:cubicBezTo>
                <a:cubicBezTo>
                  <a:pt x="159" y="42"/>
                  <a:pt x="177" y="32"/>
                  <a:pt x="196" y="24"/>
                </a:cubicBezTo>
                <a:cubicBezTo>
                  <a:pt x="216" y="16"/>
                  <a:pt x="235" y="10"/>
                  <a:pt x="256" y="6"/>
                </a:cubicBezTo>
                <a:cubicBezTo>
                  <a:pt x="276" y="2"/>
                  <a:pt x="297" y="0"/>
                  <a:pt x="318" y="0"/>
                </a:cubicBezTo>
                <a:lnTo>
                  <a:pt x="1589" y="0"/>
                </a:lnTo>
                <a:cubicBezTo>
                  <a:pt x="1610" y="0"/>
                  <a:pt x="1630" y="2"/>
                  <a:pt x="1651" y="6"/>
                </a:cubicBezTo>
                <a:cubicBezTo>
                  <a:pt x="1671" y="10"/>
                  <a:pt x="1691" y="16"/>
                  <a:pt x="1710" y="24"/>
                </a:cubicBezTo>
                <a:cubicBezTo>
                  <a:pt x="1730" y="32"/>
                  <a:pt x="1748" y="42"/>
                  <a:pt x="1765" y="54"/>
                </a:cubicBezTo>
                <a:cubicBezTo>
                  <a:pt x="1783" y="65"/>
                  <a:pt x="1799" y="78"/>
                  <a:pt x="1813" y="93"/>
                </a:cubicBezTo>
                <a:cubicBezTo>
                  <a:pt x="1828" y="109"/>
                  <a:pt x="1841" y="125"/>
                  <a:pt x="1853" y="142"/>
                </a:cubicBezTo>
                <a:cubicBezTo>
                  <a:pt x="1864" y="160"/>
                  <a:pt x="1874" y="178"/>
                  <a:pt x="1882" y="197"/>
                </a:cubicBezTo>
                <a:cubicBezTo>
                  <a:pt x="1890" y="216"/>
                  <a:pt x="1896" y="236"/>
                  <a:pt x="1900" y="257"/>
                </a:cubicBezTo>
                <a:cubicBezTo>
                  <a:pt x="1904" y="277"/>
                  <a:pt x="1906" y="298"/>
                  <a:pt x="1906" y="319"/>
                </a:cubicBezTo>
                <a:cubicBezTo>
                  <a:pt x="1906" y="340"/>
                  <a:pt x="1904" y="360"/>
                  <a:pt x="1900" y="381"/>
                </a:cubicBezTo>
                <a:cubicBezTo>
                  <a:pt x="1896" y="401"/>
                  <a:pt x="1890" y="421"/>
                  <a:pt x="1882" y="440"/>
                </a:cubicBezTo>
                <a:cubicBezTo>
                  <a:pt x="1874" y="459"/>
                  <a:pt x="1864" y="478"/>
                  <a:pt x="1853" y="495"/>
                </a:cubicBezTo>
                <a:cubicBezTo>
                  <a:pt x="1841" y="512"/>
                  <a:pt x="1828" y="528"/>
                  <a:pt x="1813" y="543"/>
                </a:cubicBezTo>
                <a:cubicBezTo>
                  <a:pt x="1799" y="558"/>
                  <a:pt x="1783" y="571"/>
                  <a:pt x="1765" y="583"/>
                </a:cubicBezTo>
                <a:cubicBezTo>
                  <a:pt x="1748" y="594"/>
                  <a:pt x="1730" y="604"/>
                  <a:pt x="1710" y="612"/>
                </a:cubicBezTo>
                <a:cubicBezTo>
                  <a:pt x="1691" y="620"/>
                  <a:pt x="1671" y="626"/>
                  <a:pt x="1651" y="630"/>
                </a:cubicBezTo>
                <a:cubicBezTo>
                  <a:pt x="1630" y="634"/>
                  <a:pt x="1610" y="636"/>
                  <a:pt x="1589" y="636"/>
                </a:cubicBezTo>
                <a:lnTo>
                  <a:pt x="318" y="636"/>
                </a:lnTo>
                <a:cubicBezTo>
                  <a:pt x="297" y="636"/>
                  <a:pt x="276" y="634"/>
                  <a:pt x="256" y="630"/>
                </a:cubicBezTo>
                <a:cubicBezTo>
                  <a:pt x="235" y="626"/>
                  <a:pt x="216" y="620"/>
                  <a:pt x="196" y="612"/>
                </a:cubicBezTo>
                <a:cubicBezTo>
                  <a:pt x="177" y="604"/>
                  <a:pt x="159" y="594"/>
                  <a:pt x="141" y="583"/>
                </a:cubicBezTo>
                <a:cubicBezTo>
                  <a:pt x="124" y="571"/>
                  <a:pt x="108" y="558"/>
                  <a:pt x="93" y="543"/>
                </a:cubicBezTo>
                <a:cubicBezTo>
                  <a:pt x="79" y="528"/>
                  <a:pt x="65" y="512"/>
                  <a:pt x="54" y="495"/>
                </a:cubicBezTo>
                <a:cubicBezTo>
                  <a:pt x="42" y="478"/>
                  <a:pt x="32" y="459"/>
                  <a:pt x="24" y="440"/>
                </a:cubicBezTo>
                <a:cubicBezTo>
                  <a:pt x="17" y="421"/>
                  <a:pt x="10" y="401"/>
                  <a:pt x="6" y="381"/>
                </a:cubicBezTo>
                <a:cubicBezTo>
                  <a:pt x="2" y="360"/>
                  <a:pt x="0" y="340"/>
                  <a:pt x="0" y="319"/>
                </a:cubicBezTo>
                <a:close/>
              </a:path>
            </a:pathLst>
          </a:custGeom>
          <a:solidFill>
            <a:srgbClr val="FF6A00"/>
          </a:solidFill>
          <a:ln w="0">
            <a:noFill/>
          </a:ln>
        </p:spPr>
        <p:txBody>
          <a:bodyPr lIns="0" tIns="0" rIns="0" bIns="0" anchor="t">
            <a:noAutofit/>
          </a:bodyPr>
          <a:lstStyle/>
          <a:p>
            <a:endParaRPr sz="2400" b="0" u="none">
              <a:solidFill>
                <a:srgbClr val="FFFFFF"/>
              </a:solidFill>
              <a:latin typeface="Times New Roman"/>
              <a:ea typeface="Times New Roman"/>
              <a:cs typeface="Times New Roman"/>
            </a:endParaRPr>
          </a:p>
        </p:txBody>
      </p:sp>
      <p:sp>
        <p:nvSpPr>
          <p:cNvPr id="87" name="文本框 86">
            <a:extLst>
              <a:ext uri="{FF2B5EF4-FFF2-40B4-BE49-F238E27FC236}">
                <a16:creationId xmlns:a16="http://schemas.microsoft.com/office/drawing/2014/main" id="{E0713B4B-2DA8-927E-A541-AEEFB2A568F4}"/>
              </a:ext>
            </a:extLst>
          </p:cNvPr>
          <p:cNvSpPr>
            <a:spLocks noGrp="1"/>
          </p:cNvSpPr>
          <p:nvPr/>
        </p:nvSpPr>
        <p:spPr>
          <a:xfrm>
            <a:off x="8915400" y="4298760"/>
            <a:ext cx="1119960" cy="200160"/>
          </a:xfrm>
          <a:prstGeom prst="rect">
            <a:avLst/>
          </a:prstGeom>
          <a:noFill/>
          <a:ln w="0">
            <a:noFill/>
          </a:ln>
        </p:spPr>
        <p:txBody>
          <a:bodyPr wrap="none" lIns="0" tIns="0" rIns="0" bIns="0" anchor="t">
            <a:spAutoFit/>
          </a:bodyPr>
          <a:lstStyle/>
          <a:p>
            <a:r>
              <a:rPr sz="1050" b="0" u="none">
                <a:solidFill>
                  <a:srgbClr val="666666"/>
                </a:solidFill>
                <a:latin typeface="TencentSansW3"/>
                <a:ea typeface="TencentSansW3"/>
                <a:cs typeface="TencentSansW3"/>
              </a:rPr>
              <a:t>找瓶颈，复制有效动作</a:t>
            </a:r>
            <a:endParaRPr sz="1050" b="0" u="none">
              <a:solidFill>
                <a:srgbClr val="000000"/>
              </a:solidFill>
              <a:latin typeface="Times New Roman"/>
              <a:ea typeface="Times New Roman"/>
              <a:cs typeface="Times New Roman"/>
            </a:endParaRPr>
          </a:p>
        </p:txBody>
      </p:sp>
      <p:sp>
        <p:nvSpPr>
          <p:cNvPr id="88" name="文本框 87">
            <a:extLst>
              <a:ext uri="{FF2B5EF4-FFF2-40B4-BE49-F238E27FC236}">
                <a16:creationId xmlns:a16="http://schemas.microsoft.com/office/drawing/2014/main" id="{1338ECDF-4393-9756-2AE0-B451C25685C3}"/>
              </a:ext>
            </a:extLst>
          </p:cNvPr>
          <p:cNvSpPr>
            <a:spLocks noGrp="1"/>
          </p:cNvSpPr>
          <p:nvPr/>
        </p:nvSpPr>
        <p:spPr>
          <a:xfrm>
            <a:off x="10210680" y="2616480"/>
            <a:ext cx="457920" cy="171000"/>
          </a:xfrm>
          <a:prstGeom prst="rect">
            <a:avLst/>
          </a:prstGeom>
          <a:noFill/>
          <a:ln w="0">
            <a:noFill/>
          </a:ln>
        </p:spPr>
        <p:txBody>
          <a:bodyPr wrap="none" lIns="0" tIns="0" rIns="0" bIns="0" anchor="t">
            <a:spAutoFit/>
          </a:bodyPr>
          <a:lstStyle/>
          <a:p>
            <a:r>
              <a:rPr sz="900" b="1" u="none">
                <a:solidFill>
                  <a:srgbClr val="FFFFFF"/>
                </a:solidFill>
                <a:latin typeface="TencentSansW7"/>
                <a:ea typeface="TencentSansW7"/>
                <a:cs typeface="TencentSansW7"/>
              </a:rPr>
              <a:t>持续优化</a:t>
            </a:r>
            <a:endParaRPr sz="900" b="0" u="none">
              <a:solidFill>
                <a:srgbClr val="000000"/>
              </a:solidFill>
              <a:latin typeface="Times New Roman"/>
              <a:ea typeface="Times New Roman"/>
              <a:cs typeface="Times New Roman"/>
            </a:endParaRPr>
          </a:p>
        </p:txBody>
      </p:sp>
    </p:spTree>
    <p:extLst>
      <p:ext uri="{BB962C8B-B14F-4D97-AF65-F5344CB8AC3E}">
        <p14:creationId xmlns:p14="http://schemas.microsoft.com/office/powerpoint/2010/main" val="38626758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文本">
            <a:extLst>
              <a:ext uri="{FF2B5EF4-FFF2-40B4-BE49-F238E27FC236}">
                <a16:creationId xmlns:a16="http://schemas.microsoft.com/office/drawing/2014/main" id="{38A99F02-BB7F-FC30-7DF3-0F0645ADDBEB}"/>
              </a:ext>
            </a:extLst>
          </p:cNvPr>
          <p:cNvSpPr>
            <a:spLocks noGrp="1"/>
          </p:cNvSpPr>
          <p:nvPr/>
        </p:nvSpPr>
        <p:spPr>
          <a:xfrm>
            <a:off x="826183" y="259039"/>
            <a:ext cx="8141335" cy="438912"/>
          </a:xfrm>
          <a:prstGeom prst="rect">
            <a:avLst/>
          </a:prstGeom>
          <a:ln w="12700"/>
          <a:effectLst>
            <a:outerShdw blurRad="50800" dist="38100" dir="2700000" algn="tl" rotWithShape="0">
              <a:prstClr val="black">
                <a:alpha val="40000"/>
              </a:prstClr>
            </a:outerShdw>
          </a:effectLst>
        </p:spPr>
        <p:txBody>
          <a:bodyPr wrap="square" lIns="0" tIns="0" rIns="0" bIns="0">
            <a:spAutoFit/>
          </a:bodyPr>
          <a:lstStyle>
            <a:lvl1pPr algn="l" defTabSz="457200">
              <a:lnSpc>
                <a:spcPct val="120000"/>
              </a:lnSpc>
              <a:buNone/>
              <a:defRPr sz="2400">
                <a:solidFill>
                  <a:schemeClr val="tx2"/>
                </a:solidFill>
                <a:latin typeface="腾讯体 W7"/>
                <a:ea typeface="腾讯体 W7"/>
                <a:cs typeface="腾讯体 W7"/>
              </a:defRPr>
            </a:lvl1pPr>
            <a:lvl2pPr marL="635000" indent="-317500" algn="l" defTabSz="228600">
              <a:lnSpc>
                <a:spcPct val="120000"/>
              </a:lnSpc>
              <a:buSzPct val="125000"/>
              <a:buChar char="•"/>
              <a:defRPr sz="2600" b="0">
                <a:latin typeface="FZLanTingHei-R-GBK"/>
                <a:ea typeface="FZLanTingHei-R-GBK"/>
                <a:cs typeface="FZLanTingHei-R-GBK"/>
              </a:defRPr>
            </a:lvl2pPr>
            <a:lvl3pPr marL="635000" indent="0" algn="l" defTabSz="228600">
              <a:lnSpc>
                <a:spcPct val="120000"/>
              </a:lnSpc>
              <a:buSzPct val="125000"/>
              <a:buNone/>
              <a:defRPr sz="2600" b="0">
                <a:latin typeface="FZLanTingHei-R-GBK"/>
                <a:ea typeface="FZLanTingHei-R-GBK"/>
                <a:cs typeface="FZLanTingHei-R-GBK"/>
              </a:defRPr>
            </a:lvl3pPr>
            <a:lvl4pPr marL="1270000" indent="-317500" algn="l" defTabSz="228600">
              <a:lnSpc>
                <a:spcPct val="120000"/>
              </a:lnSpc>
              <a:buSzPct val="125000"/>
              <a:buChar char="•"/>
              <a:defRPr sz="2600" b="0">
                <a:latin typeface="FZLanTingHei-R-GBK"/>
                <a:ea typeface="FZLanTingHei-R-GBK"/>
                <a:cs typeface="FZLanTingHei-R-GBK"/>
              </a:defRPr>
            </a:lvl4pPr>
            <a:lvl5pPr marL="1587500" indent="-317500" algn="l" defTabSz="228600">
              <a:lnSpc>
                <a:spcPct val="120000"/>
              </a:lnSpc>
              <a:buSzPct val="125000"/>
              <a:buChar char="•"/>
              <a:defRPr sz="2600" b="0">
                <a:latin typeface="FZLanTingHei-R-GBK"/>
                <a:ea typeface="FZLanTingHei-R-GBK"/>
                <a:cs typeface="FZLanTingHei-R-GBK"/>
              </a:defRPr>
            </a:lvl5pPr>
            <a:lvl6pPr marL="1905000" indent="-317500" algn="l" defTabSz="228600">
              <a:lnSpc>
                <a:spcPct val="120000"/>
              </a:lnSpc>
              <a:buSzPct val="125000"/>
              <a:buChar char="•"/>
              <a:defRPr sz="2600" b="0">
                <a:latin typeface="PingFang SC Regular"/>
                <a:ea typeface="PingFang SC Regular"/>
                <a:cs typeface="PingFang SC Regular"/>
              </a:defRPr>
            </a:lvl6pPr>
            <a:lvl7pPr marL="2222500" indent="-317500" algn="l" defTabSz="228600">
              <a:lnSpc>
                <a:spcPct val="120000"/>
              </a:lnSpc>
              <a:buSzPct val="125000"/>
              <a:buChar char="•"/>
              <a:defRPr sz="2600" b="0">
                <a:latin typeface="PingFang SC Regular"/>
                <a:ea typeface="PingFang SC Regular"/>
                <a:cs typeface="PingFang SC Regular"/>
              </a:defRPr>
            </a:lvl7pPr>
            <a:lvl8pPr marL="2540000" indent="-317500" algn="l" defTabSz="228600">
              <a:lnSpc>
                <a:spcPct val="120000"/>
              </a:lnSpc>
              <a:buSzPct val="125000"/>
              <a:buChar char="•"/>
              <a:defRPr sz="2600" b="0">
                <a:latin typeface="PingFang SC Regular"/>
                <a:ea typeface="PingFang SC Regular"/>
                <a:cs typeface="PingFang SC Regular"/>
              </a:defRPr>
            </a:lvl8pPr>
            <a:lvl9pPr marL="2857500" indent="-317500" algn="l" defTabSz="228600">
              <a:lnSpc>
                <a:spcPct val="120000"/>
              </a:lnSpc>
              <a:buSzPct val="125000"/>
              <a:buChar char="•"/>
              <a:defRPr sz="2600" b="0">
                <a:latin typeface="PingFang SC Regular"/>
                <a:ea typeface="PingFang SC Regular"/>
                <a:cs typeface="PingFang SC Regular"/>
              </a:defRPr>
            </a:lvl9pPr>
          </a:lstStyle>
          <a:p>
            <a:r>
              <a:t>授权 + 服务双轮驱动</a:t>
            </a:r>
          </a:p>
        </p:txBody>
      </p:sp>
      <p:sp>
        <p:nvSpPr>
          <p:cNvPr id="46" name="tb_1">
            <a:extLst>
              <a:ext uri="{FF2B5EF4-FFF2-40B4-BE49-F238E27FC236}">
                <a16:creationId xmlns:a16="http://schemas.microsoft.com/office/drawing/2014/main" id="{498D7387-2EE1-9452-B080-DC88E75DC4C9}"/>
              </a:ext>
            </a:extLst>
          </p:cNvPr>
          <p:cNvSpPr>
            <a:spLocks noGrp="1"/>
          </p:cNvSpPr>
          <p:nvPr/>
        </p:nvSpPr>
        <p:spPr>
          <a:xfrm>
            <a:off x="457200" y="933150"/>
            <a:ext cx="6609240" cy="493200"/>
          </a:xfrm>
          <a:prstGeom prst="rect">
            <a:avLst/>
          </a:prstGeom>
          <a:noFill/>
          <a:ln w="0">
            <a:noFill/>
          </a:ln>
        </p:spPr>
        <p:txBody>
          <a:bodyPr lIns="0" tIns="0" rIns="0" bIns="0" anchor="ctr">
            <a:noAutofit/>
          </a:bodyPr>
          <a:lstStyle/>
          <a:p>
            <a:pPr algn="l" defTabSz="914400">
              <a:lnSpc>
                <a:spcPts val="3600"/>
              </a:lnSpc>
              <a:buNone/>
            </a:pPr>
            <a:r>
              <a:rPr sz="3200" spc="-88">
                <a:solidFill>
                  <a:srgbClr val="003B9E"/>
                </a:solidFill>
                <a:latin typeface="TencentSans W7"/>
                <a:ea typeface="TencentSans W7"/>
                <a:cs typeface="TencentSans W7"/>
              </a:rPr>
              <a:t>授权快切入，服务做增长</a:t>
            </a:r>
            <a:endParaRPr sz="3200" kern="1200">
              <a:latin typeface="TencentSans W7"/>
              <a:ea typeface="TencentSans W7"/>
              <a:cs typeface="TencentSans W7"/>
            </a:endParaRPr>
          </a:p>
        </p:txBody>
      </p:sp>
      <p:pic>
        <p:nvPicPr>
          <p:cNvPr id="122" name="图片 46"/>
          <p:cNvPicPr>
            <a:picLocks noChangeAspect="1"/>
          </p:cNvPicPr>
          <p:nvPr/>
        </p:nvPicPr>
        <p:blipFill>
          <a:blip r:embed="rId3"/>
          <a:stretch/>
        </p:blipFill>
        <p:spPr>
          <a:xfrm>
            <a:off x="428400" y="1609560"/>
            <a:ext cx="3663720" cy="2187000"/>
          </a:xfrm>
          <a:prstGeom prst="rect">
            <a:avLst/>
          </a:prstGeom>
          <a:ln w="0">
            <a:noFill/>
          </a:ln>
        </p:spPr>
      </p:pic>
      <p:pic>
        <p:nvPicPr>
          <p:cNvPr id="123" name="图片 47"/>
          <p:cNvPicPr>
            <a:picLocks noChangeAspect="1"/>
          </p:cNvPicPr>
          <p:nvPr/>
        </p:nvPicPr>
        <p:blipFill>
          <a:blip r:embed="rId4"/>
          <a:stretch/>
        </p:blipFill>
        <p:spPr>
          <a:xfrm>
            <a:off x="3073320" y="1638000"/>
            <a:ext cx="990360" cy="990360"/>
          </a:xfrm>
          <a:prstGeom prst="rect">
            <a:avLst/>
          </a:prstGeom>
          <a:ln w="0">
            <a:noFill/>
          </a:ln>
        </p:spPr>
      </p:pic>
      <p:pic>
        <p:nvPicPr>
          <p:cNvPr id="124" name="图片 48"/>
          <p:cNvPicPr>
            <a:picLocks noChangeAspect="1"/>
          </p:cNvPicPr>
          <p:nvPr/>
        </p:nvPicPr>
        <p:blipFill>
          <a:blip r:embed="rId5"/>
          <a:stretch/>
        </p:blipFill>
        <p:spPr>
          <a:xfrm>
            <a:off x="657000" y="1800000"/>
            <a:ext cx="514080" cy="514080"/>
          </a:xfrm>
          <a:prstGeom prst="rect">
            <a:avLst/>
          </a:prstGeom>
          <a:ln w="0">
            <a:noFill/>
          </a:ln>
        </p:spPr>
      </p:pic>
      <p:sp>
        <p:nvSpPr>
          <p:cNvPr id="50" name="tb_2">
            <a:extLst>
              <a:ext uri="{FF2B5EF4-FFF2-40B4-BE49-F238E27FC236}">
                <a16:creationId xmlns:a16="http://schemas.microsoft.com/office/drawing/2014/main" id="{E4E1F66A-E5E7-D0DD-1AFE-E09D45331AFB}"/>
              </a:ext>
            </a:extLst>
          </p:cNvPr>
          <p:cNvSpPr>
            <a:spLocks noGrp="1"/>
          </p:cNvSpPr>
          <p:nvPr/>
        </p:nvSpPr>
        <p:spPr>
          <a:xfrm>
            <a:off x="685800" y="2361960"/>
            <a:ext cx="3824640" cy="302400"/>
          </a:xfrm>
          <a:prstGeom prst="rect">
            <a:avLst/>
          </a:prstGeom>
          <a:noFill/>
          <a:ln w="0">
            <a:noFill/>
          </a:ln>
        </p:spPr>
        <p:txBody>
          <a:bodyPr lIns="0" tIns="0" rIns="0" bIns="0" anchor="ctr">
            <a:noAutofit/>
          </a:bodyPr>
          <a:lstStyle/>
          <a:p>
            <a:pPr algn="l" defTabSz="914400">
              <a:lnSpc>
                <a:spcPts val="2098"/>
              </a:lnSpc>
              <a:buNone/>
            </a:pPr>
            <a:r>
              <a:rPr>
                <a:solidFill>
                  <a:srgbClr val="003B9E"/>
                </a:solidFill>
                <a:latin typeface="TencentSans W7"/>
                <a:ea typeface="TencentSans W7"/>
                <a:cs typeface="TencentSans W7"/>
              </a:rPr>
              <a:t>授权收入</a:t>
            </a:r>
            <a:endParaRPr kern="1200">
              <a:latin typeface="TencentSans W7"/>
              <a:ea typeface="TencentSans W7"/>
              <a:cs typeface="TencentSans W7"/>
            </a:endParaRPr>
          </a:p>
        </p:txBody>
      </p:sp>
      <p:sp>
        <p:nvSpPr>
          <p:cNvPr id="51" name="tb_3">
            <a:extLst>
              <a:ext uri="{FF2B5EF4-FFF2-40B4-BE49-F238E27FC236}">
                <a16:creationId xmlns:a16="http://schemas.microsoft.com/office/drawing/2014/main" id="{74012D3B-50EC-2DC7-331E-D85B6CC9556F}"/>
              </a:ext>
            </a:extLst>
          </p:cNvPr>
          <p:cNvSpPr>
            <a:spLocks noGrp="1"/>
          </p:cNvSpPr>
          <p:nvPr/>
        </p:nvSpPr>
        <p:spPr>
          <a:xfrm>
            <a:off x="685800" y="2705040"/>
            <a:ext cx="3251160" cy="414857"/>
          </a:xfrm>
          <a:prstGeom prst="rect">
            <a:avLst/>
          </a:prstGeom>
          <a:noFill/>
          <a:ln w="0">
            <a:noFill/>
          </a:ln>
        </p:spPr>
        <p:txBody>
          <a:bodyPr lIns="0" tIns="0" rIns="0" bIns="0" anchor="t">
            <a:spAutoFit/>
          </a:bodyPr>
          <a:lstStyle/>
          <a:p>
            <a:pPr algn="l" defTabSz="914400">
              <a:lnSpc>
                <a:spcPts val="1704"/>
              </a:lnSpc>
              <a:buNone/>
            </a:pPr>
            <a:r>
              <a:rPr sz="1050">
                <a:solidFill>
                  <a:srgbClr val="374151"/>
                </a:solidFill>
                <a:latin typeface="TencentSans W7"/>
                <a:ea typeface="TencentSans W7"/>
                <a:cs typeface="TencentSans W7"/>
              </a:rPr>
              <a:t>账号授权，进入企业，形成稳定基础收入。</a:t>
            </a:r>
            <a:endParaRPr sz="1050" kern="1200">
              <a:latin typeface="TencentSans W7"/>
              <a:ea typeface="TencentSans W7"/>
              <a:cs typeface="TencentSans W7"/>
            </a:endParaRPr>
          </a:p>
        </p:txBody>
      </p:sp>
      <p:pic>
        <p:nvPicPr>
          <p:cNvPr id="127" name="图片 51"/>
          <p:cNvPicPr>
            <a:picLocks noChangeAspect="1"/>
          </p:cNvPicPr>
          <p:nvPr/>
        </p:nvPicPr>
        <p:blipFill>
          <a:blip r:embed="rId6"/>
          <a:stretch/>
        </p:blipFill>
        <p:spPr>
          <a:xfrm>
            <a:off x="4263840" y="1609560"/>
            <a:ext cx="3663720" cy="2187000"/>
          </a:xfrm>
          <a:prstGeom prst="rect">
            <a:avLst/>
          </a:prstGeom>
          <a:ln w="0">
            <a:noFill/>
          </a:ln>
        </p:spPr>
      </p:pic>
      <p:pic>
        <p:nvPicPr>
          <p:cNvPr id="128" name="图片 52"/>
          <p:cNvPicPr>
            <a:picLocks noChangeAspect="1"/>
          </p:cNvPicPr>
          <p:nvPr/>
        </p:nvPicPr>
        <p:blipFill>
          <a:blip r:embed="rId7"/>
          <a:stretch/>
        </p:blipFill>
        <p:spPr>
          <a:xfrm>
            <a:off x="6908760" y="1638000"/>
            <a:ext cx="990360" cy="990360"/>
          </a:xfrm>
          <a:prstGeom prst="rect">
            <a:avLst/>
          </a:prstGeom>
          <a:ln w="0">
            <a:noFill/>
          </a:ln>
        </p:spPr>
      </p:pic>
      <p:pic>
        <p:nvPicPr>
          <p:cNvPr id="129" name="图片 53"/>
          <p:cNvPicPr>
            <a:picLocks noChangeAspect="1"/>
          </p:cNvPicPr>
          <p:nvPr/>
        </p:nvPicPr>
        <p:blipFill>
          <a:blip r:embed="rId8"/>
          <a:stretch/>
        </p:blipFill>
        <p:spPr>
          <a:xfrm>
            <a:off x="4492440" y="1800000"/>
            <a:ext cx="514080" cy="514080"/>
          </a:xfrm>
          <a:prstGeom prst="rect">
            <a:avLst/>
          </a:prstGeom>
          <a:ln w="0">
            <a:noFill/>
          </a:ln>
        </p:spPr>
      </p:pic>
      <p:sp>
        <p:nvSpPr>
          <p:cNvPr id="55" name="tb_4">
            <a:extLst>
              <a:ext uri="{FF2B5EF4-FFF2-40B4-BE49-F238E27FC236}">
                <a16:creationId xmlns:a16="http://schemas.microsoft.com/office/drawing/2014/main" id="{AB4D22B2-C7D6-7337-6BEB-656DC5B26B99}"/>
              </a:ext>
            </a:extLst>
          </p:cNvPr>
          <p:cNvSpPr>
            <a:spLocks noGrp="1"/>
          </p:cNvSpPr>
          <p:nvPr/>
        </p:nvSpPr>
        <p:spPr>
          <a:xfrm>
            <a:off x="4521240" y="2361960"/>
            <a:ext cx="3824640" cy="302400"/>
          </a:xfrm>
          <a:prstGeom prst="rect">
            <a:avLst/>
          </a:prstGeom>
          <a:noFill/>
          <a:ln w="0">
            <a:noFill/>
          </a:ln>
        </p:spPr>
        <p:txBody>
          <a:bodyPr lIns="0" tIns="0" rIns="0" bIns="0" anchor="ctr">
            <a:noAutofit/>
          </a:bodyPr>
          <a:lstStyle/>
          <a:p>
            <a:pPr algn="l" defTabSz="914400">
              <a:lnSpc>
                <a:spcPts val="2098"/>
              </a:lnSpc>
              <a:buNone/>
            </a:pPr>
            <a:r>
              <a:rPr>
                <a:solidFill>
                  <a:srgbClr val="003B9E"/>
                </a:solidFill>
                <a:latin typeface="TencentSans W7"/>
                <a:ea typeface="TencentSans W7"/>
                <a:cs typeface="TencentSans W7"/>
              </a:rPr>
              <a:t>专业服务</a:t>
            </a:r>
            <a:endParaRPr kern="1200">
              <a:latin typeface="TencentSans W7"/>
              <a:ea typeface="TencentSans W7"/>
              <a:cs typeface="TencentSans W7"/>
            </a:endParaRPr>
          </a:p>
        </p:txBody>
      </p:sp>
      <p:sp>
        <p:nvSpPr>
          <p:cNvPr id="56" name="tb_5">
            <a:extLst>
              <a:ext uri="{FF2B5EF4-FFF2-40B4-BE49-F238E27FC236}">
                <a16:creationId xmlns:a16="http://schemas.microsoft.com/office/drawing/2014/main" id="{468DA1C2-F858-2D2B-EA09-18A6B0D06A9F}"/>
              </a:ext>
            </a:extLst>
          </p:cNvPr>
          <p:cNvSpPr>
            <a:spLocks noGrp="1"/>
          </p:cNvSpPr>
          <p:nvPr/>
        </p:nvSpPr>
        <p:spPr>
          <a:xfrm>
            <a:off x="4521240" y="2705040"/>
            <a:ext cx="3251160" cy="413255"/>
          </a:xfrm>
          <a:prstGeom prst="rect">
            <a:avLst/>
          </a:prstGeom>
          <a:noFill/>
          <a:ln w="0">
            <a:noFill/>
          </a:ln>
        </p:spPr>
        <p:txBody>
          <a:bodyPr lIns="0" tIns="0" rIns="0" bIns="0" anchor="t">
            <a:spAutoFit/>
          </a:bodyPr>
          <a:lstStyle/>
          <a:p>
            <a:pPr algn="l" defTabSz="914400">
              <a:lnSpc>
                <a:spcPts val="1704"/>
              </a:lnSpc>
              <a:buNone/>
            </a:pPr>
            <a:r>
              <a:rPr sz="1050">
                <a:solidFill>
                  <a:srgbClr val="374151"/>
                </a:solidFill>
                <a:latin typeface="TencentSans W7"/>
                <a:ea typeface="TencentSans W7"/>
                <a:cs typeface="TencentSans W7"/>
              </a:rPr>
              <a:t>AI 咨询与集成开发，连接客户场景和业务系统。</a:t>
            </a:r>
            <a:endParaRPr sz="1050" kern="1200">
              <a:latin typeface="TencentSans W7"/>
              <a:ea typeface="TencentSans W7"/>
              <a:cs typeface="TencentSans W7"/>
            </a:endParaRPr>
          </a:p>
        </p:txBody>
      </p:sp>
      <p:pic>
        <p:nvPicPr>
          <p:cNvPr id="132" name="图片 56"/>
          <p:cNvPicPr>
            <a:picLocks noChangeAspect="1"/>
          </p:cNvPicPr>
          <p:nvPr/>
        </p:nvPicPr>
        <p:blipFill>
          <a:blip r:embed="rId9"/>
          <a:stretch/>
        </p:blipFill>
        <p:spPr>
          <a:xfrm>
            <a:off x="8099280" y="1609560"/>
            <a:ext cx="3663720" cy="2187000"/>
          </a:xfrm>
          <a:prstGeom prst="rect">
            <a:avLst/>
          </a:prstGeom>
          <a:ln w="0">
            <a:noFill/>
          </a:ln>
        </p:spPr>
      </p:pic>
      <p:pic>
        <p:nvPicPr>
          <p:cNvPr id="133" name="图片 57"/>
          <p:cNvPicPr>
            <a:picLocks noChangeAspect="1"/>
          </p:cNvPicPr>
          <p:nvPr/>
        </p:nvPicPr>
        <p:blipFill>
          <a:blip r:embed="rId10"/>
          <a:stretch/>
        </p:blipFill>
        <p:spPr>
          <a:xfrm>
            <a:off x="10744200" y="1638000"/>
            <a:ext cx="990360" cy="990360"/>
          </a:xfrm>
          <a:prstGeom prst="rect">
            <a:avLst/>
          </a:prstGeom>
          <a:ln w="0">
            <a:noFill/>
          </a:ln>
        </p:spPr>
      </p:pic>
      <p:pic>
        <p:nvPicPr>
          <p:cNvPr id="134" name="图片 58"/>
          <p:cNvPicPr>
            <a:picLocks noChangeAspect="1"/>
          </p:cNvPicPr>
          <p:nvPr/>
        </p:nvPicPr>
        <p:blipFill>
          <a:blip r:embed="rId11"/>
          <a:stretch/>
        </p:blipFill>
        <p:spPr>
          <a:xfrm>
            <a:off x="8327880" y="1800000"/>
            <a:ext cx="514080" cy="514080"/>
          </a:xfrm>
          <a:prstGeom prst="rect">
            <a:avLst/>
          </a:prstGeom>
          <a:ln w="0">
            <a:noFill/>
          </a:ln>
        </p:spPr>
      </p:pic>
      <p:sp>
        <p:nvSpPr>
          <p:cNvPr id="60" name="tb_7">
            <a:extLst>
              <a:ext uri="{FF2B5EF4-FFF2-40B4-BE49-F238E27FC236}">
                <a16:creationId xmlns:a16="http://schemas.microsoft.com/office/drawing/2014/main" id="{3D54251A-AAA4-E651-7564-C2C6470A6BD5}"/>
              </a:ext>
            </a:extLst>
          </p:cNvPr>
          <p:cNvSpPr>
            <a:spLocks noGrp="1"/>
          </p:cNvSpPr>
          <p:nvPr/>
        </p:nvSpPr>
        <p:spPr>
          <a:xfrm>
            <a:off x="8356680" y="2705040"/>
            <a:ext cx="3251160" cy="414857"/>
          </a:xfrm>
          <a:prstGeom prst="rect">
            <a:avLst/>
          </a:prstGeom>
          <a:noFill/>
          <a:ln w="0">
            <a:noFill/>
          </a:ln>
        </p:spPr>
        <p:txBody>
          <a:bodyPr lIns="0" tIns="0" rIns="0" bIns="0" anchor="t">
            <a:spAutoFit/>
          </a:bodyPr>
          <a:lstStyle/>
          <a:p>
            <a:pPr algn="l" defTabSz="914400">
              <a:lnSpc>
                <a:spcPts val="1704"/>
              </a:lnSpc>
              <a:buNone/>
            </a:pPr>
            <a:r>
              <a:rPr sz="1050">
                <a:solidFill>
                  <a:srgbClr val="374151"/>
                </a:solidFill>
                <a:latin typeface="TencentSans W7"/>
                <a:ea typeface="TencentSans W7"/>
                <a:cs typeface="TencentSans W7"/>
              </a:rPr>
              <a:t>培训、复盘与跨部门扩容，形成长期复购。</a:t>
            </a:r>
            <a:endParaRPr sz="1050" kern="1200">
              <a:latin typeface="TencentSans W7"/>
              <a:ea typeface="TencentSans W7"/>
              <a:cs typeface="TencentSans W7"/>
            </a:endParaRPr>
          </a:p>
        </p:txBody>
      </p:sp>
      <p:pic>
        <p:nvPicPr>
          <p:cNvPr id="136" name="图片 60"/>
          <p:cNvPicPr>
            <a:picLocks noChangeAspect="1"/>
          </p:cNvPicPr>
          <p:nvPr/>
        </p:nvPicPr>
        <p:blipFill>
          <a:blip r:embed="rId12"/>
          <a:stretch/>
        </p:blipFill>
        <p:spPr>
          <a:xfrm>
            <a:off x="657000" y="4158720"/>
            <a:ext cx="190440" cy="190440"/>
          </a:xfrm>
          <a:prstGeom prst="rect">
            <a:avLst/>
          </a:prstGeom>
          <a:ln w="0">
            <a:noFill/>
          </a:ln>
        </p:spPr>
      </p:pic>
      <p:sp>
        <p:nvSpPr>
          <p:cNvPr id="62" name="tb_8">
            <a:extLst>
              <a:ext uri="{FF2B5EF4-FFF2-40B4-BE49-F238E27FC236}">
                <a16:creationId xmlns:a16="http://schemas.microsoft.com/office/drawing/2014/main" id="{FD0DDDBC-EAD7-394F-EB94-4723FEB683C2}"/>
              </a:ext>
            </a:extLst>
          </p:cNvPr>
          <p:cNvSpPr>
            <a:spLocks noGrp="1"/>
          </p:cNvSpPr>
          <p:nvPr/>
        </p:nvSpPr>
        <p:spPr>
          <a:xfrm>
            <a:off x="944080" y="4089519"/>
            <a:ext cx="1648440" cy="302400"/>
          </a:xfrm>
          <a:prstGeom prst="rect">
            <a:avLst/>
          </a:prstGeom>
          <a:noFill/>
          <a:ln w="0">
            <a:noFill/>
          </a:ln>
        </p:spPr>
        <p:txBody>
          <a:bodyPr lIns="0" tIns="0" rIns="0" bIns="0" anchor="ctr">
            <a:noAutofit/>
          </a:bodyPr>
          <a:lstStyle/>
          <a:p>
            <a:pPr algn="l" defTabSz="914400">
              <a:lnSpc>
                <a:spcPts val="2098"/>
              </a:lnSpc>
              <a:buNone/>
            </a:pPr>
            <a:r>
              <a:rPr>
                <a:solidFill>
                  <a:srgbClr val="003B9E"/>
                </a:solidFill>
                <a:latin typeface="TencentSans W7"/>
                <a:ea typeface="TencentSans W7"/>
                <a:cs typeface="TencentSans W7"/>
              </a:rPr>
              <a:t>示例测算与增长逻辑</a:t>
            </a:r>
            <a:endParaRPr kern="1200">
              <a:latin typeface="TencentSans W7"/>
              <a:ea typeface="TencentSans W7"/>
              <a:cs typeface="TencentSans W7"/>
            </a:endParaRPr>
          </a:p>
        </p:txBody>
      </p:sp>
      <p:pic>
        <p:nvPicPr>
          <p:cNvPr id="138" name="图片 62"/>
          <p:cNvPicPr>
            <a:picLocks noChangeAspect="1"/>
          </p:cNvPicPr>
          <p:nvPr/>
        </p:nvPicPr>
        <p:blipFill>
          <a:blip r:embed="rId13"/>
          <a:stretch/>
        </p:blipFill>
        <p:spPr>
          <a:xfrm>
            <a:off x="657000" y="4501800"/>
            <a:ext cx="5786830" cy="533160"/>
          </a:xfrm>
          <a:prstGeom prst="rect">
            <a:avLst/>
          </a:prstGeom>
          <a:ln w="0">
            <a:noFill/>
          </a:ln>
        </p:spPr>
      </p:pic>
      <p:pic>
        <p:nvPicPr>
          <p:cNvPr id="139" name="图片 63"/>
          <p:cNvPicPr>
            <a:picLocks noChangeAspect="1"/>
          </p:cNvPicPr>
          <p:nvPr/>
        </p:nvPicPr>
        <p:blipFill>
          <a:blip r:embed="rId14"/>
          <a:stretch/>
        </p:blipFill>
        <p:spPr>
          <a:xfrm>
            <a:off x="742680" y="4587480"/>
            <a:ext cx="361800" cy="361800"/>
          </a:xfrm>
          <a:prstGeom prst="rect">
            <a:avLst/>
          </a:prstGeom>
          <a:ln w="0">
            <a:noFill/>
          </a:ln>
        </p:spPr>
      </p:pic>
      <p:sp>
        <p:nvSpPr>
          <p:cNvPr id="65" name="tb_9">
            <a:extLst>
              <a:ext uri="{FF2B5EF4-FFF2-40B4-BE49-F238E27FC236}">
                <a16:creationId xmlns:a16="http://schemas.microsoft.com/office/drawing/2014/main" id="{94E7A083-7A9A-6379-CDCD-EA9E0A15894B}"/>
              </a:ext>
            </a:extLst>
          </p:cNvPr>
          <p:cNvSpPr>
            <a:spLocks noGrp="1"/>
          </p:cNvSpPr>
          <p:nvPr/>
        </p:nvSpPr>
        <p:spPr>
          <a:xfrm>
            <a:off x="771480" y="4596870"/>
            <a:ext cx="310320" cy="340560"/>
          </a:xfrm>
          <a:prstGeom prst="rect">
            <a:avLst/>
          </a:prstGeom>
          <a:noFill/>
          <a:ln w="0">
            <a:noFill/>
          </a:ln>
        </p:spPr>
        <p:txBody>
          <a:bodyPr lIns="0" tIns="0" rIns="0" bIns="0" anchor="ctr">
            <a:noAutofit/>
          </a:bodyPr>
          <a:lstStyle/>
          <a:p>
            <a:pPr defTabSz="914400">
              <a:lnSpc>
                <a:spcPts val="2098"/>
              </a:lnSpc>
              <a:buNone/>
            </a:pPr>
            <a:r>
              <a:rPr sz="1350">
                <a:solidFill>
                  <a:srgbClr val="FFFFFF"/>
                </a:solidFill>
                <a:latin typeface="TencentSans W7"/>
                <a:ea typeface="TencentSans W7"/>
                <a:cs typeface="TencentSans W7"/>
              </a:rPr>
              <a:t>1</a:t>
            </a:r>
            <a:endParaRPr sz="1350" kern="1200">
              <a:latin typeface="TencentSans W7"/>
              <a:ea typeface="TencentSans W7"/>
              <a:cs typeface="TencentSans W7"/>
            </a:endParaRPr>
          </a:p>
        </p:txBody>
      </p:sp>
      <p:sp>
        <p:nvSpPr>
          <p:cNvPr id="66" name="tb_10">
            <a:extLst>
              <a:ext uri="{FF2B5EF4-FFF2-40B4-BE49-F238E27FC236}">
                <a16:creationId xmlns:a16="http://schemas.microsoft.com/office/drawing/2014/main" id="{026E1AC9-5050-F615-3437-0FBC3DD19D4A}"/>
              </a:ext>
            </a:extLst>
          </p:cNvPr>
          <p:cNvSpPr>
            <a:spLocks noGrp="1"/>
          </p:cNvSpPr>
          <p:nvPr/>
        </p:nvSpPr>
        <p:spPr>
          <a:xfrm>
            <a:off x="1228680" y="4635000"/>
            <a:ext cx="4150842" cy="302400"/>
          </a:xfrm>
          <a:prstGeom prst="rect">
            <a:avLst/>
          </a:prstGeom>
          <a:noFill/>
          <a:ln w="0">
            <a:noFill/>
          </a:ln>
        </p:spPr>
        <p:txBody>
          <a:bodyPr lIns="0" tIns="0" rIns="0" bIns="0" anchor="ctr">
            <a:noAutofit/>
          </a:bodyPr>
          <a:lstStyle/>
          <a:p>
            <a:pPr algn="l" defTabSz="914400">
              <a:lnSpc>
                <a:spcPts val="2098"/>
              </a:lnSpc>
              <a:buNone/>
            </a:pPr>
            <a:r>
              <a:rPr sz="1350">
                <a:solidFill>
                  <a:srgbClr val="1F2937"/>
                </a:solidFill>
                <a:latin typeface="TencentSans W7"/>
                <a:ea typeface="TencentSans W7"/>
                <a:cs typeface="TencentSans W7"/>
              </a:rPr>
              <a:t>100 家企业 × 平均 10 个账号 ≈ 1000 个账号</a:t>
            </a:r>
            <a:endParaRPr sz="1350" kern="1200">
              <a:latin typeface="TencentSans W7"/>
              <a:ea typeface="TencentSans W7"/>
              <a:cs typeface="TencentSans W7"/>
            </a:endParaRPr>
          </a:p>
        </p:txBody>
      </p:sp>
      <p:pic>
        <p:nvPicPr>
          <p:cNvPr id="142" name="图片 66"/>
          <p:cNvPicPr>
            <a:picLocks noChangeAspect="1"/>
          </p:cNvPicPr>
          <p:nvPr/>
        </p:nvPicPr>
        <p:blipFill>
          <a:blip r:embed="rId13"/>
          <a:stretch/>
        </p:blipFill>
        <p:spPr>
          <a:xfrm>
            <a:off x="656999" y="5149440"/>
            <a:ext cx="5786831" cy="533160"/>
          </a:xfrm>
          <a:prstGeom prst="rect">
            <a:avLst/>
          </a:prstGeom>
          <a:ln w="0">
            <a:noFill/>
          </a:ln>
        </p:spPr>
      </p:pic>
      <p:pic>
        <p:nvPicPr>
          <p:cNvPr id="143" name="图片 67"/>
          <p:cNvPicPr>
            <a:picLocks noChangeAspect="1"/>
          </p:cNvPicPr>
          <p:nvPr/>
        </p:nvPicPr>
        <p:blipFill>
          <a:blip r:embed="rId15"/>
          <a:stretch/>
        </p:blipFill>
        <p:spPr>
          <a:xfrm>
            <a:off x="742680" y="5235120"/>
            <a:ext cx="361800" cy="361800"/>
          </a:xfrm>
          <a:prstGeom prst="rect">
            <a:avLst/>
          </a:prstGeom>
          <a:ln w="0">
            <a:noFill/>
          </a:ln>
        </p:spPr>
      </p:pic>
      <p:sp>
        <p:nvSpPr>
          <p:cNvPr id="69" name="tb_11">
            <a:extLst>
              <a:ext uri="{FF2B5EF4-FFF2-40B4-BE49-F238E27FC236}">
                <a16:creationId xmlns:a16="http://schemas.microsoft.com/office/drawing/2014/main" id="{7EBD1E6D-B861-248E-2CF2-8C2C200684D4}"/>
              </a:ext>
            </a:extLst>
          </p:cNvPr>
          <p:cNvSpPr>
            <a:spLocks noGrp="1"/>
          </p:cNvSpPr>
          <p:nvPr/>
        </p:nvSpPr>
        <p:spPr>
          <a:xfrm>
            <a:off x="771480" y="5244510"/>
            <a:ext cx="310320" cy="340560"/>
          </a:xfrm>
          <a:prstGeom prst="rect">
            <a:avLst/>
          </a:prstGeom>
          <a:noFill/>
          <a:ln w="0">
            <a:noFill/>
          </a:ln>
        </p:spPr>
        <p:txBody>
          <a:bodyPr lIns="0" tIns="0" rIns="0" bIns="0" anchor="ctr">
            <a:noAutofit/>
          </a:bodyPr>
          <a:lstStyle/>
          <a:p>
            <a:pPr defTabSz="914400">
              <a:lnSpc>
                <a:spcPts val="2098"/>
              </a:lnSpc>
              <a:buNone/>
            </a:pPr>
            <a:r>
              <a:rPr sz="1350">
                <a:solidFill>
                  <a:srgbClr val="FFFFFF"/>
                </a:solidFill>
                <a:latin typeface="TencentSans W7"/>
                <a:ea typeface="TencentSans W7"/>
                <a:cs typeface="TencentSans W7"/>
              </a:rPr>
              <a:t>2</a:t>
            </a:r>
            <a:endParaRPr sz="1350" kern="1200">
              <a:latin typeface="TencentSans W7"/>
              <a:ea typeface="TencentSans W7"/>
              <a:cs typeface="TencentSans W7"/>
            </a:endParaRPr>
          </a:p>
        </p:txBody>
      </p:sp>
      <p:sp>
        <p:nvSpPr>
          <p:cNvPr id="70" name="tb_12">
            <a:extLst>
              <a:ext uri="{FF2B5EF4-FFF2-40B4-BE49-F238E27FC236}">
                <a16:creationId xmlns:a16="http://schemas.microsoft.com/office/drawing/2014/main" id="{D25C598D-BC55-C1B5-5ED8-69ADEB5BF109}"/>
              </a:ext>
            </a:extLst>
          </p:cNvPr>
          <p:cNvSpPr>
            <a:spLocks noGrp="1"/>
          </p:cNvSpPr>
          <p:nvPr/>
        </p:nvSpPr>
        <p:spPr>
          <a:xfrm>
            <a:off x="1228680" y="5282640"/>
            <a:ext cx="5132880" cy="302400"/>
          </a:xfrm>
          <a:prstGeom prst="rect">
            <a:avLst/>
          </a:prstGeom>
          <a:noFill/>
          <a:ln w="0">
            <a:noFill/>
          </a:ln>
        </p:spPr>
        <p:txBody>
          <a:bodyPr lIns="0" tIns="0" rIns="0" bIns="0" anchor="ctr">
            <a:noAutofit/>
          </a:bodyPr>
          <a:lstStyle/>
          <a:p>
            <a:pPr algn="l" defTabSz="914400">
              <a:lnSpc>
                <a:spcPts val="2098"/>
              </a:lnSpc>
              <a:buNone/>
            </a:pPr>
            <a:r>
              <a:rPr sz="1350">
                <a:solidFill>
                  <a:srgbClr val="1F2937"/>
                </a:solidFill>
                <a:latin typeface="TencentSans W7"/>
                <a:ea typeface="TencentSans W7"/>
                <a:cs typeface="TencentSans W7"/>
              </a:rPr>
              <a:t>更大增量来自咨询、开发和长期运营</a:t>
            </a:r>
            <a:endParaRPr sz="1350" kern="1200">
              <a:latin typeface="TencentSans W7"/>
              <a:ea typeface="TencentSans W7"/>
              <a:cs typeface="TencentSans W7"/>
            </a:endParaRPr>
          </a:p>
        </p:txBody>
      </p:sp>
      <p:pic>
        <p:nvPicPr>
          <p:cNvPr id="146" name="图片 70"/>
          <p:cNvPicPr>
            <a:picLocks noChangeAspect="1"/>
          </p:cNvPicPr>
          <p:nvPr/>
        </p:nvPicPr>
        <p:blipFill>
          <a:blip r:embed="rId13"/>
          <a:stretch/>
        </p:blipFill>
        <p:spPr>
          <a:xfrm>
            <a:off x="657000" y="5797080"/>
            <a:ext cx="5786830" cy="533160"/>
          </a:xfrm>
          <a:prstGeom prst="rect">
            <a:avLst/>
          </a:prstGeom>
          <a:ln w="0">
            <a:noFill/>
          </a:ln>
        </p:spPr>
      </p:pic>
      <p:pic>
        <p:nvPicPr>
          <p:cNvPr id="147" name="图片 71"/>
          <p:cNvPicPr>
            <a:picLocks noChangeAspect="1"/>
          </p:cNvPicPr>
          <p:nvPr/>
        </p:nvPicPr>
        <p:blipFill>
          <a:blip r:embed="rId16"/>
          <a:stretch/>
        </p:blipFill>
        <p:spPr>
          <a:xfrm>
            <a:off x="742680" y="5882760"/>
            <a:ext cx="361800" cy="361800"/>
          </a:xfrm>
          <a:prstGeom prst="rect">
            <a:avLst/>
          </a:prstGeom>
          <a:ln w="0">
            <a:noFill/>
          </a:ln>
        </p:spPr>
      </p:pic>
      <p:sp>
        <p:nvSpPr>
          <p:cNvPr id="73" name="tb_13">
            <a:extLst>
              <a:ext uri="{FF2B5EF4-FFF2-40B4-BE49-F238E27FC236}">
                <a16:creationId xmlns:a16="http://schemas.microsoft.com/office/drawing/2014/main" id="{2CA840F7-8DFE-444B-E4F0-A5197B619542}"/>
              </a:ext>
            </a:extLst>
          </p:cNvPr>
          <p:cNvSpPr>
            <a:spLocks noGrp="1"/>
          </p:cNvSpPr>
          <p:nvPr/>
        </p:nvSpPr>
        <p:spPr>
          <a:xfrm>
            <a:off x="771480" y="5892510"/>
            <a:ext cx="310320" cy="340560"/>
          </a:xfrm>
          <a:prstGeom prst="rect">
            <a:avLst/>
          </a:prstGeom>
          <a:noFill/>
          <a:ln w="0">
            <a:noFill/>
          </a:ln>
        </p:spPr>
        <p:txBody>
          <a:bodyPr lIns="0" tIns="0" rIns="0" bIns="0" anchor="ctr">
            <a:noAutofit/>
          </a:bodyPr>
          <a:lstStyle/>
          <a:p>
            <a:pPr defTabSz="914400">
              <a:lnSpc>
                <a:spcPts val="2098"/>
              </a:lnSpc>
              <a:buNone/>
            </a:pPr>
            <a:r>
              <a:rPr sz="1350">
                <a:solidFill>
                  <a:srgbClr val="FFFFFF"/>
                </a:solidFill>
                <a:latin typeface="TencentSans W7"/>
                <a:ea typeface="TencentSans W7"/>
                <a:cs typeface="TencentSans W7"/>
              </a:rPr>
              <a:t>3</a:t>
            </a:r>
            <a:endParaRPr sz="1350" kern="1200">
              <a:latin typeface="TencentSans W7"/>
              <a:ea typeface="TencentSans W7"/>
              <a:cs typeface="TencentSans W7"/>
            </a:endParaRPr>
          </a:p>
        </p:txBody>
      </p:sp>
      <p:sp>
        <p:nvSpPr>
          <p:cNvPr id="74" name="tb_14">
            <a:extLst>
              <a:ext uri="{FF2B5EF4-FFF2-40B4-BE49-F238E27FC236}">
                <a16:creationId xmlns:a16="http://schemas.microsoft.com/office/drawing/2014/main" id="{5BF51192-EA53-0C2C-28E3-67ED65B9A02B}"/>
              </a:ext>
            </a:extLst>
          </p:cNvPr>
          <p:cNvSpPr>
            <a:spLocks noGrp="1"/>
          </p:cNvSpPr>
          <p:nvPr/>
        </p:nvSpPr>
        <p:spPr>
          <a:xfrm>
            <a:off x="1228680" y="5930640"/>
            <a:ext cx="3426480" cy="302400"/>
          </a:xfrm>
          <a:prstGeom prst="rect">
            <a:avLst/>
          </a:prstGeom>
          <a:noFill/>
          <a:ln w="0">
            <a:noFill/>
          </a:ln>
        </p:spPr>
        <p:txBody>
          <a:bodyPr lIns="0" tIns="0" rIns="0" bIns="0" anchor="ctr">
            <a:noAutofit/>
          </a:bodyPr>
          <a:lstStyle/>
          <a:p>
            <a:pPr algn="l" defTabSz="914400">
              <a:lnSpc>
                <a:spcPts val="2098"/>
              </a:lnSpc>
              <a:buNone/>
            </a:pPr>
            <a:endParaRPr sz="1350" kern="1200">
              <a:latin typeface="TencentSans W7"/>
              <a:ea typeface="TencentSans W7"/>
              <a:cs typeface="TencentSans W7"/>
            </a:endParaRPr>
          </a:p>
        </p:txBody>
      </p:sp>
      <p:pic>
        <p:nvPicPr>
          <p:cNvPr id="150" name="图片 74"/>
          <p:cNvPicPr>
            <a:picLocks noChangeAspect="1"/>
          </p:cNvPicPr>
          <p:nvPr/>
        </p:nvPicPr>
        <p:blipFill>
          <a:blip r:embed="rId17"/>
          <a:stretch/>
        </p:blipFill>
        <p:spPr>
          <a:xfrm>
            <a:off x="6876000" y="4158720"/>
            <a:ext cx="190440" cy="190440"/>
          </a:xfrm>
          <a:prstGeom prst="rect">
            <a:avLst/>
          </a:prstGeom>
          <a:ln w="0">
            <a:noFill/>
          </a:ln>
        </p:spPr>
      </p:pic>
      <p:sp>
        <p:nvSpPr>
          <p:cNvPr id="76" name="tb_15">
            <a:extLst>
              <a:ext uri="{FF2B5EF4-FFF2-40B4-BE49-F238E27FC236}">
                <a16:creationId xmlns:a16="http://schemas.microsoft.com/office/drawing/2014/main" id="{C839C31D-06FF-9C3D-B868-45EA11C950FD}"/>
              </a:ext>
            </a:extLst>
          </p:cNvPr>
          <p:cNvSpPr>
            <a:spLocks noGrp="1"/>
          </p:cNvSpPr>
          <p:nvPr/>
        </p:nvSpPr>
        <p:spPr>
          <a:xfrm>
            <a:off x="7142760" y="4099044"/>
            <a:ext cx="1419840" cy="302400"/>
          </a:xfrm>
          <a:prstGeom prst="rect">
            <a:avLst/>
          </a:prstGeom>
          <a:noFill/>
          <a:ln w="0">
            <a:noFill/>
          </a:ln>
        </p:spPr>
        <p:txBody>
          <a:bodyPr lIns="0" tIns="0" rIns="0" bIns="0" anchor="ctr">
            <a:noAutofit/>
          </a:bodyPr>
          <a:lstStyle/>
          <a:p>
            <a:pPr algn="l" defTabSz="914400">
              <a:lnSpc>
                <a:spcPts val="2098"/>
              </a:lnSpc>
              <a:buNone/>
            </a:pPr>
            <a:r>
              <a:rPr>
                <a:solidFill>
                  <a:srgbClr val="003B9E"/>
                </a:solidFill>
                <a:latin typeface="TencentSans W7"/>
                <a:ea typeface="TencentSans W7"/>
                <a:cs typeface="TencentSans W7"/>
              </a:rPr>
              <a:t>四类收入</a:t>
            </a:r>
            <a:endParaRPr kern="1200">
              <a:latin typeface="TencentSans W7"/>
              <a:ea typeface="TencentSans W7"/>
              <a:cs typeface="TencentSans W7"/>
            </a:endParaRPr>
          </a:p>
        </p:txBody>
      </p:sp>
      <p:pic>
        <p:nvPicPr>
          <p:cNvPr id="152" name="图片 76"/>
          <p:cNvPicPr>
            <a:picLocks noChangeAspect="1"/>
          </p:cNvPicPr>
          <p:nvPr/>
        </p:nvPicPr>
        <p:blipFill>
          <a:blip r:embed="rId18"/>
          <a:stretch/>
        </p:blipFill>
        <p:spPr>
          <a:xfrm>
            <a:off x="6876000" y="4501800"/>
            <a:ext cx="2271960" cy="830160"/>
          </a:xfrm>
          <a:prstGeom prst="rect">
            <a:avLst/>
          </a:prstGeom>
          <a:ln w="0">
            <a:noFill/>
          </a:ln>
        </p:spPr>
      </p:pic>
      <p:pic>
        <p:nvPicPr>
          <p:cNvPr id="153" name="图片 77"/>
          <p:cNvPicPr>
            <a:picLocks noChangeAspect="1"/>
          </p:cNvPicPr>
          <p:nvPr/>
        </p:nvPicPr>
        <p:blipFill>
          <a:blip r:embed="rId19"/>
          <a:stretch/>
        </p:blipFill>
        <p:spPr>
          <a:xfrm>
            <a:off x="7821360" y="4554720"/>
            <a:ext cx="380880" cy="380880"/>
          </a:xfrm>
          <a:prstGeom prst="rect">
            <a:avLst/>
          </a:prstGeom>
          <a:ln w="0">
            <a:noFill/>
          </a:ln>
        </p:spPr>
      </p:pic>
      <p:sp>
        <p:nvSpPr>
          <p:cNvPr id="79" name="tb_16">
            <a:extLst>
              <a:ext uri="{FF2B5EF4-FFF2-40B4-BE49-F238E27FC236}">
                <a16:creationId xmlns:a16="http://schemas.microsoft.com/office/drawing/2014/main" id="{E08824E9-7742-090F-C7FC-E26444A1C70C}"/>
              </a:ext>
            </a:extLst>
          </p:cNvPr>
          <p:cNvSpPr>
            <a:spLocks noGrp="1"/>
          </p:cNvSpPr>
          <p:nvPr/>
        </p:nvSpPr>
        <p:spPr>
          <a:xfrm>
            <a:off x="7783560" y="5050080"/>
            <a:ext cx="548640" cy="264600"/>
          </a:xfrm>
          <a:prstGeom prst="rect">
            <a:avLst/>
          </a:prstGeom>
          <a:noFill/>
          <a:ln w="0">
            <a:noFill/>
          </a:ln>
        </p:spPr>
        <p:txBody>
          <a:bodyPr lIns="0" tIns="0" rIns="0" bIns="0" anchor="ctr">
            <a:noAutofit/>
          </a:bodyPr>
          <a:lstStyle/>
          <a:p>
            <a:pPr algn="l" defTabSz="914400">
              <a:lnSpc>
                <a:spcPts val="1800"/>
              </a:lnSpc>
              <a:buNone/>
            </a:pPr>
            <a:r>
              <a:rPr sz="1200">
                <a:solidFill>
                  <a:srgbClr val="1F2937"/>
                </a:solidFill>
                <a:latin typeface="TencentSans W7"/>
                <a:ea typeface="TencentSans W7"/>
                <a:cs typeface="TencentSans W7"/>
              </a:rPr>
              <a:t>License</a:t>
            </a:r>
            <a:endParaRPr sz="1200" kern="1200">
              <a:latin typeface="TencentSans W7"/>
              <a:ea typeface="TencentSans W7"/>
              <a:cs typeface="TencentSans W7"/>
            </a:endParaRPr>
          </a:p>
        </p:txBody>
      </p:sp>
      <p:pic>
        <p:nvPicPr>
          <p:cNvPr id="155" name="图片 79"/>
          <p:cNvPicPr>
            <a:picLocks noChangeAspect="1"/>
          </p:cNvPicPr>
          <p:nvPr/>
        </p:nvPicPr>
        <p:blipFill>
          <a:blip r:embed="rId20"/>
          <a:stretch/>
        </p:blipFill>
        <p:spPr>
          <a:xfrm>
            <a:off x="9262440" y="4501800"/>
            <a:ext cx="2271960" cy="830160"/>
          </a:xfrm>
          <a:prstGeom prst="rect">
            <a:avLst/>
          </a:prstGeom>
          <a:ln w="0">
            <a:noFill/>
          </a:ln>
        </p:spPr>
      </p:pic>
      <p:pic>
        <p:nvPicPr>
          <p:cNvPr id="156" name="图片 80"/>
          <p:cNvPicPr>
            <a:picLocks noChangeAspect="1"/>
          </p:cNvPicPr>
          <p:nvPr/>
        </p:nvPicPr>
        <p:blipFill>
          <a:blip r:embed="rId21"/>
          <a:stretch/>
        </p:blipFill>
        <p:spPr>
          <a:xfrm>
            <a:off x="10207800" y="4554720"/>
            <a:ext cx="380880" cy="380880"/>
          </a:xfrm>
          <a:prstGeom prst="rect">
            <a:avLst/>
          </a:prstGeom>
          <a:ln w="0">
            <a:noFill/>
          </a:ln>
        </p:spPr>
      </p:pic>
      <p:sp>
        <p:nvSpPr>
          <p:cNvPr id="82" name="tb_17">
            <a:extLst>
              <a:ext uri="{FF2B5EF4-FFF2-40B4-BE49-F238E27FC236}">
                <a16:creationId xmlns:a16="http://schemas.microsoft.com/office/drawing/2014/main" id="{D5450D3E-6B76-2B6F-EE97-F9401268CEB8}"/>
              </a:ext>
            </a:extLst>
          </p:cNvPr>
          <p:cNvSpPr>
            <a:spLocks noGrp="1"/>
          </p:cNvSpPr>
          <p:nvPr/>
        </p:nvSpPr>
        <p:spPr>
          <a:xfrm>
            <a:off x="10170000" y="5050080"/>
            <a:ext cx="548640" cy="264600"/>
          </a:xfrm>
          <a:prstGeom prst="rect">
            <a:avLst/>
          </a:prstGeom>
          <a:noFill/>
          <a:ln w="0">
            <a:noFill/>
          </a:ln>
        </p:spPr>
        <p:txBody>
          <a:bodyPr lIns="0" tIns="0" rIns="0" bIns="0" anchor="ctr">
            <a:noAutofit/>
          </a:bodyPr>
          <a:lstStyle/>
          <a:p>
            <a:pPr algn="l" defTabSz="914400">
              <a:lnSpc>
                <a:spcPts val="1800"/>
              </a:lnSpc>
              <a:buNone/>
            </a:pPr>
            <a:r>
              <a:rPr sz="1200">
                <a:solidFill>
                  <a:srgbClr val="1F2937"/>
                </a:solidFill>
                <a:latin typeface="TencentSans W7"/>
                <a:ea typeface="TencentSans W7"/>
                <a:cs typeface="TencentSans W7"/>
              </a:rPr>
              <a:t>AI 咨询</a:t>
            </a:r>
            <a:endParaRPr sz="1200" kern="1200">
              <a:latin typeface="TencentSans W7"/>
              <a:ea typeface="TencentSans W7"/>
              <a:cs typeface="TencentSans W7"/>
            </a:endParaRPr>
          </a:p>
        </p:txBody>
      </p:sp>
      <p:pic>
        <p:nvPicPr>
          <p:cNvPr id="158" name="图片 82"/>
          <p:cNvPicPr>
            <a:picLocks noChangeAspect="1"/>
          </p:cNvPicPr>
          <p:nvPr/>
        </p:nvPicPr>
        <p:blipFill>
          <a:blip r:embed="rId22"/>
          <a:stretch/>
        </p:blipFill>
        <p:spPr>
          <a:xfrm>
            <a:off x="6876000" y="5446440"/>
            <a:ext cx="2271960" cy="830160"/>
          </a:xfrm>
          <a:prstGeom prst="rect">
            <a:avLst/>
          </a:prstGeom>
          <a:ln w="0">
            <a:noFill/>
          </a:ln>
        </p:spPr>
      </p:pic>
      <p:pic>
        <p:nvPicPr>
          <p:cNvPr id="159" name="图片 83"/>
          <p:cNvPicPr>
            <a:picLocks noChangeAspect="1"/>
          </p:cNvPicPr>
          <p:nvPr/>
        </p:nvPicPr>
        <p:blipFill>
          <a:blip r:embed="rId23"/>
          <a:stretch/>
        </p:blipFill>
        <p:spPr>
          <a:xfrm>
            <a:off x="7821360" y="5499720"/>
            <a:ext cx="380880" cy="380880"/>
          </a:xfrm>
          <a:prstGeom prst="rect">
            <a:avLst/>
          </a:prstGeom>
          <a:ln w="0">
            <a:noFill/>
          </a:ln>
        </p:spPr>
      </p:pic>
      <p:sp>
        <p:nvSpPr>
          <p:cNvPr id="85" name="tb_18">
            <a:extLst>
              <a:ext uri="{FF2B5EF4-FFF2-40B4-BE49-F238E27FC236}">
                <a16:creationId xmlns:a16="http://schemas.microsoft.com/office/drawing/2014/main" id="{7345B2A8-FC75-4CE3-6F5E-428809203491}"/>
              </a:ext>
            </a:extLst>
          </p:cNvPr>
          <p:cNvSpPr>
            <a:spLocks noGrp="1"/>
          </p:cNvSpPr>
          <p:nvPr/>
        </p:nvSpPr>
        <p:spPr>
          <a:xfrm>
            <a:off x="7707240" y="5995080"/>
            <a:ext cx="731160" cy="264600"/>
          </a:xfrm>
          <a:prstGeom prst="rect">
            <a:avLst/>
          </a:prstGeom>
          <a:noFill/>
          <a:ln w="0">
            <a:noFill/>
          </a:ln>
        </p:spPr>
        <p:txBody>
          <a:bodyPr lIns="0" tIns="0" rIns="0" bIns="0" anchor="ctr">
            <a:noAutofit/>
          </a:bodyPr>
          <a:lstStyle/>
          <a:p>
            <a:pPr algn="l" defTabSz="914400">
              <a:lnSpc>
                <a:spcPts val="1800"/>
              </a:lnSpc>
              <a:buNone/>
            </a:pPr>
            <a:r>
              <a:rPr sz="1200">
                <a:solidFill>
                  <a:srgbClr val="1F2937"/>
                </a:solidFill>
                <a:latin typeface="TencentSans W7"/>
                <a:ea typeface="TencentSans W7"/>
                <a:cs typeface="TencentSans W7"/>
              </a:rPr>
              <a:t>集成开发</a:t>
            </a:r>
            <a:endParaRPr sz="1200" kern="1200">
              <a:latin typeface="TencentSans W7"/>
              <a:ea typeface="TencentSans W7"/>
              <a:cs typeface="TencentSans W7"/>
            </a:endParaRPr>
          </a:p>
        </p:txBody>
      </p:sp>
      <p:pic>
        <p:nvPicPr>
          <p:cNvPr id="161" name="图片 85"/>
          <p:cNvPicPr>
            <a:picLocks noChangeAspect="1"/>
          </p:cNvPicPr>
          <p:nvPr/>
        </p:nvPicPr>
        <p:blipFill>
          <a:blip r:embed="rId24"/>
          <a:stretch/>
        </p:blipFill>
        <p:spPr>
          <a:xfrm>
            <a:off x="9262440" y="5446440"/>
            <a:ext cx="2271960" cy="830160"/>
          </a:xfrm>
          <a:prstGeom prst="rect">
            <a:avLst/>
          </a:prstGeom>
          <a:ln w="0">
            <a:noFill/>
          </a:ln>
        </p:spPr>
      </p:pic>
      <p:pic>
        <p:nvPicPr>
          <p:cNvPr id="162" name="图片 86"/>
          <p:cNvPicPr>
            <a:picLocks noChangeAspect="1"/>
          </p:cNvPicPr>
          <p:nvPr/>
        </p:nvPicPr>
        <p:blipFill>
          <a:blip r:embed="rId25"/>
          <a:stretch/>
        </p:blipFill>
        <p:spPr>
          <a:xfrm>
            <a:off x="10207800" y="5499720"/>
            <a:ext cx="380880" cy="380880"/>
          </a:xfrm>
          <a:prstGeom prst="rect">
            <a:avLst/>
          </a:prstGeom>
          <a:ln w="0">
            <a:noFill/>
          </a:ln>
        </p:spPr>
      </p:pic>
      <p:sp>
        <p:nvSpPr>
          <p:cNvPr id="88" name="tb_19">
            <a:extLst>
              <a:ext uri="{FF2B5EF4-FFF2-40B4-BE49-F238E27FC236}">
                <a16:creationId xmlns:a16="http://schemas.microsoft.com/office/drawing/2014/main" id="{07C23CEB-F963-9BEC-74E2-A1EAF6306A17}"/>
              </a:ext>
            </a:extLst>
          </p:cNvPr>
          <p:cNvSpPr>
            <a:spLocks noGrp="1"/>
          </p:cNvSpPr>
          <p:nvPr/>
        </p:nvSpPr>
        <p:spPr>
          <a:xfrm>
            <a:off x="9761516" y="5983205"/>
            <a:ext cx="1689391" cy="249480"/>
          </a:xfrm>
          <a:prstGeom prst="rect">
            <a:avLst/>
          </a:prstGeom>
          <a:noFill/>
          <a:ln w="0">
            <a:noFill/>
          </a:ln>
        </p:spPr>
        <p:txBody>
          <a:bodyPr lIns="0" tIns="0" rIns="0" bIns="0" anchor="ctr">
            <a:noAutofit/>
          </a:bodyPr>
          <a:lstStyle/>
          <a:p>
            <a:pPr algn="l" defTabSz="914400">
              <a:lnSpc>
                <a:spcPts val="1800"/>
              </a:lnSpc>
              <a:buNone/>
            </a:pPr>
            <a:r>
              <a:rPr sz="1200">
                <a:solidFill>
                  <a:srgbClr val="1F2937"/>
                </a:solidFill>
                <a:latin typeface="TencentSans W7"/>
                <a:ea typeface="TencentSans W7"/>
                <a:cs typeface="TencentSans W7"/>
              </a:rPr>
              <a:t>长期运营</a:t>
            </a:r>
            <a:endParaRPr sz="1200" kern="1200">
              <a:latin typeface="TencentSans W7"/>
              <a:ea typeface="TencentSans W7"/>
              <a:cs typeface="TencentSans W7"/>
            </a:endParaRPr>
          </a:p>
        </p:txBody>
      </p:sp>
      <p:sp>
        <p:nvSpPr>
          <p:cNvPr id="91" name="tb_6">
            <a:extLst>
              <a:ext uri="{FF2B5EF4-FFF2-40B4-BE49-F238E27FC236}">
                <a16:creationId xmlns:a16="http://schemas.microsoft.com/office/drawing/2014/main" id="{544BBF14-2F45-4103-AF93-F305963EC931}"/>
              </a:ext>
            </a:extLst>
          </p:cNvPr>
          <p:cNvSpPr>
            <a:spLocks noGrp="1"/>
          </p:cNvSpPr>
          <p:nvPr/>
        </p:nvSpPr>
        <p:spPr>
          <a:xfrm>
            <a:off x="8356680" y="2361960"/>
            <a:ext cx="3824640" cy="302400"/>
          </a:xfrm>
          <a:prstGeom prst="rect">
            <a:avLst/>
          </a:prstGeom>
          <a:noFill/>
          <a:ln w="0">
            <a:noFill/>
          </a:ln>
        </p:spPr>
        <p:txBody>
          <a:bodyPr lIns="0" tIns="0" rIns="0" bIns="0" anchor="ctr">
            <a:noAutofit/>
          </a:bodyPr>
          <a:lstStyle/>
          <a:p>
            <a:pPr algn="l" defTabSz="914400">
              <a:lnSpc>
                <a:spcPts val="2098"/>
              </a:lnSpc>
              <a:buNone/>
            </a:pPr>
            <a:r>
              <a:rPr>
                <a:solidFill>
                  <a:srgbClr val="003B9E"/>
                </a:solidFill>
                <a:latin typeface="TencentSans W7"/>
                <a:ea typeface="TencentSans W7"/>
                <a:cs typeface="TencentSans W7"/>
              </a:rPr>
              <a:t>运营扩容</a:t>
            </a:r>
            <a:endParaRPr kern="1200">
              <a:latin typeface="TencentSans W7"/>
              <a:ea typeface="TencentSans W7"/>
              <a:cs typeface="TencentSans W7"/>
            </a:endParaRPr>
          </a:p>
        </p:txBody>
      </p:sp>
      <p:sp>
        <p:nvSpPr>
          <p:cNvPr id="92" name="tb_12">
            <a:extLst>
              <a:ext uri="{FF2B5EF4-FFF2-40B4-BE49-F238E27FC236}">
                <a16:creationId xmlns:a16="http://schemas.microsoft.com/office/drawing/2014/main" id="{BA469D80-5C63-9158-027F-0FDF59AF2A1E}"/>
              </a:ext>
            </a:extLst>
          </p:cNvPr>
          <p:cNvSpPr>
            <a:spLocks noGrp="1"/>
          </p:cNvSpPr>
          <p:nvPr/>
        </p:nvSpPr>
        <p:spPr>
          <a:xfrm>
            <a:off x="1190160" y="5905830"/>
            <a:ext cx="4868114" cy="302400"/>
          </a:xfrm>
          <a:prstGeom prst="rect">
            <a:avLst/>
          </a:prstGeom>
          <a:noFill/>
          <a:ln w="0">
            <a:noFill/>
          </a:ln>
        </p:spPr>
        <p:txBody>
          <a:bodyPr lIns="0" tIns="0" rIns="0" bIns="0" anchor="ctr">
            <a:noAutofit/>
          </a:bodyPr>
          <a:lstStyle/>
          <a:p>
            <a:pPr algn="l" defTabSz="914400">
              <a:lnSpc>
                <a:spcPts val="2098"/>
              </a:lnSpc>
              <a:buNone/>
            </a:pPr>
            <a:r>
              <a:rPr sz="1350">
                <a:solidFill>
                  <a:srgbClr val="1F2937"/>
                </a:solidFill>
                <a:latin typeface="TencentSans W7"/>
                <a:ea typeface="TencentSans W7"/>
                <a:cs typeface="TencentSans W7"/>
              </a:rPr>
              <a:t>跨部门复制决定客单价与扩容率</a:t>
            </a:r>
            <a:endParaRPr sz="1350" kern="1200">
              <a:latin typeface="TencentSans W7"/>
              <a:ea typeface="TencentSans W7"/>
              <a:cs typeface="TencentSans W7"/>
            </a:endParaRPr>
          </a:p>
        </p:txBody>
      </p:sp>
      <p:pic>
        <p:nvPicPr>
          <p:cNvPr id="166" name="图片 2"/>
          <p:cNvPicPr>
            <a:picLocks noChangeAspect="1"/>
          </p:cNvPicPr>
          <p:nvPr/>
        </p:nvPicPr>
        <p:blipFill>
          <a:blip r:embed="rId26"/>
          <a:stretch/>
        </p:blipFill>
        <p:spPr>
          <a:xfrm>
            <a:off x="8881985" y="999996"/>
            <a:ext cx="438120" cy="438120"/>
          </a:xfrm>
          <a:prstGeom prst="rect">
            <a:avLst/>
          </a:prstGeom>
          <a:ln w="0">
            <a:noFill/>
          </a:ln>
        </p:spPr>
      </p:pic>
      <p:sp>
        <p:nvSpPr>
          <p:cNvPr id="4" name="tb_12">
            <a:hlinkClick r:id="rId27"/>
            <a:extLst>
              <a:ext uri="{FF2B5EF4-FFF2-40B4-BE49-F238E27FC236}">
                <a16:creationId xmlns:a16="http://schemas.microsoft.com/office/drawing/2014/main" id="{81661095-9D2C-4E9C-7BEA-AB2535699A79}"/>
              </a:ext>
            </a:extLst>
          </p:cNvPr>
          <p:cNvSpPr>
            <a:spLocks noGrp="1"/>
          </p:cNvSpPr>
          <p:nvPr/>
        </p:nvSpPr>
        <p:spPr>
          <a:xfrm>
            <a:off x="9406145" y="1064160"/>
            <a:ext cx="914040" cy="302400"/>
          </a:xfrm>
          <a:prstGeom prst="rect">
            <a:avLst/>
          </a:prstGeom>
          <a:noFill/>
          <a:ln w="0">
            <a:noFill/>
          </a:ln>
        </p:spPr>
        <p:txBody>
          <a:bodyPr lIns="0" tIns="0" rIns="0" bIns="0" anchor="ctr">
            <a:noAutofit/>
          </a:bodyPr>
          <a:lstStyle/>
          <a:p>
            <a:pPr algn="l" defTabSz="914400">
              <a:lnSpc>
                <a:spcPts val="2098"/>
              </a:lnSpc>
              <a:buNone/>
            </a:pPr>
            <a:r>
              <a:rPr>
                <a:solidFill>
                  <a:srgbClr val="1F2937"/>
                </a:solidFill>
                <a:latin typeface="TencentSans W7"/>
                <a:ea typeface="TencentSans W7"/>
                <a:cs typeface="TencentSans W7"/>
                <a:hlinkClick r:id="rId28"/>
              </a:rPr>
              <a:t>快速切入</a:t>
            </a:r>
            <a:endParaRPr kern="1200">
              <a:latin typeface="TencentSans W7"/>
              <a:ea typeface="TencentSans W7"/>
              <a:cs typeface="TencentSans W7"/>
            </a:endParaRPr>
          </a:p>
        </p:txBody>
      </p:sp>
      <p:pic>
        <p:nvPicPr>
          <p:cNvPr id="168" name="图片 4"/>
          <p:cNvPicPr>
            <a:picLocks noChangeAspect="1"/>
          </p:cNvPicPr>
          <p:nvPr/>
        </p:nvPicPr>
        <p:blipFill>
          <a:blip r:embed="rId29"/>
          <a:stretch/>
        </p:blipFill>
        <p:spPr>
          <a:xfrm>
            <a:off x="10366582" y="999996"/>
            <a:ext cx="438120" cy="438120"/>
          </a:xfrm>
          <a:prstGeom prst="rect">
            <a:avLst/>
          </a:prstGeom>
          <a:ln w="0">
            <a:noFill/>
          </a:ln>
        </p:spPr>
      </p:pic>
      <p:sp>
        <p:nvSpPr>
          <p:cNvPr id="6" name="tb_15">
            <a:extLst>
              <a:ext uri="{FF2B5EF4-FFF2-40B4-BE49-F238E27FC236}">
                <a16:creationId xmlns:a16="http://schemas.microsoft.com/office/drawing/2014/main" id="{CEADD3A5-9D67-5CD2-56A5-374202296003}"/>
              </a:ext>
            </a:extLst>
          </p:cNvPr>
          <p:cNvSpPr>
            <a:spLocks noGrp="1"/>
          </p:cNvSpPr>
          <p:nvPr/>
        </p:nvSpPr>
        <p:spPr>
          <a:xfrm>
            <a:off x="10890742" y="1064160"/>
            <a:ext cx="914040" cy="302400"/>
          </a:xfrm>
          <a:prstGeom prst="rect">
            <a:avLst/>
          </a:prstGeom>
          <a:noFill/>
          <a:ln w="0">
            <a:noFill/>
          </a:ln>
        </p:spPr>
        <p:txBody>
          <a:bodyPr lIns="0" tIns="0" rIns="0" bIns="0" anchor="ctr">
            <a:noAutofit/>
          </a:bodyPr>
          <a:lstStyle/>
          <a:p>
            <a:pPr algn="l" defTabSz="914400">
              <a:lnSpc>
                <a:spcPts val="2098"/>
              </a:lnSpc>
              <a:buNone/>
            </a:pPr>
            <a:r>
              <a:rPr>
                <a:solidFill>
                  <a:srgbClr val="1F2937"/>
                </a:solidFill>
                <a:latin typeface="TencentSans W7"/>
                <a:ea typeface="TencentSans W7"/>
                <a:cs typeface="TencentSans W7"/>
                <a:hlinkClick r:id="rId27"/>
              </a:rPr>
              <a:t>长期增长</a:t>
            </a:r>
            <a:endParaRPr kern="1200">
              <a:latin typeface="TencentSans W7"/>
              <a:ea typeface="TencentSans W7"/>
              <a:cs typeface="TencentSans W7"/>
            </a:endParaRPr>
          </a:p>
        </p:txBody>
      </p:sp>
      <p:sp>
        <p:nvSpPr>
          <p:cNvPr id="9" name="tb_15">
            <a:extLst>
              <a:ext uri="{FF2B5EF4-FFF2-40B4-BE49-F238E27FC236}">
                <a16:creationId xmlns:a16="http://schemas.microsoft.com/office/drawing/2014/main" id="{244F698B-F4AE-FB59-C90D-07995DB2BA00}"/>
              </a:ext>
            </a:extLst>
          </p:cNvPr>
          <p:cNvSpPr>
            <a:spLocks noGrp="1"/>
          </p:cNvSpPr>
          <p:nvPr/>
        </p:nvSpPr>
        <p:spPr>
          <a:xfrm>
            <a:off x="7356340" y="1060740"/>
            <a:ext cx="1419840" cy="302400"/>
          </a:xfrm>
          <a:prstGeom prst="rect">
            <a:avLst/>
          </a:prstGeom>
          <a:noFill/>
          <a:ln w="0">
            <a:noFill/>
          </a:ln>
        </p:spPr>
        <p:txBody>
          <a:bodyPr lIns="0" tIns="0" rIns="0" bIns="0" anchor="ctr">
            <a:noAutofit/>
          </a:bodyPr>
          <a:lstStyle/>
          <a:p>
            <a:pPr algn="l" defTabSz="914400">
              <a:lnSpc>
                <a:spcPts val="2098"/>
              </a:lnSpc>
              <a:buNone/>
            </a:pPr>
            <a:r>
              <a:rPr>
                <a:solidFill>
                  <a:srgbClr val="003B9E"/>
                </a:solidFill>
                <a:latin typeface="TencentSans W7"/>
                <a:ea typeface="TencentSans W7"/>
                <a:cs typeface="TencentSans W7"/>
              </a:rPr>
              <a:t>收入路径→</a:t>
            </a:r>
            <a:endParaRPr kern="1200">
              <a:latin typeface="TencentSans W7"/>
              <a:ea typeface="TencentSans W7"/>
              <a:cs typeface="TencentSans W7"/>
            </a:endParaRPr>
          </a:p>
        </p:txBody>
      </p:sp>
    </p:spTree>
    <p:extLst>
      <p:ext uri="{BB962C8B-B14F-4D97-AF65-F5344CB8AC3E}">
        <p14:creationId xmlns:p14="http://schemas.microsoft.com/office/powerpoint/2010/main" val="29195539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文本">
            <a:extLst>
              <a:ext uri="{FF2B5EF4-FFF2-40B4-BE49-F238E27FC236}">
                <a16:creationId xmlns:a16="http://schemas.microsoft.com/office/drawing/2014/main" id="{52AA62DD-3AF6-9161-30F7-73680912678E}"/>
              </a:ext>
            </a:extLst>
          </p:cNvPr>
          <p:cNvSpPr>
            <a:spLocks noGrp="1"/>
          </p:cNvSpPr>
          <p:nvPr/>
        </p:nvSpPr>
        <p:spPr>
          <a:xfrm>
            <a:off x="826183" y="259039"/>
            <a:ext cx="8141335" cy="438912"/>
          </a:xfrm>
          <a:prstGeom prst="rect">
            <a:avLst/>
          </a:prstGeom>
          <a:ln w="12700"/>
          <a:effectLst>
            <a:outerShdw blurRad="50800" dist="38100" dir="2700000" algn="tl" rotWithShape="0">
              <a:prstClr val="black">
                <a:alpha val="40000"/>
              </a:prstClr>
            </a:outerShdw>
          </a:effectLst>
        </p:spPr>
        <p:txBody>
          <a:bodyPr wrap="square" lIns="0" tIns="0" rIns="0" bIns="0">
            <a:spAutoFit/>
          </a:bodyPr>
          <a:lstStyle>
            <a:lvl1pPr algn="l" defTabSz="457200">
              <a:lnSpc>
                <a:spcPct val="120000"/>
              </a:lnSpc>
              <a:buNone/>
              <a:defRPr sz="2400">
                <a:solidFill>
                  <a:schemeClr val="tx2"/>
                </a:solidFill>
                <a:latin typeface="腾讯体 W7"/>
                <a:ea typeface="腾讯体 W7"/>
                <a:cs typeface="腾讯体 W7"/>
              </a:defRPr>
            </a:lvl1pPr>
            <a:lvl2pPr marL="635000" indent="-317500" algn="l" defTabSz="228600">
              <a:lnSpc>
                <a:spcPct val="120000"/>
              </a:lnSpc>
              <a:buSzPct val="125000"/>
              <a:buChar char="•"/>
              <a:defRPr sz="2600" b="0">
                <a:latin typeface="FZLanTingHei-R-GBK"/>
                <a:ea typeface="FZLanTingHei-R-GBK"/>
                <a:cs typeface="FZLanTingHei-R-GBK"/>
              </a:defRPr>
            </a:lvl2pPr>
            <a:lvl3pPr marL="635000" indent="0" algn="l" defTabSz="228600">
              <a:lnSpc>
                <a:spcPct val="120000"/>
              </a:lnSpc>
              <a:buSzPct val="125000"/>
              <a:buNone/>
              <a:defRPr sz="2600" b="0">
                <a:latin typeface="FZLanTingHei-R-GBK"/>
                <a:ea typeface="FZLanTingHei-R-GBK"/>
                <a:cs typeface="FZLanTingHei-R-GBK"/>
              </a:defRPr>
            </a:lvl3pPr>
            <a:lvl4pPr marL="1270000" indent="-317500" algn="l" defTabSz="228600">
              <a:lnSpc>
                <a:spcPct val="120000"/>
              </a:lnSpc>
              <a:buSzPct val="125000"/>
              <a:buChar char="•"/>
              <a:defRPr sz="2600" b="0">
                <a:latin typeface="FZLanTingHei-R-GBK"/>
                <a:ea typeface="FZLanTingHei-R-GBK"/>
                <a:cs typeface="FZLanTingHei-R-GBK"/>
              </a:defRPr>
            </a:lvl4pPr>
            <a:lvl5pPr marL="1587500" indent="-317500" algn="l" defTabSz="228600">
              <a:lnSpc>
                <a:spcPct val="120000"/>
              </a:lnSpc>
              <a:buSzPct val="125000"/>
              <a:buChar char="•"/>
              <a:defRPr sz="2600" b="0">
                <a:latin typeface="FZLanTingHei-R-GBK"/>
                <a:ea typeface="FZLanTingHei-R-GBK"/>
                <a:cs typeface="FZLanTingHei-R-GBK"/>
              </a:defRPr>
            </a:lvl5pPr>
            <a:lvl6pPr marL="1905000" indent="-317500" algn="l" defTabSz="228600">
              <a:lnSpc>
                <a:spcPct val="120000"/>
              </a:lnSpc>
              <a:buSzPct val="125000"/>
              <a:buChar char="•"/>
              <a:defRPr sz="2600" b="0">
                <a:latin typeface="PingFang SC Regular"/>
                <a:ea typeface="PingFang SC Regular"/>
                <a:cs typeface="PingFang SC Regular"/>
              </a:defRPr>
            </a:lvl6pPr>
            <a:lvl7pPr marL="2222500" indent="-317500" algn="l" defTabSz="228600">
              <a:lnSpc>
                <a:spcPct val="120000"/>
              </a:lnSpc>
              <a:buSzPct val="125000"/>
              <a:buChar char="•"/>
              <a:defRPr sz="2600" b="0">
                <a:latin typeface="PingFang SC Regular"/>
                <a:ea typeface="PingFang SC Regular"/>
                <a:cs typeface="PingFang SC Regular"/>
              </a:defRPr>
            </a:lvl7pPr>
            <a:lvl8pPr marL="2540000" indent="-317500" algn="l" defTabSz="228600">
              <a:lnSpc>
                <a:spcPct val="120000"/>
              </a:lnSpc>
              <a:buSzPct val="125000"/>
              <a:buChar char="•"/>
              <a:defRPr sz="2600" b="0">
                <a:latin typeface="PingFang SC Regular"/>
                <a:ea typeface="PingFang SC Regular"/>
                <a:cs typeface="PingFang SC Regular"/>
              </a:defRPr>
            </a:lvl8pPr>
            <a:lvl9pPr marL="2857500" indent="-317500" algn="l" defTabSz="228600">
              <a:lnSpc>
                <a:spcPct val="120000"/>
              </a:lnSpc>
              <a:buSzPct val="125000"/>
              <a:buChar char="•"/>
              <a:defRPr sz="2600" b="0">
                <a:latin typeface="PingFang SC Regular"/>
                <a:ea typeface="PingFang SC Regular"/>
                <a:cs typeface="PingFang SC Regular"/>
              </a:defRPr>
            </a:lvl9pPr>
          </a:lstStyle>
          <a:p>
            <a:r>
              <a:t>城市 PK 不是排名，而是形成复制能力</a:t>
            </a:r>
          </a:p>
        </p:txBody>
      </p:sp>
      <p:pic>
        <p:nvPicPr>
          <p:cNvPr id="191" name="图片 111"/>
          <p:cNvPicPr>
            <a:picLocks noChangeAspect="1"/>
          </p:cNvPicPr>
          <p:nvPr/>
        </p:nvPicPr>
        <p:blipFill>
          <a:blip r:embed="rId3"/>
          <a:stretch/>
        </p:blipFill>
        <p:spPr>
          <a:xfrm>
            <a:off x="276120" y="994848"/>
            <a:ext cx="11639520" cy="5543280"/>
          </a:xfrm>
          <a:prstGeom prst="rect">
            <a:avLst/>
          </a:prstGeom>
          <a:ln w="0">
            <a:noFill/>
          </a:ln>
        </p:spPr>
      </p:pic>
      <p:pic>
        <p:nvPicPr>
          <p:cNvPr id="192" name="图片 112"/>
          <p:cNvPicPr>
            <a:picLocks noChangeAspect="1"/>
          </p:cNvPicPr>
          <p:nvPr/>
        </p:nvPicPr>
        <p:blipFill>
          <a:blip r:embed="rId4"/>
          <a:stretch/>
        </p:blipFill>
        <p:spPr>
          <a:xfrm>
            <a:off x="342720" y="1023648"/>
            <a:ext cx="11544120" cy="542880"/>
          </a:xfrm>
          <a:prstGeom prst="rect">
            <a:avLst/>
          </a:prstGeom>
          <a:ln w="0">
            <a:noFill/>
          </a:ln>
        </p:spPr>
      </p:pic>
      <p:sp>
        <p:nvSpPr>
          <p:cNvPr id="114" name="tb_1">
            <a:extLst>
              <a:ext uri="{FF2B5EF4-FFF2-40B4-BE49-F238E27FC236}">
                <a16:creationId xmlns:a16="http://schemas.microsoft.com/office/drawing/2014/main" id="{64EFD28C-EED1-8F3C-2D5C-D8203C02685E}"/>
              </a:ext>
            </a:extLst>
          </p:cNvPr>
          <p:cNvSpPr>
            <a:spLocks noGrp="1"/>
          </p:cNvSpPr>
          <p:nvPr/>
        </p:nvSpPr>
        <p:spPr>
          <a:xfrm>
            <a:off x="571320" y="1175928"/>
            <a:ext cx="1995120" cy="264600"/>
          </a:xfrm>
          <a:prstGeom prst="rect">
            <a:avLst/>
          </a:prstGeom>
          <a:noFill/>
          <a:ln w="0">
            <a:noFill/>
          </a:ln>
        </p:spPr>
        <p:txBody>
          <a:bodyPr lIns="0" tIns="0" rIns="0" bIns="0" anchor="ctr">
            <a:noAutofit/>
          </a:bodyPr>
          <a:lstStyle/>
          <a:p>
            <a:pPr algn="l" defTabSz="914400">
              <a:lnSpc>
                <a:spcPts val="1800"/>
              </a:lnSpc>
              <a:buNone/>
            </a:pPr>
            <a:r>
              <a:rPr sz="1200">
                <a:solidFill>
                  <a:srgbClr val="003B9E"/>
                </a:solidFill>
                <a:latin typeface="TencentSans W7"/>
                <a:ea typeface="TencentSans W7"/>
                <a:cs typeface="TencentSans W7"/>
              </a:rPr>
              <a:t>复盘节奏</a:t>
            </a:r>
            <a:endParaRPr sz="1200" kern="1200">
              <a:latin typeface="TencentSans W7"/>
              <a:ea typeface="TencentSans W7"/>
              <a:cs typeface="TencentSans W7"/>
            </a:endParaRPr>
          </a:p>
        </p:txBody>
      </p:sp>
      <p:sp>
        <p:nvSpPr>
          <p:cNvPr id="115" name="tb_2">
            <a:extLst>
              <a:ext uri="{FF2B5EF4-FFF2-40B4-BE49-F238E27FC236}">
                <a16:creationId xmlns:a16="http://schemas.microsoft.com/office/drawing/2014/main" id="{A38EF85B-B859-FCBE-AB7A-E23E4714B3B3}"/>
              </a:ext>
            </a:extLst>
          </p:cNvPr>
          <p:cNvSpPr>
            <a:spLocks noGrp="1"/>
          </p:cNvSpPr>
          <p:nvPr/>
        </p:nvSpPr>
        <p:spPr>
          <a:xfrm>
            <a:off x="2234160" y="1175928"/>
            <a:ext cx="3325680" cy="264600"/>
          </a:xfrm>
          <a:prstGeom prst="rect">
            <a:avLst/>
          </a:prstGeom>
          <a:noFill/>
          <a:ln w="0">
            <a:noFill/>
          </a:ln>
        </p:spPr>
        <p:txBody>
          <a:bodyPr lIns="0" tIns="0" rIns="0" bIns="0" anchor="ctr">
            <a:noAutofit/>
          </a:bodyPr>
          <a:lstStyle/>
          <a:p>
            <a:pPr algn="l" defTabSz="914400">
              <a:lnSpc>
                <a:spcPts val="1800"/>
              </a:lnSpc>
              <a:buNone/>
            </a:pPr>
            <a:r>
              <a:rPr sz="1200">
                <a:solidFill>
                  <a:srgbClr val="003B9E"/>
                </a:solidFill>
                <a:latin typeface="TencentSans W7"/>
                <a:ea typeface="TencentSans W7"/>
                <a:cs typeface="TencentSans W7"/>
              </a:rPr>
              <a:t>责任对象</a:t>
            </a:r>
            <a:endParaRPr sz="1200" kern="1200">
              <a:latin typeface="TencentSans W7"/>
              <a:ea typeface="TencentSans W7"/>
              <a:cs typeface="TencentSans W7"/>
            </a:endParaRPr>
          </a:p>
        </p:txBody>
      </p:sp>
      <p:sp>
        <p:nvSpPr>
          <p:cNvPr id="116" name="tb_3">
            <a:extLst>
              <a:ext uri="{FF2B5EF4-FFF2-40B4-BE49-F238E27FC236}">
                <a16:creationId xmlns:a16="http://schemas.microsoft.com/office/drawing/2014/main" id="{1DB8CF69-352C-1A46-D886-FE3C028C3DF3}"/>
              </a:ext>
            </a:extLst>
          </p:cNvPr>
          <p:cNvSpPr>
            <a:spLocks noGrp="1"/>
          </p:cNvSpPr>
          <p:nvPr/>
        </p:nvSpPr>
        <p:spPr>
          <a:xfrm>
            <a:off x="5006160" y="1175928"/>
            <a:ext cx="3990600" cy="264600"/>
          </a:xfrm>
          <a:prstGeom prst="rect">
            <a:avLst/>
          </a:prstGeom>
          <a:noFill/>
          <a:ln w="0">
            <a:noFill/>
          </a:ln>
        </p:spPr>
        <p:txBody>
          <a:bodyPr lIns="0" tIns="0" rIns="0" bIns="0" anchor="ctr">
            <a:noAutofit/>
          </a:bodyPr>
          <a:lstStyle/>
          <a:p>
            <a:pPr algn="l" defTabSz="914400">
              <a:lnSpc>
                <a:spcPts val="1800"/>
              </a:lnSpc>
              <a:buNone/>
            </a:pPr>
            <a:r>
              <a:rPr sz="1200">
                <a:solidFill>
                  <a:srgbClr val="003B9E"/>
                </a:solidFill>
                <a:latin typeface="TencentSans W7"/>
                <a:ea typeface="TencentSans W7"/>
                <a:cs typeface="TencentSans W7"/>
              </a:rPr>
              <a:t>关键数据</a:t>
            </a:r>
            <a:endParaRPr sz="1200" kern="1200">
              <a:latin typeface="TencentSans W7"/>
              <a:ea typeface="TencentSans W7"/>
              <a:cs typeface="TencentSans W7"/>
            </a:endParaRPr>
          </a:p>
        </p:txBody>
      </p:sp>
      <p:sp>
        <p:nvSpPr>
          <p:cNvPr id="117" name="tb_4">
            <a:extLst>
              <a:ext uri="{FF2B5EF4-FFF2-40B4-BE49-F238E27FC236}">
                <a16:creationId xmlns:a16="http://schemas.microsoft.com/office/drawing/2014/main" id="{4A55975D-E881-230B-BA72-A2992949B351}"/>
              </a:ext>
            </a:extLst>
          </p:cNvPr>
          <p:cNvSpPr>
            <a:spLocks noGrp="1"/>
          </p:cNvSpPr>
          <p:nvPr/>
        </p:nvSpPr>
        <p:spPr>
          <a:xfrm>
            <a:off x="8332200" y="1218960"/>
            <a:ext cx="3990600" cy="264600"/>
          </a:xfrm>
          <a:prstGeom prst="rect">
            <a:avLst/>
          </a:prstGeom>
          <a:noFill/>
          <a:ln w="0">
            <a:noFill/>
          </a:ln>
        </p:spPr>
        <p:txBody>
          <a:bodyPr lIns="0" tIns="0" rIns="0" bIns="0" anchor="ctr">
            <a:noAutofit/>
          </a:bodyPr>
          <a:lstStyle/>
          <a:p>
            <a:pPr algn="l" defTabSz="914400">
              <a:lnSpc>
                <a:spcPts val="1800"/>
              </a:lnSpc>
              <a:buNone/>
            </a:pPr>
            <a:r>
              <a:rPr sz="1200">
                <a:solidFill>
                  <a:srgbClr val="003B9E"/>
                </a:solidFill>
                <a:latin typeface="PingFang SC"/>
                <a:ea typeface="PingFang SC"/>
                <a:cs typeface="PingFang SC"/>
              </a:rPr>
              <a:t>沉淀输出</a:t>
            </a:r>
            <a:endParaRPr sz="1200" b="0" kern="1200">
              <a:latin typeface="Arial"/>
              <a:ea typeface="Arial"/>
              <a:cs typeface="Arial"/>
            </a:endParaRPr>
          </a:p>
        </p:txBody>
      </p:sp>
      <p:pic>
        <p:nvPicPr>
          <p:cNvPr id="197" name="图片 117"/>
          <p:cNvPicPr>
            <a:picLocks noChangeAspect="1"/>
          </p:cNvPicPr>
          <p:nvPr/>
        </p:nvPicPr>
        <p:blipFill>
          <a:blip r:embed="rId5"/>
          <a:stretch/>
        </p:blipFill>
        <p:spPr>
          <a:xfrm>
            <a:off x="342720" y="1566528"/>
            <a:ext cx="11544120" cy="707400"/>
          </a:xfrm>
          <a:prstGeom prst="rect">
            <a:avLst/>
          </a:prstGeom>
          <a:ln w="0">
            <a:noFill/>
          </a:ln>
        </p:spPr>
      </p:pic>
      <p:pic>
        <p:nvPicPr>
          <p:cNvPr id="198" name="图片 118"/>
          <p:cNvPicPr>
            <a:picLocks noChangeAspect="1"/>
          </p:cNvPicPr>
          <p:nvPr/>
        </p:nvPicPr>
        <p:blipFill>
          <a:blip r:embed="rId6"/>
          <a:stretch/>
        </p:blipFill>
        <p:spPr>
          <a:xfrm>
            <a:off x="571320" y="1801248"/>
            <a:ext cx="228600" cy="228600"/>
          </a:xfrm>
          <a:prstGeom prst="rect">
            <a:avLst/>
          </a:prstGeom>
          <a:ln w="0">
            <a:noFill/>
          </a:ln>
        </p:spPr>
      </p:pic>
      <p:sp>
        <p:nvSpPr>
          <p:cNvPr id="120" name="tb_5">
            <a:extLst>
              <a:ext uri="{FF2B5EF4-FFF2-40B4-BE49-F238E27FC236}">
                <a16:creationId xmlns:a16="http://schemas.microsoft.com/office/drawing/2014/main" id="{381F0950-B452-77E6-878A-BDF8B690E96A}"/>
              </a:ext>
            </a:extLst>
          </p:cNvPr>
          <p:cNvSpPr>
            <a:spLocks noGrp="1"/>
          </p:cNvSpPr>
          <p:nvPr/>
        </p:nvSpPr>
        <p:spPr>
          <a:xfrm>
            <a:off x="914400" y="1801248"/>
            <a:ext cx="731160" cy="264600"/>
          </a:xfrm>
          <a:prstGeom prst="rect">
            <a:avLst/>
          </a:prstGeom>
          <a:noFill/>
          <a:ln w="0">
            <a:noFill/>
          </a:ln>
        </p:spPr>
        <p:txBody>
          <a:bodyPr lIns="0" tIns="0" rIns="0" bIns="0" anchor="ctr">
            <a:noAutofit/>
          </a:bodyPr>
          <a:lstStyle/>
          <a:p>
            <a:pPr algn="l" defTabSz="914400">
              <a:lnSpc>
                <a:spcPts val="1800"/>
              </a:lnSpc>
              <a:buNone/>
            </a:pPr>
            <a:r>
              <a:rPr sz="1200">
                <a:solidFill>
                  <a:srgbClr val="0052D9"/>
                </a:solidFill>
                <a:latin typeface="TencentSans W7"/>
                <a:ea typeface="TencentSans W7"/>
                <a:cs typeface="TencentSans W7"/>
              </a:rPr>
              <a:t>每日</a:t>
            </a:r>
            <a:endParaRPr sz="1200" kern="1200">
              <a:latin typeface="TencentSans W7"/>
              <a:ea typeface="TencentSans W7"/>
              <a:cs typeface="TencentSans W7"/>
            </a:endParaRPr>
          </a:p>
        </p:txBody>
      </p:sp>
      <p:sp>
        <p:nvSpPr>
          <p:cNvPr id="121" name="tb_6">
            <a:extLst>
              <a:ext uri="{FF2B5EF4-FFF2-40B4-BE49-F238E27FC236}">
                <a16:creationId xmlns:a16="http://schemas.microsoft.com/office/drawing/2014/main" id="{DB765634-D24A-761A-38CE-AF85419F52EC}"/>
              </a:ext>
            </a:extLst>
          </p:cNvPr>
          <p:cNvSpPr>
            <a:spLocks noGrp="1"/>
          </p:cNvSpPr>
          <p:nvPr/>
        </p:nvSpPr>
        <p:spPr>
          <a:xfrm>
            <a:off x="2234160" y="1566528"/>
            <a:ext cx="2826720" cy="733680"/>
          </a:xfrm>
          <a:prstGeom prst="rect">
            <a:avLst/>
          </a:prstGeom>
          <a:noFill/>
          <a:ln w="0">
            <a:noFill/>
          </a:ln>
        </p:spPr>
        <p:txBody>
          <a:bodyPr lIns="0" tIns="0" rIns="152280" bIns="0" anchor="ctr">
            <a:noAutofit/>
          </a:bodyPr>
          <a:lstStyle/>
          <a:p>
            <a:pPr algn="l" defTabSz="914400">
              <a:lnSpc>
                <a:spcPts val="1500"/>
              </a:lnSpc>
              <a:buNone/>
            </a:pPr>
            <a:r>
              <a:rPr sz="1050">
                <a:solidFill>
                  <a:srgbClr val="374151"/>
                </a:solidFill>
                <a:latin typeface="TencentSans W7"/>
                <a:ea typeface="TencentSans W7"/>
                <a:cs typeface="TencentSans W7"/>
              </a:rPr>
              <a:t>销售顾问</a:t>
            </a:r>
            <a:endParaRPr sz="1050" kern="1200">
              <a:latin typeface="TencentSans W7"/>
              <a:ea typeface="TencentSans W7"/>
              <a:cs typeface="TencentSans W7"/>
            </a:endParaRPr>
          </a:p>
        </p:txBody>
      </p:sp>
      <p:sp>
        <p:nvSpPr>
          <p:cNvPr id="122" name="tb_7">
            <a:extLst>
              <a:ext uri="{FF2B5EF4-FFF2-40B4-BE49-F238E27FC236}">
                <a16:creationId xmlns:a16="http://schemas.microsoft.com/office/drawing/2014/main" id="{E91B8143-8FDF-2426-2866-E500FE1A753C}"/>
              </a:ext>
            </a:extLst>
          </p:cNvPr>
          <p:cNvSpPr>
            <a:spLocks noGrp="1"/>
          </p:cNvSpPr>
          <p:nvPr/>
        </p:nvSpPr>
        <p:spPr>
          <a:xfrm>
            <a:off x="5006160" y="1566528"/>
            <a:ext cx="3391920" cy="733680"/>
          </a:xfrm>
          <a:prstGeom prst="rect">
            <a:avLst/>
          </a:prstGeom>
          <a:noFill/>
          <a:ln w="0">
            <a:noFill/>
          </a:ln>
        </p:spPr>
        <p:txBody>
          <a:bodyPr lIns="0" tIns="0" rIns="152280" bIns="0" anchor="ctr">
            <a:noAutofit/>
          </a:bodyPr>
          <a:lstStyle/>
          <a:p>
            <a:pPr algn="l" defTabSz="914400">
              <a:lnSpc>
                <a:spcPts val="1500"/>
              </a:lnSpc>
              <a:buNone/>
            </a:pPr>
            <a:r>
              <a:rPr sz="1050">
                <a:solidFill>
                  <a:srgbClr val="4B5563"/>
                </a:solidFill>
                <a:latin typeface="TencentSans W7"/>
                <a:ea typeface="TencentSans W7"/>
                <a:cs typeface="TencentSans W7"/>
              </a:rPr>
              <a:t>客户名单｜有效沟通｜Demo｜体验｜问题</a:t>
            </a:r>
            <a:endParaRPr sz="1050" kern="1200">
              <a:latin typeface="TencentSans W7"/>
              <a:ea typeface="TencentSans W7"/>
              <a:cs typeface="TencentSans W7"/>
            </a:endParaRPr>
          </a:p>
        </p:txBody>
      </p:sp>
      <p:pic>
        <p:nvPicPr>
          <p:cNvPr id="202" name="图片 122"/>
          <p:cNvPicPr>
            <a:picLocks noChangeAspect="1"/>
          </p:cNvPicPr>
          <p:nvPr/>
        </p:nvPicPr>
        <p:blipFill>
          <a:blip r:embed="rId7"/>
          <a:stretch/>
        </p:blipFill>
        <p:spPr>
          <a:xfrm>
            <a:off x="8303400" y="1724928"/>
            <a:ext cx="3382920" cy="380880"/>
          </a:xfrm>
          <a:prstGeom prst="rect">
            <a:avLst/>
          </a:prstGeom>
          <a:ln w="0">
            <a:noFill/>
          </a:ln>
        </p:spPr>
      </p:pic>
      <p:sp>
        <p:nvSpPr>
          <p:cNvPr id="124" name="tb_8">
            <a:extLst>
              <a:ext uri="{FF2B5EF4-FFF2-40B4-BE49-F238E27FC236}">
                <a16:creationId xmlns:a16="http://schemas.microsoft.com/office/drawing/2014/main" id="{F313425E-1459-7093-BBCD-F69462E5FD89}"/>
              </a:ext>
            </a:extLst>
          </p:cNvPr>
          <p:cNvSpPr>
            <a:spLocks noGrp="1"/>
          </p:cNvSpPr>
          <p:nvPr/>
        </p:nvSpPr>
        <p:spPr>
          <a:xfrm>
            <a:off x="8332200" y="1753728"/>
            <a:ext cx="3391920" cy="359640"/>
          </a:xfrm>
          <a:prstGeom prst="rect">
            <a:avLst/>
          </a:prstGeom>
          <a:noFill/>
          <a:ln w="0">
            <a:noFill/>
          </a:ln>
        </p:spPr>
        <p:txBody>
          <a:bodyPr lIns="114120" tIns="56880" rIns="114120" bIns="56880" anchor="ctr">
            <a:noAutofit/>
          </a:bodyPr>
          <a:lstStyle/>
          <a:p>
            <a:pPr algn="l" defTabSz="914400">
              <a:lnSpc>
                <a:spcPts val="1500"/>
              </a:lnSpc>
              <a:buNone/>
            </a:pPr>
            <a:r>
              <a:rPr sz="1050">
                <a:solidFill>
                  <a:srgbClr val="0052D9"/>
                </a:solidFill>
                <a:latin typeface="TencentSans W7"/>
                <a:ea typeface="TencentSans W7"/>
                <a:cs typeface="TencentSans W7"/>
              </a:rPr>
              <a:t>销售日报</a:t>
            </a:r>
            <a:endParaRPr sz="1050" kern="1200">
              <a:latin typeface="TencentSans W7"/>
              <a:ea typeface="TencentSans W7"/>
              <a:cs typeface="TencentSans W7"/>
            </a:endParaRPr>
          </a:p>
        </p:txBody>
      </p:sp>
      <p:pic>
        <p:nvPicPr>
          <p:cNvPr id="204" name="图片 124"/>
          <p:cNvPicPr>
            <a:picLocks noChangeAspect="1"/>
          </p:cNvPicPr>
          <p:nvPr/>
        </p:nvPicPr>
        <p:blipFill>
          <a:blip r:embed="rId8"/>
          <a:stretch/>
        </p:blipFill>
        <p:spPr>
          <a:xfrm>
            <a:off x="342720" y="2273928"/>
            <a:ext cx="11544120" cy="707400"/>
          </a:xfrm>
          <a:prstGeom prst="rect">
            <a:avLst/>
          </a:prstGeom>
          <a:ln w="0">
            <a:noFill/>
          </a:ln>
        </p:spPr>
      </p:pic>
      <p:pic>
        <p:nvPicPr>
          <p:cNvPr id="205" name="图片 125"/>
          <p:cNvPicPr>
            <a:picLocks noChangeAspect="1"/>
          </p:cNvPicPr>
          <p:nvPr/>
        </p:nvPicPr>
        <p:blipFill>
          <a:blip r:embed="rId9"/>
          <a:stretch/>
        </p:blipFill>
        <p:spPr>
          <a:xfrm>
            <a:off x="571320" y="2508648"/>
            <a:ext cx="228600" cy="228600"/>
          </a:xfrm>
          <a:prstGeom prst="rect">
            <a:avLst/>
          </a:prstGeom>
          <a:ln w="0">
            <a:noFill/>
          </a:ln>
        </p:spPr>
      </p:pic>
      <p:sp>
        <p:nvSpPr>
          <p:cNvPr id="127" name="tb_9">
            <a:extLst>
              <a:ext uri="{FF2B5EF4-FFF2-40B4-BE49-F238E27FC236}">
                <a16:creationId xmlns:a16="http://schemas.microsoft.com/office/drawing/2014/main" id="{216B8A5E-020A-815F-6DA9-0F98CCACD7CA}"/>
              </a:ext>
            </a:extLst>
          </p:cNvPr>
          <p:cNvSpPr>
            <a:spLocks noGrp="1"/>
          </p:cNvSpPr>
          <p:nvPr/>
        </p:nvSpPr>
        <p:spPr>
          <a:xfrm>
            <a:off x="914400" y="2508648"/>
            <a:ext cx="731160" cy="264600"/>
          </a:xfrm>
          <a:prstGeom prst="rect">
            <a:avLst/>
          </a:prstGeom>
          <a:noFill/>
          <a:ln w="0">
            <a:noFill/>
          </a:ln>
        </p:spPr>
        <p:txBody>
          <a:bodyPr lIns="0" tIns="0" rIns="0" bIns="0" anchor="ctr">
            <a:noAutofit/>
          </a:bodyPr>
          <a:lstStyle/>
          <a:p>
            <a:pPr algn="l" defTabSz="914400">
              <a:lnSpc>
                <a:spcPts val="1800"/>
              </a:lnSpc>
              <a:buNone/>
            </a:pPr>
            <a:r>
              <a:rPr sz="1200">
                <a:solidFill>
                  <a:srgbClr val="16A34A"/>
                </a:solidFill>
                <a:latin typeface="TencentSans W7"/>
                <a:ea typeface="TencentSans W7"/>
                <a:cs typeface="TencentSans W7"/>
              </a:rPr>
              <a:t>每周</a:t>
            </a:r>
            <a:endParaRPr sz="1200" kern="1200">
              <a:latin typeface="TencentSans W7"/>
              <a:ea typeface="TencentSans W7"/>
              <a:cs typeface="TencentSans W7"/>
            </a:endParaRPr>
          </a:p>
        </p:txBody>
      </p:sp>
      <p:sp>
        <p:nvSpPr>
          <p:cNvPr id="128" name="tb_10">
            <a:extLst>
              <a:ext uri="{FF2B5EF4-FFF2-40B4-BE49-F238E27FC236}">
                <a16:creationId xmlns:a16="http://schemas.microsoft.com/office/drawing/2014/main" id="{15696582-FBC1-A28C-7060-A303F00B4546}"/>
              </a:ext>
            </a:extLst>
          </p:cNvPr>
          <p:cNvSpPr>
            <a:spLocks noGrp="1"/>
          </p:cNvSpPr>
          <p:nvPr/>
        </p:nvSpPr>
        <p:spPr>
          <a:xfrm>
            <a:off x="2234160" y="2273928"/>
            <a:ext cx="2826720" cy="733680"/>
          </a:xfrm>
          <a:prstGeom prst="rect">
            <a:avLst/>
          </a:prstGeom>
          <a:noFill/>
          <a:ln w="0">
            <a:noFill/>
          </a:ln>
        </p:spPr>
        <p:txBody>
          <a:bodyPr lIns="0" tIns="0" rIns="152280" bIns="0" anchor="ctr">
            <a:noAutofit/>
          </a:bodyPr>
          <a:lstStyle/>
          <a:p>
            <a:pPr algn="l" defTabSz="914400">
              <a:lnSpc>
                <a:spcPts val="1500"/>
              </a:lnSpc>
              <a:buNone/>
            </a:pPr>
            <a:r>
              <a:rPr sz="1050">
                <a:solidFill>
                  <a:srgbClr val="374151"/>
                </a:solidFill>
                <a:latin typeface="TencentSans W7"/>
                <a:ea typeface="TencentSans W7"/>
                <a:cs typeface="TencentSans W7"/>
              </a:rPr>
              <a:t>城市负责人</a:t>
            </a:r>
            <a:endParaRPr sz="1050" kern="1200">
              <a:latin typeface="TencentSans W7"/>
              <a:ea typeface="TencentSans W7"/>
              <a:cs typeface="TencentSans W7"/>
            </a:endParaRPr>
          </a:p>
        </p:txBody>
      </p:sp>
      <p:sp>
        <p:nvSpPr>
          <p:cNvPr id="129" name="tb_11">
            <a:extLst>
              <a:ext uri="{FF2B5EF4-FFF2-40B4-BE49-F238E27FC236}">
                <a16:creationId xmlns:a16="http://schemas.microsoft.com/office/drawing/2014/main" id="{29FEEC11-6A54-2E6C-2A3F-7E8FFD93A76F}"/>
              </a:ext>
            </a:extLst>
          </p:cNvPr>
          <p:cNvSpPr>
            <a:spLocks noGrp="1"/>
          </p:cNvSpPr>
          <p:nvPr/>
        </p:nvSpPr>
        <p:spPr>
          <a:xfrm>
            <a:off x="5006160" y="2273928"/>
            <a:ext cx="3391920" cy="733680"/>
          </a:xfrm>
          <a:prstGeom prst="rect">
            <a:avLst/>
          </a:prstGeom>
          <a:noFill/>
          <a:ln w="0">
            <a:noFill/>
          </a:ln>
        </p:spPr>
        <p:txBody>
          <a:bodyPr lIns="0" tIns="0" rIns="152280" bIns="0" anchor="ctr">
            <a:noAutofit/>
          </a:bodyPr>
          <a:lstStyle/>
          <a:p>
            <a:pPr algn="l" defTabSz="914400">
              <a:lnSpc>
                <a:spcPts val="1500"/>
              </a:lnSpc>
              <a:buNone/>
            </a:pPr>
            <a:r>
              <a:rPr sz="1050">
                <a:solidFill>
                  <a:srgbClr val="4B5563"/>
                </a:solidFill>
                <a:latin typeface="TencentSans W7"/>
                <a:ea typeface="TencentSans W7"/>
                <a:cs typeface="TencentSans W7"/>
              </a:rPr>
              <a:t>行业反馈｜有效话术｜失败案例｜排名 PK</a:t>
            </a:r>
            <a:endParaRPr sz="1050" kern="1200">
              <a:latin typeface="TencentSans W7"/>
              <a:ea typeface="TencentSans W7"/>
              <a:cs typeface="TencentSans W7"/>
            </a:endParaRPr>
          </a:p>
        </p:txBody>
      </p:sp>
      <p:pic>
        <p:nvPicPr>
          <p:cNvPr id="209" name="图片 129"/>
          <p:cNvPicPr>
            <a:picLocks noChangeAspect="1"/>
          </p:cNvPicPr>
          <p:nvPr/>
        </p:nvPicPr>
        <p:blipFill>
          <a:blip r:embed="rId10"/>
          <a:stretch/>
        </p:blipFill>
        <p:spPr>
          <a:xfrm>
            <a:off x="8303400" y="2432688"/>
            <a:ext cx="3382920" cy="380880"/>
          </a:xfrm>
          <a:prstGeom prst="rect">
            <a:avLst/>
          </a:prstGeom>
          <a:ln w="0">
            <a:noFill/>
          </a:ln>
        </p:spPr>
      </p:pic>
      <p:sp>
        <p:nvSpPr>
          <p:cNvPr id="131" name="tb_12">
            <a:extLst>
              <a:ext uri="{FF2B5EF4-FFF2-40B4-BE49-F238E27FC236}">
                <a16:creationId xmlns:a16="http://schemas.microsoft.com/office/drawing/2014/main" id="{CD3AE9A9-A50C-B9FA-E0B3-9BE394EC4223}"/>
              </a:ext>
            </a:extLst>
          </p:cNvPr>
          <p:cNvSpPr>
            <a:spLocks noGrp="1"/>
          </p:cNvSpPr>
          <p:nvPr/>
        </p:nvSpPr>
        <p:spPr>
          <a:xfrm>
            <a:off x="8332200" y="2461128"/>
            <a:ext cx="3391920" cy="359640"/>
          </a:xfrm>
          <a:prstGeom prst="rect">
            <a:avLst/>
          </a:prstGeom>
          <a:noFill/>
          <a:ln w="0">
            <a:noFill/>
          </a:ln>
        </p:spPr>
        <p:txBody>
          <a:bodyPr lIns="114120" tIns="56880" rIns="114120" bIns="56880" anchor="ctr">
            <a:noAutofit/>
          </a:bodyPr>
          <a:lstStyle/>
          <a:p>
            <a:pPr algn="l" defTabSz="914400">
              <a:lnSpc>
                <a:spcPts val="1500"/>
              </a:lnSpc>
              <a:buNone/>
            </a:pPr>
            <a:r>
              <a:rPr sz="1050">
                <a:solidFill>
                  <a:srgbClr val="16A34A"/>
                </a:solidFill>
                <a:latin typeface="TencentSans W7"/>
                <a:ea typeface="TencentSans W7"/>
                <a:cs typeface="TencentSans W7"/>
              </a:rPr>
              <a:t>城市复盘</a:t>
            </a:r>
            <a:endParaRPr sz="1050" kern="1200">
              <a:latin typeface="TencentSans W7"/>
              <a:ea typeface="TencentSans W7"/>
              <a:cs typeface="TencentSans W7"/>
            </a:endParaRPr>
          </a:p>
        </p:txBody>
      </p:sp>
      <p:pic>
        <p:nvPicPr>
          <p:cNvPr id="211" name="图片 131"/>
          <p:cNvPicPr>
            <a:picLocks noChangeAspect="1"/>
          </p:cNvPicPr>
          <p:nvPr/>
        </p:nvPicPr>
        <p:blipFill>
          <a:blip r:embed="rId11"/>
          <a:stretch/>
        </p:blipFill>
        <p:spPr>
          <a:xfrm>
            <a:off x="342720" y="2981688"/>
            <a:ext cx="11544120" cy="707400"/>
          </a:xfrm>
          <a:prstGeom prst="rect">
            <a:avLst/>
          </a:prstGeom>
          <a:ln w="0">
            <a:noFill/>
          </a:ln>
        </p:spPr>
      </p:pic>
      <p:pic>
        <p:nvPicPr>
          <p:cNvPr id="212" name="图片 132"/>
          <p:cNvPicPr>
            <a:picLocks noChangeAspect="1"/>
          </p:cNvPicPr>
          <p:nvPr/>
        </p:nvPicPr>
        <p:blipFill>
          <a:blip r:embed="rId12"/>
          <a:stretch/>
        </p:blipFill>
        <p:spPr>
          <a:xfrm>
            <a:off x="571320" y="3216408"/>
            <a:ext cx="228600" cy="228600"/>
          </a:xfrm>
          <a:prstGeom prst="rect">
            <a:avLst/>
          </a:prstGeom>
          <a:ln w="0">
            <a:noFill/>
          </a:ln>
        </p:spPr>
      </p:pic>
      <p:sp>
        <p:nvSpPr>
          <p:cNvPr id="134" name="tb_13">
            <a:extLst>
              <a:ext uri="{FF2B5EF4-FFF2-40B4-BE49-F238E27FC236}">
                <a16:creationId xmlns:a16="http://schemas.microsoft.com/office/drawing/2014/main" id="{B99C8976-6B87-114D-AA27-58F15D670739}"/>
              </a:ext>
            </a:extLst>
          </p:cNvPr>
          <p:cNvSpPr>
            <a:spLocks noGrp="1"/>
          </p:cNvSpPr>
          <p:nvPr/>
        </p:nvSpPr>
        <p:spPr>
          <a:xfrm>
            <a:off x="914400" y="3216408"/>
            <a:ext cx="548640" cy="264600"/>
          </a:xfrm>
          <a:prstGeom prst="rect">
            <a:avLst/>
          </a:prstGeom>
          <a:noFill/>
          <a:ln w="0">
            <a:noFill/>
          </a:ln>
        </p:spPr>
        <p:txBody>
          <a:bodyPr lIns="0" tIns="0" rIns="0" bIns="0" anchor="ctr">
            <a:noAutofit/>
          </a:bodyPr>
          <a:lstStyle/>
          <a:p>
            <a:pPr algn="l" defTabSz="914400">
              <a:lnSpc>
                <a:spcPts val="1800"/>
              </a:lnSpc>
              <a:buNone/>
            </a:pPr>
            <a:r>
              <a:rPr sz="1200">
                <a:solidFill>
                  <a:srgbClr val="7C3AED"/>
                </a:solidFill>
                <a:latin typeface="TencentSans W7"/>
                <a:ea typeface="TencentSans W7"/>
                <a:cs typeface="TencentSans W7"/>
              </a:rPr>
              <a:t>每月</a:t>
            </a:r>
            <a:endParaRPr sz="1200" kern="1200">
              <a:latin typeface="TencentSans W7"/>
              <a:ea typeface="TencentSans W7"/>
              <a:cs typeface="TencentSans W7"/>
            </a:endParaRPr>
          </a:p>
        </p:txBody>
      </p:sp>
      <p:sp>
        <p:nvSpPr>
          <p:cNvPr id="135" name="tb_14">
            <a:extLst>
              <a:ext uri="{FF2B5EF4-FFF2-40B4-BE49-F238E27FC236}">
                <a16:creationId xmlns:a16="http://schemas.microsoft.com/office/drawing/2014/main" id="{56F80B02-B1DF-0FD2-63D3-38370C26750C}"/>
              </a:ext>
            </a:extLst>
          </p:cNvPr>
          <p:cNvSpPr>
            <a:spLocks noGrp="1"/>
          </p:cNvSpPr>
          <p:nvPr/>
        </p:nvSpPr>
        <p:spPr>
          <a:xfrm>
            <a:off x="2234160" y="2981688"/>
            <a:ext cx="2826720" cy="733680"/>
          </a:xfrm>
          <a:prstGeom prst="rect">
            <a:avLst/>
          </a:prstGeom>
          <a:noFill/>
          <a:ln w="0">
            <a:noFill/>
          </a:ln>
        </p:spPr>
        <p:txBody>
          <a:bodyPr lIns="0" tIns="0" rIns="152280" bIns="0" anchor="ctr">
            <a:noAutofit/>
          </a:bodyPr>
          <a:lstStyle/>
          <a:p>
            <a:pPr algn="l" defTabSz="914400">
              <a:lnSpc>
                <a:spcPts val="1500"/>
              </a:lnSpc>
              <a:buNone/>
            </a:pPr>
            <a:r>
              <a:rPr sz="1050">
                <a:solidFill>
                  <a:srgbClr val="374151"/>
                </a:solidFill>
                <a:latin typeface="TencentSans W7"/>
                <a:ea typeface="TencentSans W7"/>
                <a:cs typeface="TencentSans W7"/>
              </a:rPr>
              <a:t>总部中台</a:t>
            </a:r>
            <a:endParaRPr sz="1050" kern="1200">
              <a:latin typeface="TencentSans W7"/>
              <a:ea typeface="TencentSans W7"/>
              <a:cs typeface="TencentSans W7"/>
            </a:endParaRPr>
          </a:p>
        </p:txBody>
      </p:sp>
      <p:sp>
        <p:nvSpPr>
          <p:cNvPr id="136" name="tb_15">
            <a:extLst>
              <a:ext uri="{FF2B5EF4-FFF2-40B4-BE49-F238E27FC236}">
                <a16:creationId xmlns:a16="http://schemas.microsoft.com/office/drawing/2014/main" id="{39F7B8DE-019C-0DDF-DA38-3D4418D562BC}"/>
              </a:ext>
            </a:extLst>
          </p:cNvPr>
          <p:cNvSpPr>
            <a:spLocks noGrp="1"/>
          </p:cNvSpPr>
          <p:nvPr/>
        </p:nvSpPr>
        <p:spPr>
          <a:xfrm>
            <a:off x="5006160" y="2981688"/>
            <a:ext cx="3391920" cy="733680"/>
          </a:xfrm>
          <a:prstGeom prst="rect">
            <a:avLst/>
          </a:prstGeom>
          <a:noFill/>
          <a:ln w="0">
            <a:noFill/>
          </a:ln>
        </p:spPr>
        <p:txBody>
          <a:bodyPr lIns="0" tIns="0" rIns="152280" bIns="0" anchor="ctr">
            <a:noAutofit/>
          </a:bodyPr>
          <a:lstStyle/>
          <a:p>
            <a:pPr algn="l" defTabSz="914400">
              <a:lnSpc>
                <a:spcPts val="1500"/>
              </a:lnSpc>
              <a:buNone/>
            </a:pPr>
            <a:r>
              <a:rPr sz="1050">
                <a:solidFill>
                  <a:srgbClr val="4B5563"/>
                </a:solidFill>
                <a:latin typeface="TencentSans W7"/>
                <a:ea typeface="TencentSans W7"/>
                <a:cs typeface="TencentSans W7"/>
              </a:rPr>
              <a:t>成功案例｜FAQ｜模板方案｜客户画像</a:t>
            </a:r>
            <a:endParaRPr sz="1050" kern="1200">
              <a:latin typeface="TencentSans W7"/>
              <a:ea typeface="TencentSans W7"/>
              <a:cs typeface="TencentSans W7"/>
            </a:endParaRPr>
          </a:p>
        </p:txBody>
      </p:sp>
      <p:pic>
        <p:nvPicPr>
          <p:cNvPr id="216" name="图片 136"/>
          <p:cNvPicPr>
            <a:picLocks noChangeAspect="1"/>
          </p:cNvPicPr>
          <p:nvPr/>
        </p:nvPicPr>
        <p:blipFill>
          <a:blip r:embed="rId13"/>
          <a:stretch/>
        </p:blipFill>
        <p:spPr>
          <a:xfrm>
            <a:off x="8303400" y="3140088"/>
            <a:ext cx="3382920" cy="380880"/>
          </a:xfrm>
          <a:prstGeom prst="rect">
            <a:avLst/>
          </a:prstGeom>
          <a:ln w="0">
            <a:noFill/>
          </a:ln>
        </p:spPr>
      </p:pic>
      <p:sp>
        <p:nvSpPr>
          <p:cNvPr id="138" name="tb_16">
            <a:extLst>
              <a:ext uri="{FF2B5EF4-FFF2-40B4-BE49-F238E27FC236}">
                <a16:creationId xmlns:a16="http://schemas.microsoft.com/office/drawing/2014/main" id="{61C86C85-F2BC-EB4D-3CE4-85872CBFEF4F}"/>
              </a:ext>
            </a:extLst>
          </p:cNvPr>
          <p:cNvSpPr>
            <a:spLocks noGrp="1"/>
          </p:cNvSpPr>
          <p:nvPr/>
        </p:nvSpPr>
        <p:spPr>
          <a:xfrm>
            <a:off x="8332200" y="3168528"/>
            <a:ext cx="3391920" cy="359640"/>
          </a:xfrm>
          <a:prstGeom prst="rect">
            <a:avLst/>
          </a:prstGeom>
          <a:noFill/>
          <a:ln w="0">
            <a:noFill/>
          </a:ln>
        </p:spPr>
        <p:txBody>
          <a:bodyPr lIns="114120" tIns="56880" rIns="114120" bIns="56880" anchor="ctr">
            <a:noAutofit/>
          </a:bodyPr>
          <a:lstStyle/>
          <a:p>
            <a:pPr algn="l" defTabSz="914400">
              <a:lnSpc>
                <a:spcPts val="1500"/>
              </a:lnSpc>
              <a:buNone/>
            </a:pPr>
            <a:r>
              <a:rPr sz="1050">
                <a:solidFill>
                  <a:srgbClr val="7C3AED"/>
                </a:solidFill>
                <a:latin typeface="TencentSans W7"/>
                <a:ea typeface="TencentSans W7"/>
                <a:cs typeface="TencentSans W7"/>
              </a:rPr>
              <a:t>资产沉淀</a:t>
            </a:r>
            <a:endParaRPr sz="1050" kern="1200">
              <a:latin typeface="TencentSans W7"/>
              <a:ea typeface="TencentSans W7"/>
              <a:cs typeface="TencentSans W7"/>
            </a:endParaRPr>
          </a:p>
        </p:txBody>
      </p:sp>
      <p:pic>
        <p:nvPicPr>
          <p:cNvPr id="218" name="图片 138"/>
          <p:cNvPicPr>
            <a:picLocks noChangeAspect="1"/>
          </p:cNvPicPr>
          <p:nvPr/>
        </p:nvPicPr>
        <p:blipFill>
          <a:blip r:embed="rId14"/>
          <a:stretch/>
        </p:blipFill>
        <p:spPr>
          <a:xfrm>
            <a:off x="342720" y="3689088"/>
            <a:ext cx="11544120" cy="707400"/>
          </a:xfrm>
          <a:prstGeom prst="rect">
            <a:avLst/>
          </a:prstGeom>
          <a:ln w="0">
            <a:noFill/>
          </a:ln>
        </p:spPr>
      </p:pic>
      <p:pic>
        <p:nvPicPr>
          <p:cNvPr id="219" name="图片 139"/>
          <p:cNvPicPr>
            <a:picLocks noChangeAspect="1"/>
          </p:cNvPicPr>
          <p:nvPr/>
        </p:nvPicPr>
        <p:blipFill>
          <a:blip r:embed="rId15"/>
          <a:stretch/>
        </p:blipFill>
        <p:spPr>
          <a:xfrm>
            <a:off x="571320" y="3923808"/>
            <a:ext cx="228600" cy="228600"/>
          </a:xfrm>
          <a:prstGeom prst="rect">
            <a:avLst/>
          </a:prstGeom>
          <a:ln w="0">
            <a:noFill/>
          </a:ln>
        </p:spPr>
      </p:pic>
      <p:sp>
        <p:nvSpPr>
          <p:cNvPr id="141" name="tb_17">
            <a:extLst>
              <a:ext uri="{FF2B5EF4-FFF2-40B4-BE49-F238E27FC236}">
                <a16:creationId xmlns:a16="http://schemas.microsoft.com/office/drawing/2014/main" id="{0CF45A3A-0F52-D4F1-5484-3FA36A320ACA}"/>
              </a:ext>
            </a:extLst>
          </p:cNvPr>
          <p:cNvSpPr>
            <a:spLocks noGrp="1"/>
          </p:cNvSpPr>
          <p:nvPr/>
        </p:nvSpPr>
        <p:spPr>
          <a:xfrm>
            <a:off x="914400" y="3923808"/>
            <a:ext cx="731160" cy="264600"/>
          </a:xfrm>
          <a:prstGeom prst="rect">
            <a:avLst/>
          </a:prstGeom>
          <a:noFill/>
          <a:ln w="0">
            <a:noFill/>
          </a:ln>
        </p:spPr>
        <p:txBody>
          <a:bodyPr lIns="0" tIns="0" rIns="0" bIns="0" anchor="ctr">
            <a:noAutofit/>
          </a:bodyPr>
          <a:lstStyle/>
          <a:p>
            <a:pPr algn="l" defTabSz="914400">
              <a:lnSpc>
                <a:spcPts val="1800"/>
              </a:lnSpc>
              <a:buNone/>
            </a:pPr>
            <a:r>
              <a:rPr sz="1200">
                <a:solidFill>
                  <a:srgbClr val="FF6B35"/>
                </a:solidFill>
                <a:latin typeface="TencentSans W7"/>
                <a:ea typeface="TencentSans W7"/>
                <a:cs typeface="TencentSans W7"/>
              </a:rPr>
              <a:t>城市 PK</a:t>
            </a:r>
            <a:endParaRPr sz="1200" kern="1200">
              <a:latin typeface="TencentSans W7"/>
              <a:ea typeface="TencentSans W7"/>
              <a:cs typeface="TencentSans W7"/>
            </a:endParaRPr>
          </a:p>
        </p:txBody>
      </p:sp>
      <p:sp>
        <p:nvSpPr>
          <p:cNvPr id="142" name="tb_18">
            <a:extLst>
              <a:ext uri="{FF2B5EF4-FFF2-40B4-BE49-F238E27FC236}">
                <a16:creationId xmlns:a16="http://schemas.microsoft.com/office/drawing/2014/main" id="{1DF44215-1771-68BF-44F4-97DE6CF462EE}"/>
              </a:ext>
            </a:extLst>
          </p:cNvPr>
          <p:cNvSpPr>
            <a:spLocks noGrp="1"/>
          </p:cNvSpPr>
          <p:nvPr/>
        </p:nvSpPr>
        <p:spPr>
          <a:xfrm>
            <a:off x="2234160" y="3689088"/>
            <a:ext cx="2826720" cy="733680"/>
          </a:xfrm>
          <a:prstGeom prst="rect">
            <a:avLst/>
          </a:prstGeom>
          <a:noFill/>
          <a:ln w="0">
            <a:noFill/>
          </a:ln>
        </p:spPr>
        <p:txBody>
          <a:bodyPr lIns="0" tIns="0" rIns="152280" bIns="0" anchor="ctr">
            <a:noAutofit/>
          </a:bodyPr>
          <a:lstStyle/>
          <a:p>
            <a:pPr algn="l" defTabSz="914400">
              <a:lnSpc>
                <a:spcPts val="1500"/>
              </a:lnSpc>
              <a:buNone/>
            </a:pPr>
            <a:r>
              <a:rPr sz="1050">
                <a:solidFill>
                  <a:srgbClr val="374151"/>
                </a:solidFill>
                <a:latin typeface="TencentSans W7"/>
                <a:ea typeface="TencentSans W7"/>
                <a:cs typeface="TencentSans W7"/>
              </a:rPr>
              <a:t>大区 / 城市</a:t>
            </a:r>
            <a:endParaRPr sz="1050" kern="1200">
              <a:latin typeface="TencentSans W7"/>
              <a:ea typeface="TencentSans W7"/>
              <a:cs typeface="TencentSans W7"/>
            </a:endParaRPr>
          </a:p>
        </p:txBody>
      </p:sp>
      <p:sp>
        <p:nvSpPr>
          <p:cNvPr id="143" name="tb_19">
            <a:extLst>
              <a:ext uri="{FF2B5EF4-FFF2-40B4-BE49-F238E27FC236}">
                <a16:creationId xmlns:a16="http://schemas.microsoft.com/office/drawing/2014/main" id="{57D8B4F1-967A-9F2E-72EB-9B18FE2DF5DC}"/>
              </a:ext>
            </a:extLst>
          </p:cNvPr>
          <p:cNvSpPr>
            <a:spLocks noGrp="1"/>
          </p:cNvSpPr>
          <p:nvPr/>
        </p:nvSpPr>
        <p:spPr>
          <a:xfrm>
            <a:off x="5006160" y="3689088"/>
            <a:ext cx="3391920" cy="733680"/>
          </a:xfrm>
          <a:prstGeom prst="rect">
            <a:avLst/>
          </a:prstGeom>
          <a:noFill/>
          <a:ln w="0">
            <a:noFill/>
          </a:ln>
        </p:spPr>
        <p:txBody>
          <a:bodyPr lIns="0" tIns="0" rIns="152280" bIns="0" anchor="ctr">
            <a:noAutofit/>
          </a:bodyPr>
          <a:lstStyle/>
          <a:p>
            <a:pPr algn="l" defTabSz="914400">
              <a:lnSpc>
                <a:spcPts val="1500"/>
              </a:lnSpc>
              <a:buNone/>
            </a:pPr>
            <a:r>
              <a:rPr sz="1050">
                <a:solidFill>
                  <a:srgbClr val="4B5563"/>
                </a:solidFill>
                <a:latin typeface="TencentSans W7"/>
                <a:ea typeface="TencentSans W7"/>
                <a:cs typeface="TencentSans W7"/>
              </a:rPr>
              <a:t>目标达成率｜漏斗转化率｜城市活跃度</a:t>
            </a:r>
            <a:endParaRPr sz="1050" kern="1200">
              <a:latin typeface="TencentSans W7"/>
              <a:ea typeface="TencentSans W7"/>
              <a:cs typeface="TencentSans W7"/>
            </a:endParaRPr>
          </a:p>
        </p:txBody>
      </p:sp>
      <p:pic>
        <p:nvPicPr>
          <p:cNvPr id="223" name="图片 143"/>
          <p:cNvPicPr>
            <a:picLocks noChangeAspect="1"/>
          </p:cNvPicPr>
          <p:nvPr/>
        </p:nvPicPr>
        <p:blipFill>
          <a:blip r:embed="rId16"/>
          <a:stretch/>
        </p:blipFill>
        <p:spPr>
          <a:xfrm>
            <a:off x="8303400" y="3847488"/>
            <a:ext cx="3382920" cy="380880"/>
          </a:xfrm>
          <a:prstGeom prst="rect">
            <a:avLst/>
          </a:prstGeom>
          <a:ln w="0">
            <a:noFill/>
          </a:ln>
        </p:spPr>
      </p:pic>
      <p:sp>
        <p:nvSpPr>
          <p:cNvPr id="145" name="tb_20">
            <a:extLst>
              <a:ext uri="{FF2B5EF4-FFF2-40B4-BE49-F238E27FC236}">
                <a16:creationId xmlns:a16="http://schemas.microsoft.com/office/drawing/2014/main" id="{2D891302-AC25-6EBE-0A8C-EBA61A7FFD2A}"/>
              </a:ext>
            </a:extLst>
          </p:cNvPr>
          <p:cNvSpPr>
            <a:spLocks noGrp="1"/>
          </p:cNvSpPr>
          <p:nvPr/>
        </p:nvSpPr>
        <p:spPr>
          <a:xfrm>
            <a:off x="8332200" y="3876288"/>
            <a:ext cx="3391920" cy="359640"/>
          </a:xfrm>
          <a:prstGeom prst="rect">
            <a:avLst/>
          </a:prstGeom>
          <a:noFill/>
          <a:ln w="0">
            <a:noFill/>
          </a:ln>
        </p:spPr>
        <p:txBody>
          <a:bodyPr lIns="114120" tIns="56880" rIns="114120" bIns="56880" anchor="ctr">
            <a:noAutofit/>
          </a:bodyPr>
          <a:lstStyle/>
          <a:p>
            <a:pPr algn="l" defTabSz="914400">
              <a:lnSpc>
                <a:spcPts val="1500"/>
              </a:lnSpc>
              <a:buNone/>
            </a:pPr>
            <a:r>
              <a:rPr sz="1050">
                <a:solidFill>
                  <a:srgbClr val="FF6B35"/>
                </a:solidFill>
                <a:latin typeface="TencentSans W7"/>
                <a:ea typeface="TencentSans W7"/>
                <a:cs typeface="TencentSans W7"/>
              </a:rPr>
              <a:t>排名 + 改进计划</a:t>
            </a:r>
            <a:endParaRPr sz="1050" kern="1200">
              <a:latin typeface="TencentSans W7"/>
              <a:ea typeface="TencentSans W7"/>
              <a:cs typeface="TencentSans W7"/>
            </a:endParaRPr>
          </a:p>
        </p:txBody>
      </p:sp>
      <p:pic>
        <p:nvPicPr>
          <p:cNvPr id="225" name="图片 145"/>
          <p:cNvPicPr>
            <a:picLocks noChangeAspect="1"/>
          </p:cNvPicPr>
          <p:nvPr/>
        </p:nvPicPr>
        <p:blipFill>
          <a:blip r:embed="rId17"/>
          <a:stretch/>
        </p:blipFill>
        <p:spPr>
          <a:xfrm>
            <a:off x="342720" y="4396488"/>
            <a:ext cx="11544120" cy="707400"/>
          </a:xfrm>
          <a:prstGeom prst="rect">
            <a:avLst/>
          </a:prstGeom>
          <a:ln w="0">
            <a:noFill/>
          </a:ln>
        </p:spPr>
      </p:pic>
      <p:pic>
        <p:nvPicPr>
          <p:cNvPr id="226" name="图片 146"/>
          <p:cNvPicPr>
            <a:picLocks noChangeAspect="1"/>
          </p:cNvPicPr>
          <p:nvPr/>
        </p:nvPicPr>
        <p:blipFill>
          <a:blip r:embed="rId18"/>
          <a:stretch/>
        </p:blipFill>
        <p:spPr>
          <a:xfrm>
            <a:off x="571320" y="4631208"/>
            <a:ext cx="228600" cy="228600"/>
          </a:xfrm>
          <a:prstGeom prst="rect">
            <a:avLst/>
          </a:prstGeom>
          <a:ln w="0">
            <a:noFill/>
          </a:ln>
        </p:spPr>
      </p:pic>
      <p:sp>
        <p:nvSpPr>
          <p:cNvPr id="148" name="tb_21">
            <a:extLst>
              <a:ext uri="{FF2B5EF4-FFF2-40B4-BE49-F238E27FC236}">
                <a16:creationId xmlns:a16="http://schemas.microsoft.com/office/drawing/2014/main" id="{DA0D19D0-C4F3-9679-29F2-EC52612D5E74}"/>
              </a:ext>
            </a:extLst>
          </p:cNvPr>
          <p:cNvSpPr>
            <a:spLocks noGrp="1"/>
          </p:cNvSpPr>
          <p:nvPr/>
        </p:nvSpPr>
        <p:spPr>
          <a:xfrm>
            <a:off x="914400" y="4631208"/>
            <a:ext cx="251280" cy="264600"/>
          </a:xfrm>
          <a:prstGeom prst="rect">
            <a:avLst/>
          </a:prstGeom>
          <a:noFill/>
          <a:ln w="0">
            <a:noFill/>
          </a:ln>
        </p:spPr>
        <p:txBody>
          <a:bodyPr lIns="0" tIns="0" rIns="0" bIns="0" anchor="ctr">
            <a:noAutofit/>
          </a:bodyPr>
          <a:lstStyle/>
          <a:p>
            <a:pPr algn="l" defTabSz="914400">
              <a:lnSpc>
                <a:spcPts val="1800"/>
              </a:lnSpc>
              <a:buNone/>
            </a:pPr>
            <a:r>
              <a:rPr sz="1200">
                <a:solidFill>
                  <a:srgbClr val="DB2777"/>
                </a:solidFill>
                <a:latin typeface="TencentSans W7"/>
                <a:ea typeface="TencentSans W7"/>
                <a:cs typeface="TencentSans W7"/>
              </a:rPr>
              <a:t>行业</a:t>
            </a:r>
            <a:endParaRPr sz="1200" kern="1200">
              <a:latin typeface="TencentSans W7"/>
              <a:ea typeface="TencentSans W7"/>
              <a:cs typeface="TencentSans W7"/>
            </a:endParaRPr>
          </a:p>
        </p:txBody>
      </p:sp>
      <p:sp>
        <p:nvSpPr>
          <p:cNvPr id="149" name="tb_22">
            <a:extLst>
              <a:ext uri="{FF2B5EF4-FFF2-40B4-BE49-F238E27FC236}">
                <a16:creationId xmlns:a16="http://schemas.microsoft.com/office/drawing/2014/main" id="{29AA876D-1FB8-B489-A1CF-345F73A119BC}"/>
              </a:ext>
            </a:extLst>
          </p:cNvPr>
          <p:cNvSpPr>
            <a:spLocks noGrp="1"/>
          </p:cNvSpPr>
          <p:nvPr/>
        </p:nvSpPr>
        <p:spPr>
          <a:xfrm>
            <a:off x="2234160" y="4396488"/>
            <a:ext cx="2826720" cy="733680"/>
          </a:xfrm>
          <a:prstGeom prst="rect">
            <a:avLst/>
          </a:prstGeom>
          <a:noFill/>
          <a:ln w="0">
            <a:noFill/>
          </a:ln>
        </p:spPr>
        <p:txBody>
          <a:bodyPr lIns="0" tIns="0" rIns="152280" bIns="0" anchor="ctr">
            <a:noAutofit/>
          </a:bodyPr>
          <a:lstStyle/>
          <a:p>
            <a:pPr algn="l" defTabSz="914400">
              <a:lnSpc>
                <a:spcPts val="1500"/>
              </a:lnSpc>
              <a:buNone/>
            </a:pPr>
            <a:r>
              <a:rPr sz="1050">
                <a:solidFill>
                  <a:srgbClr val="374151"/>
                </a:solidFill>
                <a:latin typeface="TencentSans W7"/>
                <a:ea typeface="TencentSans W7"/>
                <a:cs typeface="TencentSans W7"/>
              </a:rPr>
              <a:t>方案团队</a:t>
            </a:r>
            <a:endParaRPr sz="1050" kern="1200">
              <a:latin typeface="TencentSans W7"/>
              <a:ea typeface="TencentSans W7"/>
              <a:cs typeface="TencentSans W7"/>
            </a:endParaRPr>
          </a:p>
        </p:txBody>
      </p:sp>
      <p:sp>
        <p:nvSpPr>
          <p:cNvPr id="150" name="tb_23">
            <a:extLst>
              <a:ext uri="{FF2B5EF4-FFF2-40B4-BE49-F238E27FC236}">
                <a16:creationId xmlns:a16="http://schemas.microsoft.com/office/drawing/2014/main" id="{901804B2-A1D8-3C75-6CC0-4DFCC684F627}"/>
              </a:ext>
            </a:extLst>
          </p:cNvPr>
          <p:cNvSpPr>
            <a:spLocks noGrp="1"/>
          </p:cNvSpPr>
          <p:nvPr/>
        </p:nvSpPr>
        <p:spPr>
          <a:xfrm>
            <a:off x="5006160" y="4396488"/>
            <a:ext cx="3391920" cy="733680"/>
          </a:xfrm>
          <a:prstGeom prst="rect">
            <a:avLst/>
          </a:prstGeom>
          <a:noFill/>
          <a:ln w="0">
            <a:noFill/>
          </a:ln>
        </p:spPr>
        <p:txBody>
          <a:bodyPr lIns="0" tIns="0" rIns="152280" bIns="0" anchor="ctr">
            <a:noAutofit/>
          </a:bodyPr>
          <a:lstStyle/>
          <a:p>
            <a:pPr algn="l" defTabSz="914400">
              <a:lnSpc>
                <a:spcPts val="1500"/>
              </a:lnSpc>
              <a:buNone/>
            </a:pPr>
            <a:r>
              <a:rPr sz="1050">
                <a:solidFill>
                  <a:srgbClr val="4B5563"/>
                </a:solidFill>
                <a:latin typeface="TencentSans W7"/>
                <a:ea typeface="TencentSans W7"/>
                <a:cs typeface="TencentSans W7"/>
              </a:rPr>
              <a:t>高频场景｜转化率｜阻塞点｜典型异议</a:t>
            </a:r>
            <a:endParaRPr sz="1050" kern="1200">
              <a:latin typeface="TencentSans W7"/>
              <a:ea typeface="TencentSans W7"/>
              <a:cs typeface="TencentSans W7"/>
            </a:endParaRPr>
          </a:p>
        </p:txBody>
      </p:sp>
      <p:pic>
        <p:nvPicPr>
          <p:cNvPr id="230" name="图片 150"/>
          <p:cNvPicPr>
            <a:picLocks noChangeAspect="1"/>
          </p:cNvPicPr>
          <p:nvPr/>
        </p:nvPicPr>
        <p:blipFill>
          <a:blip r:embed="rId19"/>
          <a:stretch/>
        </p:blipFill>
        <p:spPr>
          <a:xfrm>
            <a:off x="8303400" y="4555248"/>
            <a:ext cx="3382920" cy="380880"/>
          </a:xfrm>
          <a:prstGeom prst="rect">
            <a:avLst/>
          </a:prstGeom>
          <a:ln w="0">
            <a:noFill/>
          </a:ln>
        </p:spPr>
      </p:pic>
      <p:sp>
        <p:nvSpPr>
          <p:cNvPr id="152" name="tb_24">
            <a:extLst>
              <a:ext uri="{FF2B5EF4-FFF2-40B4-BE49-F238E27FC236}">
                <a16:creationId xmlns:a16="http://schemas.microsoft.com/office/drawing/2014/main" id="{9D81D6EC-C2A6-2529-CFE9-60CD80E156F2}"/>
              </a:ext>
            </a:extLst>
          </p:cNvPr>
          <p:cNvSpPr>
            <a:spLocks noGrp="1"/>
          </p:cNvSpPr>
          <p:nvPr/>
        </p:nvSpPr>
        <p:spPr>
          <a:xfrm>
            <a:off x="8332200" y="4583688"/>
            <a:ext cx="3391920" cy="359640"/>
          </a:xfrm>
          <a:prstGeom prst="rect">
            <a:avLst/>
          </a:prstGeom>
          <a:noFill/>
          <a:ln w="0">
            <a:noFill/>
          </a:ln>
        </p:spPr>
        <p:txBody>
          <a:bodyPr lIns="114120" tIns="56880" rIns="114120" bIns="56880" anchor="ctr">
            <a:noAutofit/>
          </a:bodyPr>
          <a:lstStyle/>
          <a:p>
            <a:pPr algn="l" defTabSz="914400">
              <a:lnSpc>
                <a:spcPts val="1500"/>
              </a:lnSpc>
              <a:buNone/>
            </a:pPr>
            <a:r>
              <a:rPr sz="1050">
                <a:solidFill>
                  <a:srgbClr val="DB2777"/>
                </a:solidFill>
                <a:latin typeface="TencentSans W7"/>
                <a:ea typeface="TencentSans W7"/>
                <a:cs typeface="TencentSans W7"/>
              </a:rPr>
              <a:t>行业打法</a:t>
            </a:r>
            <a:endParaRPr sz="1050" kern="1200">
              <a:latin typeface="TencentSans W7"/>
              <a:ea typeface="TencentSans W7"/>
              <a:cs typeface="TencentSans W7"/>
            </a:endParaRPr>
          </a:p>
        </p:txBody>
      </p:sp>
      <p:pic>
        <p:nvPicPr>
          <p:cNvPr id="232" name="图片 152"/>
          <p:cNvPicPr>
            <a:picLocks noChangeAspect="1"/>
          </p:cNvPicPr>
          <p:nvPr/>
        </p:nvPicPr>
        <p:blipFill>
          <a:blip r:embed="rId20"/>
          <a:stretch/>
        </p:blipFill>
        <p:spPr>
          <a:xfrm>
            <a:off x="342720" y="5104248"/>
            <a:ext cx="11544120" cy="707400"/>
          </a:xfrm>
          <a:prstGeom prst="rect">
            <a:avLst/>
          </a:prstGeom>
          <a:ln w="0">
            <a:noFill/>
          </a:ln>
        </p:spPr>
      </p:pic>
      <p:pic>
        <p:nvPicPr>
          <p:cNvPr id="233" name="图片 153"/>
          <p:cNvPicPr>
            <a:picLocks noChangeAspect="1"/>
          </p:cNvPicPr>
          <p:nvPr/>
        </p:nvPicPr>
        <p:blipFill>
          <a:blip r:embed="rId21"/>
          <a:stretch/>
        </p:blipFill>
        <p:spPr>
          <a:xfrm>
            <a:off x="571320" y="5338968"/>
            <a:ext cx="228600" cy="228600"/>
          </a:xfrm>
          <a:prstGeom prst="rect">
            <a:avLst/>
          </a:prstGeom>
          <a:ln w="0">
            <a:noFill/>
          </a:ln>
        </p:spPr>
      </p:pic>
      <p:sp>
        <p:nvSpPr>
          <p:cNvPr id="155" name="tb_25">
            <a:extLst>
              <a:ext uri="{FF2B5EF4-FFF2-40B4-BE49-F238E27FC236}">
                <a16:creationId xmlns:a16="http://schemas.microsoft.com/office/drawing/2014/main" id="{D8733472-45BE-CAAB-4B7F-644FBD068E3B}"/>
              </a:ext>
            </a:extLst>
          </p:cNvPr>
          <p:cNvSpPr>
            <a:spLocks noGrp="1"/>
          </p:cNvSpPr>
          <p:nvPr/>
        </p:nvSpPr>
        <p:spPr>
          <a:xfrm>
            <a:off x="914400" y="5338968"/>
            <a:ext cx="731160" cy="264600"/>
          </a:xfrm>
          <a:prstGeom prst="rect">
            <a:avLst/>
          </a:prstGeom>
          <a:noFill/>
          <a:ln w="0">
            <a:noFill/>
          </a:ln>
        </p:spPr>
        <p:txBody>
          <a:bodyPr lIns="0" tIns="0" rIns="0" bIns="0" anchor="ctr">
            <a:noAutofit/>
          </a:bodyPr>
          <a:lstStyle/>
          <a:p>
            <a:pPr algn="l" defTabSz="914400">
              <a:lnSpc>
                <a:spcPts val="1800"/>
              </a:lnSpc>
              <a:buNone/>
            </a:pPr>
            <a:r>
              <a:rPr sz="1200">
                <a:solidFill>
                  <a:srgbClr val="0284C7"/>
                </a:solidFill>
                <a:latin typeface="TencentSans W7"/>
                <a:ea typeface="TencentSans W7"/>
                <a:cs typeface="TencentSans W7"/>
              </a:rPr>
              <a:t>标杆</a:t>
            </a:r>
            <a:endParaRPr sz="1200" kern="1200">
              <a:latin typeface="TencentSans W7"/>
              <a:ea typeface="TencentSans W7"/>
              <a:cs typeface="TencentSans W7"/>
            </a:endParaRPr>
          </a:p>
        </p:txBody>
      </p:sp>
      <p:sp>
        <p:nvSpPr>
          <p:cNvPr id="156" name="tb_26">
            <a:extLst>
              <a:ext uri="{FF2B5EF4-FFF2-40B4-BE49-F238E27FC236}">
                <a16:creationId xmlns:a16="http://schemas.microsoft.com/office/drawing/2014/main" id="{4011454C-ACAE-9B85-B113-EEA10CD80253}"/>
              </a:ext>
            </a:extLst>
          </p:cNvPr>
          <p:cNvSpPr>
            <a:spLocks noGrp="1"/>
          </p:cNvSpPr>
          <p:nvPr/>
        </p:nvSpPr>
        <p:spPr>
          <a:xfrm>
            <a:off x="2234160" y="5104248"/>
            <a:ext cx="2826720" cy="733680"/>
          </a:xfrm>
          <a:prstGeom prst="rect">
            <a:avLst/>
          </a:prstGeom>
          <a:noFill/>
          <a:ln w="0">
            <a:noFill/>
          </a:ln>
        </p:spPr>
        <p:txBody>
          <a:bodyPr lIns="0" tIns="0" rIns="152280" bIns="0" anchor="ctr">
            <a:noAutofit/>
          </a:bodyPr>
          <a:lstStyle/>
          <a:p>
            <a:pPr algn="l" defTabSz="914400">
              <a:lnSpc>
                <a:spcPts val="1500"/>
              </a:lnSpc>
              <a:buNone/>
            </a:pPr>
            <a:r>
              <a:rPr sz="1050">
                <a:solidFill>
                  <a:srgbClr val="374151"/>
                </a:solidFill>
                <a:latin typeface="TencentSans W7"/>
                <a:ea typeface="TencentSans W7"/>
                <a:cs typeface="TencentSans W7"/>
              </a:rPr>
              <a:t>销售 + 售前</a:t>
            </a:r>
            <a:endParaRPr sz="1050" kern="1200">
              <a:latin typeface="TencentSans W7"/>
              <a:ea typeface="TencentSans W7"/>
              <a:cs typeface="TencentSans W7"/>
            </a:endParaRPr>
          </a:p>
        </p:txBody>
      </p:sp>
      <p:sp>
        <p:nvSpPr>
          <p:cNvPr id="157" name="tb_27">
            <a:extLst>
              <a:ext uri="{FF2B5EF4-FFF2-40B4-BE49-F238E27FC236}">
                <a16:creationId xmlns:a16="http://schemas.microsoft.com/office/drawing/2014/main" id="{134D592D-9D32-F397-587B-29363CA352A8}"/>
              </a:ext>
            </a:extLst>
          </p:cNvPr>
          <p:cNvSpPr>
            <a:spLocks noGrp="1"/>
          </p:cNvSpPr>
          <p:nvPr/>
        </p:nvSpPr>
        <p:spPr>
          <a:xfrm>
            <a:off x="5006160" y="5104248"/>
            <a:ext cx="3391920" cy="733680"/>
          </a:xfrm>
          <a:prstGeom prst="rect">
            <a:avLst/>
          </a:prstGeom>
          <a:noFill/>
          <a:ln w="0">
            <a:noFill/>
          </a:ln>
        </p:spPr>
        <p:txBody>
          <a:bodyPr lIns="0" tIns="0" rIns="152280" bIns="0" anchor="ctr">
            <a:noAutofit/>
          </a:bodyPr>
          <a:lstStyle/>
          <a:p>
            <a:pPr algn="l" defTabSz="914400">
              <a:lnSpc>
                <a:spcPts val="1500"/>
              </a:lnSpc>
              <a:buNone/>
            </a:pPr>
            <a:r>
              <a:rPr sz="1050">
                <a:solidFill>
                  <a:srgbClr val="4B5563"/>
                </a:solidFill>
                <a:latin typeface="TencentSans W7"/>
                <a:ea typeface="TencentSans W7"/>
                <a:cs typeface="TencentSans W7"/>
              </a:rPr>
              <a:t>试点 ROI｜客户反馈｜成功条件</a:t>
            </a:r>
            <a:endParaRPr sz="1050" kern="1200">
              <a:latin typeface="TencentSans W7"/>
              <a:ea typeface="TencentSans W7"/>
              <a:cs typeface="TencentSans W7"/>
            </a:endParaRPr>
          </a:p>
        </p:txBody>
      </p:sp>
      <p:pic>
        <p:nvPicPr>
          <p:cNvPr id="237" name="图片 157"/>
          <p:cNvPicPr>
            <a:picLocks noChangeAspect="1"/>
          </p:cNvPicPr>
          <p:nvPr/>
        </p:nvPicPr>
        <p:blipFill>
          <a:blip r:embed="rId22"/>
          <a:stretch/>
        </p:blipFill>
        <p:spPr>
          <a:xfrm>
            <a:off x="8303400" y="5262648"/>
            <a:ext cx="3382920" cy="380880"/>
          </a:xfrm>
          <a:prstGeom prst="rect">
            <a:avLst/>
          </a:prstGeom>
          <a:ln w="0">
            <a:noFill/>
          </a:ln>
        </p:spPr>
      </p:pic>
      <p:sp>
        <p:nvSpPr>
          <p:cNvPr id="159" name="tb_28">
            <a:extLst>
              <a:ext uri="{FF2B5EF4-FFF2-40B4-BE49-F238E27FC236}">
                <a16:creationId xmlns:a16="http://schemas.microsoft.com/office/drawing/2014/main" id="{4CDF03A2-8459-A615-B245-74D4BA5971EA}"/>
              </a:ext>
            </a:extLst>
          </p:cNvPr>
          <p:cNvSpPr>
            <a:spLocks noGrp="1"/>
          </p:cNvSpPr>
          <p:nvPr/>
        </p:nvSpPr>
        <p:spPr>
          <a:xfrm>
            <a:off x="8332200" y="5291088"/>
            <a:ext cx="3391920" cy="359640"/>
          </a:xfrm>
          <a:prstGeom prst="rect">
            <a:avLst/>
          </a:prstGeom>
          <a:noFill/>
          <a:ln w="0">
            <a:noFill/>
          </a:ln>
        </p:spPr>
        <p:txBody>
          <a:bodyPr lIns="114120" tIns="56880" rIns="114120" bIns="56880" anchor="ctr">
            <a:noAutofit/>
          </a:bodyPr>
          <a:lstStyle/>
          <a:p>
            <a:pPr algn="l" defTabSz="914400">
              <a:lnSpc>
                <a:spcPts val="1500"/>
              </a:lnSpc>
              <a:buNone/>
            </a:pPr>
            <a:r>
              <a:rPr sz="1050">
                <a:solidFill>
                  <a:srgbClr val="0284C7"/>
                </a:solidFill>
                <a:latin typeface="TencentSans W7"/>
                <a:ea typeface="TencentSans W7"/>
                <a:cs typeface="TencentSans W7"/>
              </a:rPr>
              <a:t>案例模板</a:t>
            </a:r>
            <a:endParaRPr sz="1050" kern="1200">
              <a:latin typeface="TencentSans W7"/>
              <a:ea typeface="TencentSans W7"/>
              <a:cs typeface="TencentSans W7"/>
            </a:endParaRPr>
          </a:p>
        </p:txBody>
      </p:sp>
      <p:pic>
        <p:nvPicPr>
          <p:cNvPr id="239" name="图片 159"/>
          <p:cNvPicPr>
            <a:picLocks noChangeAspect="1"/>
          </p:cNvPicPr>
          <p:nvPr/>
        </p:nvPicPr>
        <p:blipFill>
          <a:blip r:embed="rId23"/>
          <a:stretch/>
        </p:blipFill>
        <p:spPr>
          <a:xfrm>
            <a:off x="342720" y="5811648"/>
            <a:ext cx="11544120" cy="697680"/>
          </a:xfrm>
          <a:prstGeom prst="rect">
            <a:avLst/>
          </a:prstGeom>
          <a:ln w="0">
            <a:noFill/>
          </a:ln>
        </p:spPr>
      </p:pic>
      <p:pic>
        <p:nvPicPr>
          <p:cNvPr id="240" name="图片 160"/>
          <p:cNvPicPr>
            <a:picLocks noChangeAspect="1"/>
          </p:cNvPicPr>
          <p:nvPr/>
        </p:nvPicPr>
        <p:blipFill>
          <a:blip r:embed="rId24"/>
          <a:stretch/>
        </p:blipFill>
        <p:spPr>
          <a:xfrm>
            <a:off x="571320" y="6046368"/>
            <a:ext cx="228600" cy="228600"/>
          </a:xfrm>
          <a:prstGeom prst="rect">
            <a:avLst/>
          </a:prstGeom>
          <a:ln w="0">
            <a:noFill/>
          </a:ln>
        </p:spPr>
      </p:pic>
      <p:sp>
        <p:nvSpPr>
          <p:cNvPr id="162" name="tb_29">
            <a:extLst>
              <a:ext uri="{FF2B5EF4-FFF2-40B4-BE49-F238E27FC236}">
                <a16:creationId xmlns:a16="http://schemas.microsoft.com/office/drawing/2014/main" id="{2C3BF620-DC53-C6D6-94EB-36E1B3018518}"/>
              </a:ext>
            </a:extLst>
          </p:cNvPr>
          <p:cNvSpPr>
            <a:spLocks noGrp="1"/>
          </p:cNvSpPr>
          <p:nvPr/>
        </p:nvSpPr>
        <p:spPr>
          <a:xfrm>
            <a:off x="914400" y="6046368"/>
            <a:ext cx="731160" cy="264600"/>
          </a:xfrm>
          <a:prstGeom prst="rect">
            <a:avLst/>
          </a:prstGeom>
          <a:noFill/>
          <a:ln w="0">
            <a:noFill/>
          </a:ln>
        </p:spPr>
        <p:txBody>
          <a:bodyPr lIns="0" tIns="0" rIns="0" bIns="0" anchor="ctr">
            <a:noAutofit/>
          </a:bodyPr>
          <a:lstStyle/>
          <a:p>
            <a:pPr algn="l" defTabSz="914400">
              <a:lnSpc>
                <a:spcPts val="1800"/>
              </a:lnSpc>
              <a:buNone/>
            </a:pPr>
            <a:r>
              <a:rPr sz="1200">
                <a:solidFill>
                  <a:srgbClr val="D97706"/>
                </a:solidFill>
                <a:latin typeface="TencentSans W7"/>
                <a:ea typeface="TencentSans W7"/>
                <a:cs typeface="TencentSans W7"/>
              </a:rPr>
              <a:t>经营</a:t>
            </a:r>
            <a:endParaRPr sz="1200" kern="1200">
              <a:latin typeface="TencentSans W7"/>
              <a:ea typeface="TencentSans W7"/>
              <a:cs typeface="TencentSans W7"/>
            </a:endParaRPr>
          </a:p>
        </p:txBody>
      </p:sp>
      <p:sp>
        <p:nvSpPr>
          <p:cNvPr id="163" name="tb_30">
            <a:extLst>
              <a:ext uri="{FF2B5EF4-FFF2-40B4-BE49-F238E27FC236}">
                <a16:creationId xmlns:a16="http://schemas.microsoft.com/office/drawing/2014/main" id="{A245D625-0C98-A21F-3FE7-F9A28294E04E}"/>
              </a:ext>
            </a:extLst>
          </p:cNvPr>
          <p:cNvSpPr>
            <a:spLocks noGrp="1"/>
          </p:cNvSpPr>
          <p:nvPr/>
        </p:nvSpPr>
        <p:spPr>
          <a:xfrm>
            <a:off x="2234160" y="5811648"/>
            <a:ext cx="2826720" cy="733680"/>
          </a:xfrm>
          <a:prstGeom prst="rect">
            <a:avLst/>
          </a:prstGeom>
          <a:noFill/>
          <a:ln w="0">
            <a:noFill/>
          </a:ln>
        </p:spPr>
        <p:txBody>
          <a:bodyPr lIns="0" tIns="0" rIns="152280" bIns="0" anchor="ctr">
            <a:noAutofit/>
          </a:bodyPr>
          <a:lstStyle/>
          <a:p>
            <a:pPr algn="l" defTabSz="914400">
              <a:lnSpc>
                <a:spcPts val="1500"/>
              </a:lnSpc>
              <a:buNone/>
            </a:pPr>
            <a:r>
              <a:rPr sz="1050">
                <a:solidFill>
                  <a:srgbClr val="374151"/>
                </a:solidFill>
                <a:latin typeface="TencentSans W7"/>
                <a:ea typeface="TencentSans W7"/>
                <a:cs typeface="TencentSans W7"/>
              </a:rPr>
              <a:t>管理层</a:t>
            </a:r>
            <a:endParaRPr sz="1050" kern="1200">
              <a:latin typeface="TencentSans W7"/>
              <a:ea typeface="TencentSans W7"/>
              <a:cs typeface="TencentSans W7"/>
            </a:endParaRPr>
          </a:p>
        </p:txBody>
      </p:sp>
      <p:sp>
        <p:nvSpPr>
          <p:cNvPr id="164" name="tb_31">
            <a:extLst>
              <a:ext uri="{FF2B5EF4-FFF2-40B4-BE49-F238E27FC236}">
                <a16:creationId xmlns:a16="http://schemas.microsoft.com/office/drawing/2014/main" id="{B2EADB33-D694-860A-35B0-8AE41089198B}"/>
              </a:ext>
            </a:extLst>
          </p:cNvPr>
          <p:cNvSpPr>
            <a:spLocks noGrp="1"/>
          </p:cNvSpPr>
          <p:nvPr/>
        </p:nvSpPr>
        <p:spPr>
          <a:xfrm>
            <a:off x="5006160" y="5811648"/>
            <a:ext cx="3391920" cy="733680"/>
          </a:xfrm>
          <a:prstGeom prst="rect">
            <a:avLst/>
          </a:prstGeom>
          <a:noFill/>
          <a:ln w="0">
            <a:noFill/>
          </a:ln>
        </p:spPr>
        <p:txBody>
          <a:bodyPr lIns="0" tIns="0" rIns="152280" bIns="0" anchor="ctr">
            <a:noAutofit/>
          </a:bodyPr>
          <a:lstStyle/>
          <a:p>
            <a:pPr algn="l" defTabSz="914400">
              <a:lnSpc>
                <a:spcPts val="1500"/>
              </a:lnSpc>
              <a:buNone/>
            </a:pPr>
            <a:r>
              <a:rPr sz="1050">
                <a:solidFill>
                  <a:srgbClr val="4B5563"/>
                </a:solidFill>
                <a:latin typeface="TencentSans W7"/>
                <a:ea typeface="TencentSans W7"/>
                <a:cs typeface="TencentSans W7"/>
              </a:rPr>
              <a:t>授权｜咨询｜开发｜运营｜扩容</a:t>
            </a:r>
            <a:endParaRPr sz="1050" kern="1200">
              <a:latin typeface="TencentSans W7"/>
              <a:ea typeface="TencentSans W7"/>
              <a:cs typeface="TencentSans W7"/>
            </a:endParaRPr>
          </a:p>
        </p:txBody>
      </p:sp>
      <p:pic>
        <p:nvPicPr>
          <p:cNvPr id="244" name="图片 164"/>
          <p:cNvPicPr>
            <a:picLocks noChangeAspect="1"/>
          </p:cNvPicPr>
          <p:nvPr/>
        </p:nvPicPr>
        <p:blipFill>
          <a:blip r:embed="rId25"/>
          <a:stretch/>
        </p:blipFill>
        <p:spPr>
          <a:xfrm>
            <a:off x="8303400" y="5970048"/>
            <a:ext cx="3382920" cy="380880"/>
          </a:xfrm>
          <a:prstGeom prst="rect">
            <a:avLst/>
          </a:prstGeom>
          <a:ln w="0">
            <a:noFill/>
          </a:ln>
        </p:spPr>
      </p:pic>
      <p:sp>
        <p:nvSpPr>
          <p:cNvPr id="166" name="tb_32">
            <a:extLst>
              <a:ext uri="{FF2B5EF4-FFF2-40B4-BE49-F238E27FC236}">
                <a16:creationId xmlns:a16="http://schemas.microsoft.com/office/drawing/2014/main" id="{4AA069FE-E8D6-5904-8C28-4D4058D33C21}"/>
              </a:ext>
            </a:extLst>
          </p:cNvPr>
          <p:cNvSpPr>
            <a:spLocks noGrp="1"/>
          </p:cNvSpPr>
          <p:nvPr/>
        </p:nvSpPr>
        <p:spPr>
          <a:xfrm>
            <a:off x="8332200" y="5998848"/>
            <a:ext cx="3391920" cy="359640"/>
          </a:xfrm>
          <a:prstGeom prst="rect">
            <a:avLst/>
          </a:prstGeom>
          <a:noFill/>
          <a:ln w="0">
            <a:noFill/>
          </a:ln>
        </p:spPr>
        <p:txBody>
          <a:bodyPr lIns="114120" tIns="56880" rIns="114120" bIns="56880" anchor="ctr">
            <a:noAutofit/>
          </a:bodyPr>
          <a:lstStyle/>
          <a:p>
            <a:pPr algn="l" defTabSz="914400">
              <a:lnSpc>
                <a:spcPts val="1500"/>
              </a:lnSpc>
              <a:buNone/>
            </a:pPr>
            <a:r>
              <a:rPr sz="1050">
                <a:solidFill>
                  <a:srgbClr val="D97706"/>
                </a:solidFill>
                <a:latin typeface="TencentSans W7"/>
                <a:ea typeface="TencentSans W7"/>
                <a:cs typeface="TencentSans W7"/>
              </a:rPr>
              <a:t>资源调整</a:t>
            </a:r>
            <a:endParaRPr sz="1050" kern="1200">
              <a:latin typeface="TencentSans W7"/>
              <a:ea typeface="TencentSans W7"/>
              <a:cs typeface="TencentSans W7"/>
            </a:endParaRPr>
          </a:p>
        </p:txBody>
      </p:sp>
    </p:spTree>
    <p:extLst>
      <p:ext uri="{BB962C8B-B14F-4D97-AF65-F5344CB8AC3E}">
        <p14:creationId xmlns:p14="http://schemas.microsoft.com/office/powerpoint/2010/main" val="29936705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标题文本">
            <a:extLst>
              <a:ext uri="{FF2B5EF4-FFF2-40B4-BE49-F238E27FC236}">
                <a16:creationId xmlns:a16="http://schemas.microsoft.com/office/drawing/2014/main" id="{218016B5-11CC-CABE-14E4-622887952F61}"/>
              </a:ext>
            </a:extLst>
          </p:cNvPr>
          <p:cNvSpPr>
            <a:spLocks noGrp="1"/>
          </p:cNvSpPr>
          <p:nvPr/>
        </p:nvSpPr>
        <p:spPr>
          <a:xfrm>
            <a:off x="826183" y="259039"/>
            <a:ext cx="8141335" cy="438912"/>
          </a:xfrm>
          <a:prstGeom prst="rect">
            <a:avLst/>
          </a:prstGeom>
          <a:ln w="12700"/>
          <a:effectLst>
            <a:outerShdw blurRad="50800" dist="38100" dir="2700000" algn="tl" rotWithShape="0">
              <a:prstClr val="black">
                <a:alpha val="40000"/>
              </a:prstClr>
            </a:outerShdw>
          </a:effectLst>
        </p:spPr>
        <p:txBody>
          <a:bodyPr wrap="square" lIns="0" tIns="0" rIns="0" bIns="0">
            <a:spAutoFit/>
          </a:bodyPr>
          <a:lstStyle>
            <a:lvl1pPr algn="l" defTabSz="457200">
              <a:lnSpc>
                <a:spcPct val="120000"/>
              </a:lnSpc>
              <a:buNone/>
              <a:defRPr sz="2400">
                <a:solidFill>
                  <a:schemeClr val="tx2"/>
                </a:solidFill>
                <a:latin typeface="腾讯体 W7"/>
                <a:ea typeface="腾讯体 W7"/>
                <a:cs typeface="腾讯体 W7"/>
              </a:defRPr>
            </a:lvl1pPr>
            <a:lvl2pPr marL="635000" indent="-317500" algn="l" defTabSz="228600">
              <a:lnSpc>
                <a:spcPct val="120000"/>
              </a:lnSpc>
              <a:buSzPct val="125000"/>
              <a:buChar char="•"/>
              <a:defRPr sz="2600" b="0">
                <a:latin typeface="FZLanTingHei-R-GBK"/>
                <a:ea typeface="FZLanTingHei-R-GBK"/>
                <a:cs typeface="FZLanTingHei-R-GBK"/>
              </a:defRPr>
            </a:lvl2pPr>
            <a:lvl3pPr marL="635000" indent="0" algn="l" defTabSz="228600">
              <a:lnSpc>
                <a:spcPct val="120000"/>
              </a:lnSpc>
              <a:buSzPct val="125000"/>
              <a:buNone/>
              <a:defRPr sz="2600" b="0">
                <a:latin typeface="FZLanTingHei-R-GBK"/>
                <a:ea typeface="FZLanTingHei-R-GBK"/>
                <a:cs typeface="FZLanTingHei-R-GBK"/>
              </a:defRPr>
            </a:lvl3pPr>
            <a:lvl4pPr marL="1270000" indent="-317500" algn="l" defTabSz="228600">
              <a:lnSpc>
                <a:spcPct val="120000"/>
              </a:lnSpc>
              <a:buSzPct val="125000"/>
              <a:buChar char="•"/>
              <a:defRPr sz="2600" b="0">
                <a:latin typeface="FZLanTingHei-R-GBK"/>
                <a:ea typeface="FZLanTingHei-R-GBK"/>
                <a:cs typeface="FZLanTingHei-R-GBK"/>
              </a:defRPr>
            </a:lvl4pPr>
            <a:lvl5pPr marL="1587500" indent="-317500" algn="l" defTabSz="228600">
              <a:lnSpc>
                <a:spcPct val="120000"/>
              </a:lnSpc>
              <a:buSzPct val="125000"/>
              <a:buChar char="•"/>
              <a:defRPr sz="2600" b="0">
                <a:latin typeface="FZLanTingHei-R-GBK"/>
                <a:ea typeface="FZLanTingHei-R-GBK"/>
                <a:cs typeface="FZLanTingHei-R-GBK"/>
              </a:defRPr>
            </a:lvl5pPr>
            <a:lvl6pPr marL="1905000" indent="-317500" algn="l" defTabSz="228600">
              <a:lnSpc>
                <a:spcPct val="120000"/>
              </a:lnSpc>
              <a:buSzPct val="125000"/>
              <a:buChar char="•"/>
              <a:defRPr sz="2600" b="0">
                <a:latin typeface="PingFang SC Regular"/>
                <a:ea typeface="PingFang SC Regular"/>
                <a:cs typeface="PingFang SC Regular"/>
              </a:defRPr>
            </a:lvl6pPr>
            <a:lvl7pPr marL="2222500" indent="-317500" algn="l" defTabSz="228600">
              <a:lnSpc>
                <a:spcPct val="120000"/>
              </a:lnSpc>
              <a:buSzPct val="125000"/>
              <a:buChar char="•"/>
              <a:defRPr sz="2600" b="0">
                <a:latin typeface="PingFang SC Regular"/>
                <a:ea typeface="PingFang SC Regular"/>
                <a:cs typeface="PingFang SC Regular"/>
              </a:defRPr>
            </a:lvl7pPr>
            <a:lvl8pPr marL="2540000" indent="-317500" algn="l" defTabSz="228600">
              <a:lnSpc>
                <a:spcPct val="120000"/>
              </a:lnSpc>
              <a:buSzPct val="125000"/>
              <a:buChar char="•"/>
              <a:defRPr sz="2600" b="0">
                <a:latin typeface="PingFang SC Regular"/>
                <a:ea typeface="PingFang SC Regular"/>
                <a:cs typeface="PingFang SC Regular"/>
              </a:defRPr>
            </a:lvl8pPr>
            <a:lvl9pPr marL="2857500" indent="-317500" algn="l" defTabSz="228600">
              <a:lnSpc>
                <a:spcPct val="120000"/>
              </a:lnSpc>
              <a:buSzPct val="125000"/>
              <a:buChar char="•"/>
              <a:defRPr sz="2600" b="0">
                <a:latin typeface="PingFang SC Regular"/>
                <a:ea typeface="PingFang SC Regular"/>
                <a:cs typeface="PingFang SC Regular"/>
              </a:defRPr>
            </a:lvl9pPr>
          </a:lstStyle>
          <a:p>
            <a:r>
              <a:t>四个动作，让战略从今天开始落地</a:t>
            </a:r>
          </a:p>
        </p:txBody>
      </p:sp>
      <p:pic>
        <p:nvPicPr>
          <p:cNvPr id="612" name="图片 6"/>
          <p:cNvPicPr>
            <a:picLocks noChangeAspect="1"/>
          </p:cNvPicPr>
          <p:nvPr/>
        </p:nvPicPr>
        <p:blipFill>
          <a:blip r:embed="rId3"/>
          <a:stretch/>
        </p:blipFill>
        <p:spPr>
          <a:xfrm>
            <a:off x="10498171" y="667741"/>
            <a:ext cx="1371600" cy="495000"/>
          </a:xfrm>
          <a:prstGeom prst="rect">
            <a:avLst/>
          </a:prstGeom>
          <a:ln w="0">
            <a:noFill/>
          </a:ln>
        </p:spPr>
      </p:pic>
      <p:pic>
        <p:nvPicPr>
          <p:cNvPr id="613" name="图片 7"/>
          <p:cNvPicPr>
            <a:picLocks noChangeAspect="1"/>
          </p:cNvPicPr>
          <p:nvPr/>
        </p:nvPicPr>
        <p:blipFill>
          <a:blip r:embed="rId4"/>
          <a:stretch/>
        </p:blipFill>
        <p:spPr>
          <a:xfrm>
            <a:off x="10726771" y="800941"/>
            <a:ext cx="228600" cy="228600"/>
          </a:xfrm>
          <a:prstGeom prst="rect">
            <a:avLst/>
          </a:prstGeom>
          <a:ln w="0">
            <a:noFill/>
          </a:ln>
        </p:spPr>
      </p:pic>
      <p:sp>
        <p:nvSpPr>
          <p:cNvPr id="9" name="tb_2">
            <a:hlinkClick r:id="rId5"/>
            <a:extLst>
              <a:ext uri="{FF2B5EF4-FFF2-40B4-BE49-F238E27FC236}">
                <a16:creationId xmlns:a16="http://schemas.microsoft.com/office/drawing/2014/main" id="{E3A2CAFC-144B-3502-0CA2-CC7E736CF7CD}"/>
              </a:ext>
            </a:extLst>
          </p:cNvPr>
          <p:cNvSpPr>
            <a:spLocks noGrp="1"/>
          </p:cNvSpPr>
          <p:nvPr/>
        </p:nvSpPr>
        <p:spPr>
          <a:xfrm>
            <a:off x="11031331" y="772366"/>
            <a:ext cx="621360" cy="264600"/>
          </a:xfrm>
          <a:prstGeom prst="rect">
            <a:avLst/>
          </a:prstGeom>
          <a:noFill/>
          <a:ln w="0">
            <a:noFill/>
          </a:ln>
        </p:spPr>
        <p:txBody>
          <a:bodyPr lIns="0" tIns="0" rIns="0" bIns="0" anchor="ctr">
            <a:noAutofit/>
          </a:bodyPr>
          <a:lstStyle/>
          <a:p>
            <a:pPr algn="ctr">
              <a:lnSpc>
                <a:spcPts val="1800"/>
              </a:lnSpc>
              <a:buNone/>
            </a:pPr>
            <a:r>
              <a:rPr sz="1200">
                <a:solidFill>
                  <a:srgbClr val="0052D9"/>
                </a:solidFill>
                <a:latin typeface="TencentSans W7"/>
                <a:ea typeface="TencentSans W7"/>
                <a:cs typeface="TencentSans W7"/>
                <a:hlinkClick r:id="rId6"/>
              </a:rPr>
              <a:t>行动清单</a:t>
            </a:r>
            <a:endParaRPr sz="1200" u="none">
              <a:solidFill>
                <a:srgbClr val="000000"/>
              </a:solidFill>
              <a:latin typeface="TencentSans W7"/>
              <a:ea typeface="TencentSans W7"/>
              <a:cs typeface="TencentSans W7"/>
            </a:endParaRPr>
          </a:p>
        </p:txBody>
      </p:sp>
      <p:sp>
        <p:nvSpPr>
          <p:cNvPr id="180" name="tb_1">
            <a:extLst>
              <a:ext uri="{FF2B5EF4-FFF2-40B4-BE49-F238E27FC236}">
                <a16:creationId xmlns:a16="http://schemas.microsoft.com/office/drawing/2014/main" id="{C276EA02-46AD-FB72-A76B-A128523FF5D4}"/>
              </a:ext>
            </a:extLst>
          </p:cNvPr>
          <p:cNvSpPr>
            <a:spLocks noGrp="1"/>
          </p:cNvSpPr>
          <p:nvPr/>
        </p:nvSpPr>
        <p:spPr>
          <a:xfrm>
            <a:off x="380880" y="957240"/>
            <a:ext cx="7386914" cy="293040"/>
          </a:xfrm>
          <a:prstGeom prst="rect">
            <a:avLst/>
          </a:prstGeom>
          <a:noFill/>
          <a:ln w="0">
            <a:noFill/>
          </a:ln>
        </p:spPr>
        <p:txBody>
          <a:bodyPr lIns="0" tIns="0" rIns="0" bIns="0" anchor="ctr">
            <a:noAutofit/>
          </a:bodyPr>
          <a:lstStyle/>
          <a:p>
            <a:pPr algn="l">
              <a:lnSpc>
                <a:spcPts val="2024"/>
              </a:lnSpc>
              <a:buNone/>
            </a:pPr>
            <a:r>
              <a:rPr sz="1350" b="0" u="none">
                <a:solidFill>
                  <a:srgbClr val="404040">
                    <a:alpha val="80000"/>
                  </a:srgbClr>
                </a:solidFill>
                <a:latin typeface="TencentSans"/>
                <a:ea typeface="TencentSans"/>
                <a:cs typeface="TencentSans"/>
              </a:rPr>
              <a:t>培训 → 建池 → 试点 → 复盘复制；同一打法在 28 个城市持续迭代</a:t>
            </a:r>
            <a:endParaRPr sz="1350" b="0" u="none">
              <a:solidFill>
                <a:srgbClr val="000000"/>
              </a:solidFill>
              <a:latin typeface="Arial"/>
              <a:ea typeface="Arial"/>
              <a:cs typeface="Arial"/>
            </a:endParaRPr>
          </a:p>
        </p:txBody>
      </p:sp>
      <p:pic>
        <p:nvPicPr>
          <p:cNvPr id="616" name="图片 472"/>
          <p:cNvPicPr>
            <a:picLocks noChangeAspect="1"/>
          </p:cNvPicPr>
          <p:nvPr/>
        </p:nvPicPr>
        <p:blipFill>
          <a:blip r:embed="rId7"/>
          <a:stretch/>
        </p:blipFill>
        <p:spPr>
          <a:xfrm>
            <a:off x="380880" y="1474643"/>
            <a:ext cx="4600440" cy="1333440"/>
          </a:xfrm>
          <a:prstGeom prst="rect">
            <a:avLst/>
          </a:prstGeom>
          <a:ln w="0">
            <a:noFill/>
          </a:ln>
        </p:spPr>
      </p:pic>
      <p:pic>
        <p:nvPicPr>
          <p:cNvPr id="617" name="图片 473"/>
          <p:cNvPicPr>
            <a:picLocks noChangeAspect="1"/>
          </p:cNvPicPr>
          <p:nvPr/>
        </p:nvPicPr>
        <p:blipFill>
          <a:blip r:embed="rId8"/>
          <a:stretch/>
        </p:blipFill>
        <p:spPr>
          <a:xfrm>
            <a:off x="504720" y="1769843"/>
            <a:ext cx="742680" cy="742680"/>
          </a:xfrm>
          <a:prstGeom prst="rect">
            <a:avLst/>
          </a:prstGeom>
          <a:ln w="0">
            <a:noFill/>
          </a:ln>
        </p:spPr>
      </p:pic>
      <p:sp>
        <p:nvSpPr>
          <p:cNvPr id="475" name="tb_1">
            <a:extLst>
              <a:ext uri="{FF2B5EF4-FFF2-40B4-BE49-F238E27FC236}">
                <a16:creationId xmlns:a16="http://schemas.microsoft.com/office/drawing/2014/main" id="{3FA7DCF0-CF47-B246-E048-B17F7FC10748}"/>
              </a:ext>
            </a:extLst>
          </p:cNvPr>
          <p:cNvSpPr>
            <a:spLocks noGrp="1"/>
          </p:cNvSpPr>
          <p:nvPr/>
        </p:nvSpPr>
        <p:spPr>
          <a:xfrm>
            <a:off x="1333440" y="1767323"/>
            <a:ext cx="1062720" cy="302400"/>
          </a:xfrm>
          <a:prstGeom prst="rect">
            <a:avLst/>
          </a:prstGeom>
          <a:noFill/>
          <a:ln w="0">
            <a:noFill/>
          </a:ln>
        </p:spPr>
        <p:txBody>
          <a:bodyPr lIns="0" tIns="0" rIns="0" bIns="0" anchor="ctr">
            <a:noAutofit/>
          </a:bodyPr>
          <a:lstStyle/>
          <a:p>
            <a:pPr algn="l" defTabSz="914400">
              <a:lnSpc>
                <a:spcPts val="2098"/>
              </a:lnSpc>
              <a:buNone/>
            </a:pPr>
            <a:r>
              <a:rPr>
                <a:solidFill>
                  <a:srgbClr val="404040"/>
                </a:solidFill>
                <a:latin typeface="TencentSans"/>
                <a:ea typeface="TencentSans"/>
                <a:cs typeface="TencentSans"/>
              </a:rPr>
              <a:t>作战承诺</a:t>
            </a:r>
            <a:endParaRPr b="0" kern="1200">
              <a:latin typeface="Arial"/>
              <a:ea typeface="Arial"/>
              <a:cs typeface="Arial"/>
            </a:endParaRPr>
          </a:p>
        </p:txBody>
      </p:sp>
      <p:sp>
        <p:nvSpPr>
          <p:cNvPr id="478" name="tb_3">
            <a:extLst>
              <a:ext uri="{FF2B5EF4-FFF2-40B4-BE49-F238E27FC236}">
                <a16:creationId xmlns:a16="http://schemas.microsoft.com/office/drawing/2014/main" id="{CDAE6F96-58C5-9BB4-D3A6-AB40A544E5E3}"/>
              </a:ext>
            </a:extLst>
          </p:cNvPr>
          <p:cNvSpPr>
            <a:spLocks noGrp="1"/>
          </p:cNvSpPr>
          <p:nvPr/>
        </p:nvSpPr>
        <p:spPr>
          <a:xfrm>
            <a:off x="1333440" y="2081603"/>
            <a:ext cx="3516480" cy="432816"/>
          </a:xfrm>
          <a:prstGeom prst="rect">
            <a:avLst/>
          </a:prstGeom>
          <a:noFill/>
          <a:ln w="0">
            <a:noFill/>
          </a:ln>
        </p:spPr>
        <p:txBody>
          <a:bodyPr lIns="0" tIns="0" rIns="0" bIns="0" anchor="t">
            <a:spAutoFit/>
          </a:bodyPr>
          <a:lstStyle/>
          <a:p>
            <a:pPr algn="l" defTabSz="914400">
              <a:lnSpc>
                <a:spcPts val="1704"/>
              </a:lnSpc>
              <a:buNone/>
            </a:pPr>
            <a:r>
              <a:rPr sz="1050" b="0">
                <a:solidFill>
                  <a:srgbClr val="666666"/>
                </a:solidFill>
                <a:latin typeface="TencentSans"/>
                <a:ea typeface="TencentSans"/>
                <a:cs typeface="TencentSans"/>
              </a:rPr>
              <a:t>70 名销售、28 个城市，使用同一套客户策略、漏斗指标和复盘机制。</a:t>
            </a:r>
            <a:endParaRPr sz="1050" b="0" kern="1200">
              <a:latin typeface="Arial"/>
              <a:ea typeface="Arial"/>
              <a:cs typeface="Arial"/>
            </a:endParaRPr>
          </a:p>
        </p:txBody>
      </p:sp>
      <p:pic>
        <p:nvPicPr>
          <p:cNvPr id="620" name="图片 478"/>
          <p:cNvPicPr>
            <a:picLocks noChangeAspect="1"/>
          </p:cNvPicPr>
          <p:nvPr/>
        </p:nvPicPr>
        <p:blipFill>
          <a:blip r:embed="rId9"/>
          <a:stretch/>
        </p:blipFill>
        <p:spPr>
          <a:xfrm>
            <a:off x="4905360" y="1207883"/>
            <a:ext cx="7172280" cy="1866600"/>
          </a:xfrm>
          <a:prstGeom prst="rect">
            <a:avLst/>
          </a:prstGeom>
          <a:ln w="0">
            <a:noFill/>
          </a:ln>
        </p:spPr>
      </p:pic>
      <p:pic>
        <p:nvPicPr>
          <p:cNvPr id="621" name="图片 479"/>
          <p:cNvPicPr>
            <a:picLocks noChangeAspect="1"/>
          </p:cNvPicPr>
          <p:nvPr/>
        </p:nvPicPr>
        <p:blipFill>
          <a:blip r:embed="rId10"/>
          <a:stretch/>
        </p:blipFill>
        <p:spPr>
          <a:xfrm>
            <a:off x="9639000" y="1474643"/>
            <a:ext cx="2171520" cy="1333440"/>
          </a:xfrm>
          <a:prstGeom prst="rect">
            <a:avLst/>
          </a:prstGeom>
          <a:ln w="0">
            <a:noFill/>
          </a:ln>
        </p:spPr>
      </p:pic>
      <p:pic>
        <p:nvPicPr>
          <p:cNvPr id="622" name="图片 480"/>
          <p:cNvPicPr>
            <a:picLocks noChangeAspect="1"/>
          </p:cNvPicPr>
          <p:nvPr/>
        </p:nvPicPr>
        <p:blipFill>
          <a:blip r:embed="rId11"/>
          <a:stretch/>
        </p:blipFill>
        <p:spPr>
          <a:xfrm>
            <a:off x="5362560" y="1874603"/>
            <a:ext cx="190440" cy="190440"/>
          </a:xfrm>
          <a:prstGeom prst="rect">
            <a:avLst/>
          </a:prstGeom>
          <a:ln w="0">
            <a:noFill/>
          </a:ln>
        </p:spPr>
      </p:pic>
      <p:sp>
        <p:nvSpPr>
          <p:cNvPr id="482" name="tb_4">
            <a:extLst>
              <a:ext uri="{FF2B5EF4-FFF2-40B4-BE49-F238E27FC236}">
                <a16:creationId xmlns:a16="http://schemas.microsoft.com/office/drawing/2014/main" id="{0476356B-BB67-4BD7-02D5-EBFB3AB1DD1C}"/>
              </a:ext>
            </a:extLst>
          </p:cNvPr>
          <p:cNvSpPr>
            <a:spLocks noGrp="1"/>
          </p:cNvSpPr>
          <p:nvPr/>
        </p:nvSpPr>
        <p:spPr>
          <a:xfrm>
            <a:off x="5628960" y="1836443"/>
            <a:ext cx="1634040" cy="302400"/>
          </a:xfrm>
          <a:prstGeom prst="rect">
            <a:avLst/>
          </a:prstGeom>
          <a:noFill/>
          <a:ln w="0">
            <a:noFill/>
          </a:ln>
        </p:spPr>
        <p:txBody>
          <a:bodyPr lIns="0" tIns="0" rIns="0" bIns="0" anchor="ctr">
            <a:noAutofit/>
          </a:bodyPr>
          <a:lstStyle/>
          <a:p>
            <a:pPr algn="l" defTabSz="914400">
              <a:lnSpc>
                <a:spcPts val="2098"/>
              </a:lnSpc>
              <a:buNone/>
            </a:pPr>
            <a:r>
              <a:rPr sz="1350">
                <a:solidFill>
                  <a:srgbClr val="FFFFFF"/>
                </a:solidFill>
                <a:latin typeface="TencentSans"/>
                <a:ea typeface="TencentSans"/>
                <a:cs typeface="TencentSans"/>
              </a:rPr>
              <a:t>行动路径</a:t>
            </a:r>
            <a:endParaRPr sz="1350" b="0" kern="1200">
              <a:latin typeface="Arial"/>
              <a:ea typeface="Arial"/>
              <a:cs typeface="Arial"/>
            </a:endParaRPr>
          </a:p>
        </p:txBody>
      </p:sp>
      <p:sp>
        <p:nvSpPr>
          <p:cNvPr id="483" name="tb_5">
            <a:extLst>
              <a:ext uri="{FF2B5EF4-FFF2-40B4-BE49-F238E27FC236}">
                <a16:creationId xmlns:a16="http://schemas.microsoft.com/office/drawing/2014/main" id="{7182804E-00E4-DF46-A475-D4B46DCCECA9}"/>
              </a:ext>
            </a:extLst>
          </p:cNvPr>
          <p:cNvSpPr>
            <a:spLocks noGrp="1"/>
          </p:cNvSpPr>
          <p:nvPr/>
        </p:nvSpPr>
        <p:spPr>
          <a:xfrm>
            <a:off x="5362560" y="2141363"/>
            <a:ext cx="1920240" cy="152273"/>
          </a:xfrm>
          <a:prstGeom prst="rect">
            <a:avLst/>
          </a:prstGeom>
          <a:noFill/>
          <a:ln w="0">
            <a:noFill/>
          </a:ln>
        </p:spPr>
        <p:txBody>
          <a:bodyPr lIns="0" tIns="0" rIns="0" bIns="0" anchor="t">
            <a:spAutoFit/>
          </a:bodyPr>
          <a:lstStyle/>
          <a:p>
            <a:pPr algn="l" defTabSz="914400">
              <a:lnSpc>
                <a:spcPts val="1199"/>
              </a:lnSpc>
              <a:buNone/>
            </a:pPr>
            <a:r>
              <a:rPr sz="900" b="0" spc="43">
                <a:solidFill>
                  <a:srgbClr val="FFFFFF">
                    <a:alpha val="80000"/>
                  </a:srgbClr>
                </a:solidFill>
                <a:latin typeface="TencentSans"/>
                <a:ea typeface="TencentSans"/>
                <a:cs typeface="TencentSans"/>
              </a:rPr>
              <a:t>培训 → 建池 → 试点 → 复制</a:t>
            </a:r>
            <a:endParaRPr sz="900" b="0" kern="1200">
              <a:latin typeface="Arial"/>
              <a:ea typeface="Arial"/>
              <a:cs typeface="Arial"/>
            </a:endParaRPr>
          </a:p>
        </p:txBody>
      </p:sp>
      <p:sp>
        <p:nvSpPr>
          <p:cNvPr id="484" name="tb_6">
            <a:extLst>
              <a:ext uri="{FF2B5EF4-FFF2-40B4-BE49-F238E27FC236}">
                <a16:creationId xmlns:a16="http://schemas.microsoft.com/office/drawing/2014/main" id="{7ED3EE41-F25B-E4D7-158F-07EB573CA731}"/>
              </a:ext>
            </a:extLst>
          </p:cNvPr>
          <p:cNvSpPr>
            <a:spLocks noGrp="1"/>
          </p:cNvSpPr>
          <p:nvPr/>
        </p:nvSpPr>
        <p:spPr>
          <a:xfrm>
            <a:off x="7245360" y="1741403"/>
            <a:ext cx="862200" cy="188280"/>
          </a:xfrm>
          <a:prstGeom prst="rect">
            <a:avLst/>
          </a:prstGeom>
          <a:noFill/>
          <a:ln w="0">
            <a:noFill/>
          </a:ln>
        </p:spPr>
        <p:txBody>
          <a:bodyPr lIns="0" tIns="0" rIns="0" bIns="0" anchor="ctr">
            <a:noAutofit/>
          </a:bodyPr>
          <a:lstStyle/>
          <a:p>
            <a:pPr algn="r" defTabSz="914400">
              <a:lnSpc>
                <a:spcPts val="1199"/>
              </a:lnSpc>
              <a:buNone/>
            </a:pPr>
            <a:r>
              <a:rPr sz="900" b="0">
                <a:solidFill>
                  <a:srgbClr val="FFFFFF">
                    <a:alpha val="70000"/>
                  </a:srgbClr>
                </a:solidFill>
                <a:latin typeface="TencentSans"/>
                <a:ea typeface="TencentSans"/>
                <a:cs typeface="TencentSans"/>
              </a:rPr>
              <a:t>销售队伍</a:t>
            </a:r>
            <a:endParaRPr sz="900" b="0" kern="1200">
              <a:latin typeface="Arial"/>
              <a:ea typeface="Arial"/>
              <a:cs typeface="Arial"/>
            </a:endParaRPr>
          </a:p>
        </p:txBody>
      </p:sp>
      <p:sp>
        <p:nvSpPr>
          <p:cNvPr id="485" name="tb_7">
            <a:extLst>
              <a:ext uri="{FF2B5EF4-FFF2-40B4-BE49-F238E27FC236}">
                <a16:creationId xmlns:a16="http://schemas.microsoft.com/office/drawing/2014/main" id="{BA94DB37-DA3F-7704-D773-2F17FA1CCD45}"/>
              </a:ext>
            </a:extLst>
          </p:cNvPr>
          <p:cNvSpPr>
            <a:spLocks noGrp="1"/>
          </p:cNvSpPr>
          <p:nvPr/>
        </p:nvSpPr>
        <p:spPr>
          <a:xfrm>
            <a:off x="7245360" y="1931843"/>
            <a:ext cx="862200" cy="555480"/>
          </a:xfrm>
          <a:prstGeom prst="rect">
            <a:avLst/>
          </a:prstGeom>
          <a:noFill/>
          <a:ln w="0">
            <a:noFill/>
          </a:ln>
        </p:spPr>
        <p:txBody>
          <a:bodyPr lIns="0" tIns="0" rIns="0" bIns="0" anchor="t">
            <a:spAutoFit/>
          </a:bodyPr>
          <a:lstStyle/>
          <a:p>
            <a:pPr algn="r" defTabSz="914400">
              <a:lnSpc>
                <a:spcPts val="2398"/>
              </a:lnSpc>
              <a:buNone/>
            </a:pPr>
            <a:r>
              <a:rPr sz="1800">
                <a:solidFill>
                  <a:srgbClr val="FFFFFF">
                    <a:alpha val="50000"/>
                  </a:srgbClr>
                </a:solidFill>
                <a:latin typeface="TencentSans"/>
                <a:ea typeface="TencentSans"/>
                <a:cs typeface="TencentSans"/>
              </a:rPr>
              <a:t>70 人</a:t>
            </a:r>
            <a:endParaRPr sz="1800" b="0" kern="1200">
              <a:latin typeface="Arial"/>
              <a:ea typeface="Arial"/>
              <a:cs typeface="Arial"/>
            </a:endParaRPr>
          </a:p>
        </p:txBody>
      </p:sp>
      <p:pic>
        <p:nvPicPr>
          <p:cNvPr id="627" name="图片 485"/>
          <p:cNvPicPr>
            <a:picLocks noChangeAspect="1"/>
          </p:cNvPicPr>
          <p:nvPr/>
        </p:nvPicPr>
        <p:blipFill>
          <a:blip r:embed="rId12"/>
          <a:stretch/>
        </p:blipFill>
        <p:spPr>
          <a:xfrm>
            <a:off x="8319600" y="1950923"/>
            <a:ext cx="380880" cy="380880"/>
          </a:xfrm>
          <a:prstGeom prst="rect">
            <a:avLst/>
          </a:prstGeom>
          <a:ln w="0">
            <a:noFill/>
          </a:ln>
        </p:spPr>
      </p:pic>
      <p:sp>
        <p:nvSpPr>
          <p:cNvPr id="487" name="tb_8">
            <a:extLst>
              <a:ext uri="{FF2B5EF4-FFF2-40B4-BE49-F238E27FC236}">
                <a16:creationId xmlns:a16="http://schemas.microsoft.com/office/drawing/2014/main" id="{C2CD50CB-19B1-76C2-73C5-0A3D6CD7DDFD}"/>
              </a:ext>
            </a:extLst>
          </p:cNvPr>
          <p:cNvSpPr>
            <a:spLocks noGrp="1"/>
          </p:cNvSpPr>
          <p:nvPr/>
        </p:nvSpPr>
        <p:spPr>
          <a:xfrm>
            <a:off x="8907138" y="1642781"/>
            <a:ext cx="1402200" cy="188280"/>
          </a:xfrm>
          <a:prstGeom prst="rect">
            <a:avLst/>
          </a:prstGeom>
          <a:noFill/>
          <a:ln w="0">
            <a:noFill/>
          </a:ln>
        </p:spPr>
        <p:txBody>
          <a:bodyPr lIns="0" tIns="0" rIns="0" bIns="0" anchor="ctr">
            <a:noAutofit/>
          </a:bodyPr>
          <a:lstStyle/>
          <a:p>
            <a:pPr algn="l" defTabSz="914400">
              <a:lnSpc>
                <a:spcPts val="1199"/>
              </a:lnSpc>
              <a:buNone/>
            </a:pPr>
            <a:r>
              <a:rPr sz="900">
                <a:solidFill>
                  <a:srgbClr val="00A4FF"/>
                </a:solidFill>
                <a:latin typeface="TencentSans"/>
                <a:ea typeface="TencentSans"/>
                <a:cs typeface="TencentSans"/>
              </a:rPr>
              <a:t>覆盖城市</a:t>
            </a:r>
            <a:endParaRPr sz="900" b="0" kern="1200">
              <a:latin typeface="Arial"/>
              <a:ea typeface="Arial"/>
              <a:cs typeface="Arial"/>
            </a:endParaRPr>
          </a:p>
        </p:txBody>
      </p:sp>
      <p:sp>
        <p:nvSpPr>
          <p:cNvPr id="488" name="tb_9">
            <a:extLst>
              <a:ext uri="{FF2B5EF4-FFF2-40B4-BE49-F238E27FC236}">
                <a16:creationId xmlns:a16="http://schemas.microsoft.com/office/drawing/2014/main" id="{4290C12E-E36E-0FA6-55C3-99DDB10F902E}"/>
              </a:ext>
            </a:extLst>
          </p:cNvPr>
          <p:cNvSpPr>
            <a:spLocks noGrp="1"/>
          </p:cNvSpPr>
          <p:nvPr/>
        </p:nvSpPr>
        <p:spPr>
          <a:xfrm>
            <a:off x="8885477" y="1852318"/>
            <a:ext cx="1191600" cy="729495"/>
          </a:xfrm>
          <a:prstGeom prst="rect">
            <a:avLst/>
          </a:prstGeom>
          <a:noFill/>
          <a:ln w="0">
            <a:noFill/>
          </a:ln>
          <a:effectLst>
            <a:outerShdw blurRad="200659" dist="38100" dir="5400000" algn="ctr" rotWithShape="0">
              <a:srgbClr val="000000">
                <a:alpha val="7000"/>
              </a:srgbClr>
            </a:outerShdw>
          </a:effectLst>
        </p:spPr>
        <p:txBody>
          <a:bodyPr lIns="0" tIns="0" rIns="0" bIns="0" anchor="t">
            <a:spAutoFit/>
          </a:bodyPr>
          <a:lstStyle/>
          <a:p>
            <a:pPr algn="l" defTabSz="914400">
              <a:lnSpc>
                <a:spcPts val="2999"/>
              </a:lnSpc>
              <a:buNone/>
            </a:pPr>
            <a:r>
              <a:rPr sz="1800">
                <a:solidFill>
                  <a:srgbClr val="FFFFFF"/>
                </a:solidFill>
                <a:effectLst>
                  <a:outerShdw blurRad="139700" dist="19050" dir="5400000" algn="ctr" rotWithShape="0">
                    <a:srgbClr val="000000">
                      <a:alpha val="6000"/>
                    </a:srgbClr>
                  </a:outerShdw>
                </a:effectLst>
                <a:latin typeface="TencentSans"/>
                <a:ea typeface="TencentSans"/>
                <a:cs typeface="TencentSans"/>
              </a:rPr>
              <a:t>28 城</a:t>
            </a:r>
            <a:endParaRPr sz="1800" b="0" kern="1200">
              <a:latin typeface="Arial"/>
              <a:ea typeface="Arial"/>
              <a:cs typeface="Arial"/>
            </a:endParaRPr>
          </a:p>
        </p:txBody>
      </p:sp>
      <p:pic>
        <p:nvPicPr>
          <p:cNvPr id="630" name="图片 488"/>
          <p:cNvPicPr>
            <a:picLocks noChangeAspect="1"/>
          </p:cNvPicPr>
          <p:nvPr/>
        </p:nvPicPr>
        <p:blipFill>
          <a:blip r:embed="rId13"/>
          <a:stretch/>
        </p:blipFill>
        <p:spPr>
          <a:xfrm>
            <a:off x="10098360" y="1769843"/>
            <a:ext cx="1521720" cy="742680"/>
          </a:xfrm>
          <a:prstGeom prst="rect">
            <a:avLst/>
          </a:prstGeom>
          <a:ln w="0">
            <a:noFill/>
          </a:ln>
        </p:spPr>
      </p:pic>
      <p:sp>
        <p:nvSpPr>
          <p:cNvPr id="490" name="tb_10">
            <a:extLst>
              <a:ext uri="{FF2B5EF4-FFF2-40B4-BE49-F238E27FC236}">
                <a16:creationId xmlns:a16="http://schemas.microsoft.com/office/drawing/2014/main" id="{5DB829E4-CAE9-8A1C-4396-0C7B1D1F3DBB}"/>
              </a:ext>
            </a:extLst>
          </p:cNvPr>
          <p:cNvSpPr>
            <a:spLocks noGrp="1"/>
          </p:cNvSpPr>
          <p:nvPr/>
        </p:nvSpPr>
        <p:spPr>
          <a:xfrm>
            <a:off x="10260000" y="1855523"/>
            <a:ext cx="1221840" cy="190500"/>
          </a:xfrm>
          <a:prstGeom prst="rect">
            <a:avLst/>
          </a:prstGeom>
          <a:noFill/>
          <a:ln w="0">
            <a:noFill/>
          </a:ln>
        </p:spPr>
        <p:txBody>
          <a:bodyPr lIns="0" tIns="0" rIns="0" bIns="0" anchor="t">
            <a:spAutoFit/>
          </a:bodyPr>
          <a:lstStyle/>
          <a:p>
            <a:pPr defTabSz="914400">
              <a:lnSpc>
                <a:spcPts val="1500"/>
              </a:lnSpc>
              <a:buNone/>
            </a:pPr>
            <a:r>
              <a:rPr sz="1050">
                <a:solidFill>
                  <a:srgbClr val="00A4FF"/>
                </a:solidFill>
                <a:latin typeface="TencentSans"/>
                <a:ea typeface="TencentSans"/>
                <a:cs typeface="TencentSans"/>
              </a:rPr>
              <a:t>收入方向</a:t>
            </a:r>
            <a:endParaRPr sz="1050" b="0" kern="1200">
              <a:latin typeface="Arial"/>
              <a:ea typeface="Arial"/>
              <a:cs typeface="Arial"/>
            </a:endParaRPr>
          </a:p>
        </p:txBody>
      </p:sp>
      <p:sp>
        <p:nvSpPr>
          <p:cNvPr id="491" name="tb_11">
            <a:extLst>
              <a:ext uri="{FF2B5EF4-FFF2-40B4-BE49-F238E27FC236}">
                <a16:creationId xmlns:a16="http://schemas.microsoft.com/office/drawing/2014/main" id="{2D197F42-E641-F779-AA0C-4AAE752F6C1B}"/>
              </a:ext>
            </a:extLst>
          </p:cNvPr>
          <p:cNvSpPr>
            <a:spLocks noGrp="1"/>
          </p:cNvSpPr>
          <p:nvPr/>
        </p:nvSpPr>
        <p:spPr>
          <a:xfrm>
            <a:off x="10260000" y="2236403"/>
            <a:ext cx="1221840" cy="226440"/>
          </a:xfrm>
          <a:prstGeom prst="rect">
            <a:avLst/>
          </a:prstGeom>
          <a:noFill/>
          <a:ln w="0">
            <a:noFill/>
          </a:ln>
        </p:spPr>
        <p:txBody>
          <a:bodyPr lIns="0" tIns="0" rIns="0" bIns="0" anchor="ctr">
            <a:noAutofit/>
          </a:bodyPr>
          <a:lstStyle/>
          <a:p>
            <a:pPr defTabSz="914400">
              <a:lnSpc>
                <a:spcPts val="1500"/>
              </a:lnSpc>
              <a:buNone/>
            </a:pPr>
            <a:r>
              <a:rPr sz="1050">
                <a:solidFill>
                  <a:srgbClr val="FFFFFF"/>
                </a:solidFill>
                <a:latin typeface="TencentSans"/>
                <a:ea typeface="TencentSans"/>
                <a:cs typeface="TencentSans"/>
              </a:rPr>
              <a:t>授权 + 服务</a:t>
            </a:r>
            <a:endParaRPr sz="1050" b="0" kern="1200">
              <a:latin typeface="Arial"/>
              <a:ea typeface="Arial"/>
              <a:cs typeface="Arial"/>
            </a:endParaRPr>
          </a:p>
        </p:txBody>
      </p:sp>
      <p:pic>
        <p:nvPicPr>
          <p:cNvPr id="633" name="图片 491"/>
          <p:cNvPicPr>
            <a:picLocks noChangeAspect="1"/>
          </p:cNvPicPr>
          <p:nvPr/>
        </p:nvPicPr>
        <p:blipFill>
          <a:blip r:embed="rId14"/>
          <a:stretch/>
        </p:blipFill>
        <p:spPr>
          <a:xfrm>
            <a:off x="380880" y="3113003"/>
            <a:ext cx="2163960" cy="3752640"/>
          </a:xfrm>
          <a:prstGeom prst="rect">
            <a:avLst/>
          </a:prstGeom>
          <a:ln w="0">
            <a:noFill/>
          </a:ln>
        </p:spPr>
      </p:pic>
      <p:pic>
        <p:nvPicPr>
          <p:cNvPr id="634" name="图片 492"/>
          <p:cNvPicPr>
            <a:picLocks noChangeAspect="1"/>
          </p:cNvPicPr>
          <p:nvPr/>
        </p:nvPicPr>
        <p:blipFill>
          <a:blip r:embed="rId15"/>
          <a:stretch/>
        </p:blipFill>
        <p:spPr>
          <a:xfrm>
            <a:off x="1925640" y="3150803"/>
            <a:ext cx="609480" cy="609480"/>
          </a:xfrm>
          <a:prstGeom prst="rect">
            <a:avLst/>
          </a:prstGeom>
          <a:ln w="0">
            <a:noFill/>
          </a:ln>
        </p:spPr>
      </p:pic>
      <p:sp>
        <p:nvSpPr>
          <p:cNvPr id="494" name="tb_12">
            <a:extLst>
              <a:ext uri="{FF2B5EF4-FFF2-40B4-BE49-F238E27FC236}">
                <a16:creationId xmlns:a16="http://schemas.microsoft.com/office/drawing/2014/main" id="{BD6BE7C6-8CDD-EC96-7B61-0D330F01F2D3}"/>
              </a:ext>
            </a:extLst>
          </p:cNvPr>
          <p:cNvSpPr>
            <a:spLocks noGrp="1"/>
          </p:cNvSpPr>
          <p:nvPr/>
        </p:nvSpPr>
        <p:spPr>
          <a:xfrm>
            <a:off x="580680" y="3360683"/>
            <a:ext cx="754200" cy="340560"/>
          </a:xfrm>
          <a:prstGeom prst="rect">
            <a:avLst/>
          </a:prstGeom>
          <a:noFill/>
          <a:ln w="0">
            <a:noFill/>
          </a:ln>
        </p:spPr>
        <p:txBody>
          <a:bodyPr lIns="0" tIns="0" rIns="0" bIns="0" anchor="ctr">
            <a:noAutofit/>
          </a:bodyPr>
          <a:lstStyle/>
          <a:p>
            <a:pPr algn="l" defTabSz="914400">
              <a:lnSpc>
                <a:spcPts val="2398"/>
              </a:lnSpc>
              <a:buNone/>
            </a:pPr>
            <a:r>
              <a:rPr sz="1800" spc="-43">
                <a:solidFill>
                  <a:srgbClr val="0052D9"/>
                </a:solidFill>
                <a:latin typeface="TencentSans"/>
                <a:ea typeface="TencentSans"/>
                <a:cs typeface="TencentSans"/>
              </a:rPr>
              <a:t>行动 1</a:t>
            </a:r>
            <a:endParaRPr sz="1800" b="0" kern="1200">
              <a:latin typeface="Arial"/>
              <a:ea typeface="Arial"/>
              <a:cs typeface="Arial"/>
            </a:endParaRPr>
          </a:p>
        </p:txBody>
      </p:sp>
      <p:pic>
        <p:nvPicPr>
          <p:cNvPr id="636" name="图片 494"/>
          <p:cNvPicPr>
            <a:picLocks noChangeAspect="1"/>
          </p:cNvPicPr>
          <p:nvPr/>
        </p:nvPicPr>
        <p:blipFill>
          <a:blip r:embed="rId16"/>
          <a:stretch/>
        </p:blipFill>
        <p:spPr>
          <a:xfrm>
            <a:off x="2001960" y="3341603"/>
            <a:ext cx="342720" cy="342720"/>
          </a:xfrm>
          <a:prstGeom prst="rect">
            <a:avLst/>
          </a:prstGeom>
          <a:ln w="0">
            <a:noFill/>
          </a:ln>
        </p:spPr>
      </p:pic>
      <p:pic>
        <p:nvPicPr>
          <p:cNvPr id="637" name="图片 495"/>
          <p:cNvPicPr>
            <a:picLocks noChangeAspect="1"/>
          </p:cNvPicPr>
          <p:nvPr/>
        </p:nvPicPr>
        <p:blipFill>
          <a:blip r:embed="rId17"/>
          <a:stretch/>
        </p:blipFill>
        <p:spPr>
          <a:xfrm>
            <a:off x="552240" y="3903563"/>
            <a:ext cx="133200" cy="133200"/>
          </a:xfrm>
          <a:prstGeom prst="rect">
            <a:avLst/>
          </a:prstGeom>
          <a:ln w="0">
            <a:noFill/>
          </a:ln>
        </p:spPr>
      </p:pic>
      <p:sp>
        <p:nvSpPr>
          <p:cNvPr id="497" name="tb_13">
            <a:extLst>
              <a:ext uri="{FF2B5EF4-FFF2-40B4-BE49-F238E27FC236}">
                <a16:creationId xmlns:a16="http://schemas.microsoft.com/office/drawing/2014/main" id="{21465C49-DE0F-354E-1654-0C980EF4FBBA}"/>
              </a:ext>
            </a:extLst>
          </p:cNvPr>
          <p:cNvSpPr>
            <a:spLocks noGrp="1"/>
          </p:cNvSpPr>
          <p:nvPr/>
        </p:nvSpPr>
        <p:spPr>
          <a:xfrm>
            <a:off x="773217" y="3803150"/>
            <a:ext cx="822960" cy="293040"/>
          </a:xfrm>
          <a:prstGeom prst="rect">
            <a:avLst/>
          </a:prstGeom>
          <a:noFill/>
          <a:ln w="0">
            <a:noFill/>
          </a:ln>
        </p:spPr>
        <p:txBody>
          <a:bodyPr lIns="0" tIns="0" rIns="0" bIns="0" anchor="ctr">
            <a:noAutofit/>
          </a:bodyPr>
          <a:lstStyle/>
          <a:p>
            <a:pPr algn="l" defTabSz="914400">
              <a:lnSpc>
                <a:spcPts val="2098"/>
              </a:lnSpc>
              <a:buNone/>
            </a:pPr>
            <a:r>
              <a:rPr sz="1350">
                <a:solidFill>
                  <a:srgbClr val="404040"/>
                </a:solidFill>
                <a:latin typeface="TencentSans"/>
                <a:ea typeface="TencentSans"/>
                <a:cs typeface="TencentSans"/>
              </a:rPr>
              <a:t>完成培训</a:t>
            </a:r>
            <a:endParaRPr sz="1350" b="0" kern="1200">
              <a:latin typeface="Arial"/>
              <a:ea typeface="Arial"/>
              <a:cs typeface="Arial"/>
            </a:endParaRPr>
          </a:p>
        </p:txBody>
      </p:sp>
      <p:pic>
        <p:nvPicPr>
          <p:cNvPr id="639" name="图片 497"/>
          <p:cNvPicPr>
            <a:picLocks noChangeAspect="1"/>
          </p:cNvPicPr>
          <p:nvPr/>
        </p:nvPicPr>
        <p:blipFill>
          <a:blip r:embed="rId18"/>
          <a:stretch/>
        </p:blipFill>
        <p:spPr>
          <a:xfrm>
            <a:off x="580680" y="4487123"/>
            <a:ext cx="1764000" cy="628560"/>
          </a:xfrm>
          <a:prstGeom prst="rect">
            <a:avLst/>
          </a:prstGeom>
          <a:ln w="0">
            <a:noFill/>
          </a:ln>
        </p:spPr>
      </p:pic>
      <p:sp>
        <p:nvSpPr>
          <p:cNvPr id="499" name="tb_14">
            <a:extLst>
              <a:ext uri="{FF2B5EF4-FFF2-40B4-BE49-F238E27FC236}">
                <a16:creationId xmlns:a16="http://schemas.microsoft.com/office/drawing/2014/main" id="{2E445CE8-E116-8D6A-6BBB-4857F57A5D7A}"/>
              </a:ext>
            </a:extLst>
          </p:cNvPr>
          <p:cNvSpPr>
            <a:spLocks noGrp="1"/>
          </p:cNvSpPr>
          <p:nvPr/>
        </p:nvSpPr>
        <p:spPr>
          <a:xfrm>
            <a:off x="704520" y="4610963"/>
            <a:ext cx="1819440" cy="188280"/>
          </a:xfrm>
          <a:prstGeom prst="rect">
            <a:avLst/>
          </a:prstGeom>
          <a:noFill/>
          <a:ln w="0">
            <a:noFill/>
          </a:ln>
        </p:spPr>
        <p:txBody>
          <a:bodyPr lIns="0" tIns="0" rIns="0" bIns="0" anchor="ctr">
            <a:noAutofit/>
          </a:bodyPr>
          <a:lstStyle/>
          <a:p>
            <a:pPr algn="l" defTabSz="914400">
              <a:lnSpc>
                <a:spcPts val="1199"/>
              </a:lnSpc>
              <a:buNone/>
            </a:pPr>
            <a:r>
              <a:rPr sz="900" b="0">
                <a:solidFill>
                  <a:srgbClr val="888888"/>
                </a:solidFill>
                <a:latin typeface="TencentSans"/>
                <a:ea typeface="TencentSans"/>
                <a:cs typeface="TencentSans"/>
              </a:rPr>
              <a:t>立即行动</a:t>
            </a:r>
            <a:endParaRPr sz="900" b="0" kern="1200">
              <a:latin typeface="Arial"/>
              <a:ea typeface="Arial"/>
              <a:cs typeface="Arial"/>
            </a:endParaRPr>
          </a:p>
        </p:txBody>
      </p:sp>
      <p:sp>
        <p:nvSpPr>
          <p:cNvPr id="500" name="tb_15">
            <a:extLst>
              <a:ext uri="{FF2B5EF4-FFF2-40B4-BE49-F238E27FC236}">
                <a16:creationId xmlns:a16="http://schemas.microsoft.com/office/drawing/2014/main" id="{CFDE64D3-3B42-1469-2679-B7734012198D}"/>
              </a:ext>
            </a:extLst>
          </p:cNvPr>
          <p:cNvSpPr>
            <a:spLocks noGrp="1"/>
          </p:cNvSpPr>
          <p:nvPr/>
        </p:nvSpPr>
        <p:spPr>
          <a:xfrm>
            <a:off x="704520" y="4801403"/>
            <a:ext cx="1819440" cy="226440"/>
          </a:xfrm>
          <a:prstGeom prst="rect">
            <a:avLst/>
          </a:prstGeom>
          <a:noFill/>
          <a:ln w="0">
            <a:noFill/>
          </a:ln>
        </p:spPr>
        <p:txBody>
          <a:bodyPr lIns="0" tIns="0" rIns="0" bIns="0" anchor="ctr">
            <a:noAutofit/>
          </a:bodyPr>
          <a:lstStyle/>
          <a:p>
            <a:pPr algn="l" defTabSz="914400">
              <a:lnSpc>
                <a:spcPts val="1500"/>
              </a:lnSpc>
              <a:buNone/>
            </a:pPr>
            <a:r>
              <a:rPr sz="1050">
                <a:solidFill>
                  <a:srgbClr val="404040"/>
                </a:solidFill>
                <a:latin typeface="TencentSans"/>
                <a:ea typeface="TencentSans"/>
                <a:cs typeface="TencentSans"/>
              </a:rPr>
              <a:t>官方产品 + 销售赋能培训</a:t>
            </a:r>
            <a:endParaRPr sz="1050" b="0" kern="1200">
              <a:latin typeface="Arial"/>
              <a:ea typeface="Arial"/>
              <a:cs typeface="Arial"/>
            </a:endParaRPr>
          </a:p>
        </p:txBody>
      </p:sp>
      <p:pic>
        <p:nvPicPr>
          <p:cNvPr id="642" name="图片 500"/>
          <p:cNvPicPr>
            <a:picLocks noChangeAspect="1"/>
          </p:cNvPicPr>
          <p:nvPr/>
        </p:nvPicPr>
        <p:blipFill>
          <a:blip r:embed="rId19"/>
          <a:stretch/>
        </p:blipFill>
        <p:spPr>
          <a:xfrm>
            <a:off x="1367640" y="5230163"/>
            <a:ext cx="190440" cy="190440"/>
          </a:xfrm>
          <a:prstGeom prst="rect">
            <a:avLst/>
          </a:prstGeom>
          <a:ln w="0">
            <a:noFill/>
          </a:ln>
        </p:spPr>
      </p:pic>
      <p:pic>
        <p:nvPicPr>
          <p:cNvPr id="643" name="图片 501"/>
          <p:cNvPicPr>
            <a:picLocks noChangeAspect="1"/>
          </p:cNvPicPr>
          <p:nvPr/>
        </p:nvPicPr>
        <p:blipFill>
          <a:blip r:embed="rId20"/>
          <a:stretch/>
        </p:blipFill>
        <p:spPr>
          <a:xfrm>
            <a:off x="552240" y="5506283"/>
            <a:ext cx="1820880" cy="954360"/>
          </a:xfrm>
          <a:prstGeom prst="rect">
            <a:avLst/>
          </a:prstGeom>
          <a:ln w="0">
            <a:noFill/>
          </a:ln>
        </p:spPr>
      </p:pic>
      <p:sp>
        <p:nvSpPr>
          <p:cNvPr id="503" name="tb_16">
            <a:extLst>
              <a:ext uri="{FF2B5EF4-FFF2-40B4-BE49-F238E27FC236}">
                <a16:creationId xmlns:a16="http://schemas.microsoft.com/office/drawing/2014/main" id="{68899DD3-4BB3-2D46-7E5F-BF438D2763F7}"/>
              </a:ext>
            </a:extLst>
          </p:cNvPr>
          <p:cNvSpPr>
            <a:spLocks noGrp="1"/>
          </p:cNvSpPr>
          <p:nvPr/>
        </p:nvSpPr>
        <p:spPr>
          <a:xfrm>
            <a:off x="704520" y="5658923"/>
            <a:ext cx="1819440" cy="188280"/>
          </a:xfrm>
          <a:prstGeom prst="rect">
            <a:avLst/>
          </a:prstGeom>
          <a:noFill/>
          <a:ln w="0">
            <a:noFill/>
          </a:ln>
        </p:spPr>
        <p:txBody>
          <a:bodyPr lIns="0" tIns="0" rIns="0" bIns="0" anchor="ctr">
            <a:noAutofit/>
          </a:bodyPr>
          <a:lstStyle/>
          <a:p>
            <a:pPr algn="l" defTabSz="914400">
              <a:lnSpc>
                <a:spcPts val="1199"/>
              </a:lnSpc>
              <a:buNone/>
            </a:pPr>
            <a:r>
              <a:rPr sz="900">
                <a:solidFill>
                  <a:srgbClr val="006EFF"/>
                </a:solidFill>
                <a:latin typeface="TencentSans"/>
                <a:ea typeface="TencentSans"/>
                <a:cs typeface="TencentSans"/>
              </a:rPr>
              <a:t>预期产出</a:t>
            </a:r>
            <a:endParaRPr sz="900" b="0" kern="1200">
              <a:latin typeface="Arial"/>
              <a:ea typeface="Arial"/>
              <a:cs typeface="Arial"/>
            </a:endParaRPr>
          </a:p>
        </p:txBody>
      </p:sp>
      <p:sp>
        <p:nvSpPr>
          <p:cNvPr id="504" name="tb_17">
            <a:extLst>
              <a:ext uri="{FF2B5EF4-FFF2-40B4-BE49-F238E27FC236}">
                <a16:creationId xmlns:a16="http://schemas.microsoft.com/office/drawing/2014/main" id="{8FADDF2D-75A5-E7CA-E2F2-5923177151CD}"/>
              </a:ext>
            </a:extLst>
          </p:cNvPr>
          <p:cNvSpPr>
            <a:spLocks noGrp="1"/>
          </p:cNvSpPr>
          <p:nvPr/>
        </p:nvSpPr>
        <p:spPr>
          <a:xfrm>
            <a:off x="704520" y="5849363"/>
            <a:ext cx="1819440" cy="264600"/>
          </a:xfrm>
          <a:prstGeom prst="rect">
            <a:avLst/>
          </a:prstGeom>
          <a:noFill/>
          <a:ln w="0">
            <a:noFill/>
          </a:ln>
        </p:spPr>
        <p:txBody>
          <a:bodyPr lIns="0" tIns="0" rIns="0" bIns="0" anchor="ctr">
            <a:noAutofit/>
          </a:bodyPr>
          <a:lstStyle/>
          <a:p>
            <a:pPr algn="l" defTabSz="914400">
              <a:lnSpc>
                <a:spcPts val="1800"/>
              </a:lnSpc>
              <a:buNone/>
            </a:pPr>
            <a:r>
              <a:rPr sz="1200">
                <a:solidFill>
                  <a:srgbClr val="0052D9"/>
                </a:solidFill>
                <a:latin typeface="TencentSans"/>
                <a:ea typeface="TencentSans"/>
                <a:cs typeface="TencentSans"/>
              </a:rPr>
              <a:t>统一产品理解和销售话术</a:t>
            </a:r>
            <a:endParaRPr sz="1200" b="0" kern="1200">
              <a:latin typeface="Arial"/>
              <a:ea typeface="Arial"/>
              <a:cs typeface="Arial"/>
            </a:endParaRPr>
          </a:p>
        </p:txBody>
      </p:sp>
      <p:pic>
        <p:nvPicPr>
          <p:cNvPr id="646" name="图片 504"/>
          <p:cNvPicPr>
            <a:picLocks noChangeAspect="1"/>
          </p:cNvPicPr>
          <p:nvPr/>
        </p:nvPicPr>
        <p:blipFill>
          <a:blip r:embed="rId21"/>
          <a:stretch/>
        </p:blipFill>
        <p:spPr>
          <a:xfrm>
            <a:off x="2697480" y="3113003"/>
            <a:ext cx="2163960" cy="3752640"/>
          </a:xfrm>
          <a:prstGeom prst="rect">
            <a:avLst/>
          </a:prstGeom>
          <a:ln w="0">
            <a:noFill/>
          </a:ln>
        </p:spPr>
      </p:pic>
      <p:pic>
        <p:nvPicPr>
          <p:cNvPr id="647" name="图片 505"/>
          <p:cNvPicPr>
            <a:picLocks noChangeAspect="1"/>
          </p:cNvPicPr>
          <p:nvPr/>
        </p:nvPicPr>
        <p:blipFill>
          <a:blip r:embed="rId22"/>
          <a:stretch/>
        </p:blipFill>
        <p:spPr>
          <a:xfrm>
            <a:off x="4242240" y="3150803"/>
            <a:ext cx="609480" cy="609480"/>
          </a:xfrm>
          <a:prstGeom prst="rect">
            <a:avLst/>
          </a:prstGeom>
          <a:ln w="0">
            <a:noFill/>
          </a:ln>
        </p:spPr>
      </p:pic>
      <p:sp>
        <p:nvSpPr>
          <p:cNvPr id="507" name="tb_18">
            <a:extLst>
              <a:ext uri="{FF2B5EF4-FFF2-40B4-BE49-F238E27FC236}">
                <a16:creationId xmlns:a16="http://schemas.microsoft.com/office/drawing/2014/main" id="{2AA79476-E968-AF1D-C453-6CD8DB9124FC}"/>
              </a:ext>
            </a:extLst>
          </p:cNvPr>
          <p:cNvSpPr>
            <a:spLocks noGrp="1"/>
          </p:cNvSpPr>
          <p:nvPr/>
        </p:nvSpPr>
        <p:spPr>
          <a:xfrm>
            <a:off x="2897280" y="3360683"/>
            <a:ext cx="685440" cy="340560"/>
          </a:xfrm>
          <a:prstGeom prst="rect">
            <a:avLst/>
          </a:prstGeom>
          <a:noFill/>
          <a:ln w="0">
            <a:noFill/>
          </a:ln>
        </p:spPr>
        <p:txBody>
          <a:bodyPr lIns="0" tIns="0" rIns="0" bIns="0" anchor="ctr">
            <a:noAutofit/>
          </a:bodyPr>
          <a:lstStyle/>
          <a:p>
            <a:pPr algn="l" defTabSz="914400">
              <a:lnSpc>
                <a:spcPts val="2398"/>
              </a:lnSpc>
              <a:buNone/>
            </a:pPr>
            <a:r>
              <a:rPr sz="1800" spc="-43">
                <a:solidFill>
                  <a:srgbClr val="006EFF"/>
                </a:solidFill>
                <a:latin typeface="TencentSans"/>
                <a:ea typeface="TencentSans"/>
                <a:cs typeface="TencentSans"/>
              </a:rPr>
              <a:t>行动 2</a:t>
            </a:r>
            <a:endParaRPr sz="1800" b="0" kern="1200">
              <a:latin typeface="Arial"/>
              <a:ea typeface="Arial"/>
              <a:cs typeface="Arial"/>
            </a:endParaRPr>
          </a:p>
        </p:txBody>
      </p:sp>
      <p:pic>
        <p:nvPicPr>
          <p:cNvPr id="649" name="图片 507"/>
          <p:cNvPicPr>
            <a:picLocks noChangeAspect="1"/>
          </p:cNvPicPr>
          <p:nvPr/>
        </p:nvPicPr>
        <p:blipFill>
          <a:blip r:embed="rId23"/>
          <a:stretch/>
        </p:blipFill>
        <p:spPr>
          <a:xfrm>
            <a:off x="4318560" y="3341603"/>
            <a:ext cx="342720" cy="342720"/>
          </a:xfrm>
          <a:prstGeom prst="rect">
            <a:avLst/>
          </a:prstGeom>
          <a:ln w="0">
            <a:noFill/>
          </a:ln>
        </p:spPr>
      </p:pic>
      <p:pic>
        <p:nvPicPr>
          <p:cNvPr id="650" name="图片 508"/>
          <p:cNvPicPr>
            <a:picLocks noChangeAspect="1"/>
          </p:cNvPicPr>
          <p:nvPr/>
        </p:nvPicPr>
        <p:blipFill>
          <a:blip r:embed="rId17"/>
          <a:stretch/>
        </p:blipFill>
        <p:spPr>
          <a:xfrm>
            <a:off x="2868840" y="3903563"/>
            <a:ext cx="133200" cy="133200"/>
          </a:xfrm>
          <a:prstGeom prst="rect">
            <a:avLst/>
          </a:prstGeom>
          <a:ln w="0">
            <a:noFill/>
          </a:ln>
        </p:spPr>
      </p:pic>
      <p:sp>
        <p:nvSpPr>
          <p:cNvPr id="510" name="tb_19">
            <a:extLst>
              <a:ext uri="{FF2B5EF4-FFF2-40B4-BE49-F238E27FC236}">
                <a16:creationId xmlns:a16="http://schemas.microsoft.com/office/drawing/2014/main" id="{76034DEC-3D1C-9914-80DB-6FBFB061B3C8}"/>
              </a:ext>
            </a:extLst>
          </p:cNvPr>
          <p:cNvSpPr>
            <a:spLocks noGrp="1"/>
          </p:cNvSpPr>
          <p:nvPr/>
        </p:nvSpPr>
        <p:spPr>
          <a:xfrm>
            <a:off x="3089817" y="3803150"/>
            <a:ext cx="822960" cy="293040"/>
          </a:xfrm>
          <a:prstGeom prst="rect">
            <a:avLst/>
          </a:prstGeom>
          <a:noFill/>
          <a:ln w="0">
            <a:noFill/>
          </a:ln>
        </p:spPr>
        <p:txBody>
          <a:bodyPr lIns="0" tIns="0" rIns="0" bIns="0" anchor="ctr">
            <a:noAutofit/>
          </a:bodyPr>
          <a:lstStyle/>
          <a:p>
            <a:pPr algn="l" defTabSz="914400">
              <a:lnSpc>
                <a:spcPts val="2098"/>
              </a:lnSpc>
              <a:buNone/>
            </a:pPr>
            <a:r>
              <a:rPr sz="1350">
                <a:solidFill>
                  <a:srgbClr val="404040"/>
                </a:solidFill>
                <a:latin typeface="TencentSans"/>
                <a:ea typeface="TencentSans"/>
                <a:cs typeface="TencentSans"/>
              </a:rPr>
              <a:t>建客户池</a:t>
            </a:r>
            <a:endParaRPr sz="1350" b="0" kern="1200">
              <a:latin typeface="Arial"/>
              <a:ea typeface="Arial"/>
              <a:cs typeface="Arial"/>
            </a:endParaRPr>
          </a:p>
        </p:txBody>
      </p:sp>
      <p:pic>
        <p:nvPicPr>
          <p:cNvPr id="652" name="图片 510"/>
          <p:cNvPicPr>
            <a:picLocks noChangeAspect="1"/>
          </p:cNvPicPr>
          <p:nvPr/>
        </p:nvPicPr>
        <p:blipFill>
          <a:blip r:embed="rId18"/>
          <a:stretch/>
        </p:blipFill>
        <p:spPr>
          <a:xfrm>
            <a:off x="2897280" y="4489283"/>
            <a:ext cx="1764000" cy="628560"/>
          </a:xfrm>
          <a:prstGeom prst="rect">
            <a:avLst/>
          </a:prstGeom>
          <a:ln w="0">
            <a:noFill/>
          </a:ln>
        </p:spPr>
      </p:pic>
      <p:sp>
        <p:nvSpPr>
          <p:cNvPr id="512" name="tb_20">
            <a:extLst>
              <a:ext uri="{FF2B5EF4-FFF2-40B4-BE49-F238E27FC236}">
                <a16:creationId xmlns:a16="http://schemas.microsoft.com/office/drawing/2014/main" id="{6810CE97-E4F5-E5BC-9ABB-81FDB9A51C98}"/>
              </a:ext>
            </a:extLst>
          </p:cNvPr>
          <p:cNvSpPr>
            <a:spLocks noGrp="1"/>
          </p:cNvSpPr>
          <p:nvPr/>
        </p:nvSpPr>
        <p:spPr>
          <a:xfrm>
            <a:off x="3021120" y="4613123"/>
            <a:ext cx="1819440" cy="188280"/>
          </a:xfrm>
          <a:prstGeom prst="rect">
            <a:avLst/>
          </a:prstGeom>
          <a:noFill/>
          <a:ln w="0">
            <a:noFill/>
          </a:ln>
        </p:spPr>
        <p:txBody>
          <a:bodyPr lIns="0" tIns="0" rIns="0" bIns="0" anchor="ctr">
            <a:noAutofit/>
          </a:bodyPr>
          <a:lstStyle/>
          <a:p>
            <a:pPr algn="l" defTabSz="914400">
              <a:lnSpc>
                <a:spcPts val="1199"/>
              </a:lnSpc>
              <a:buNone/>
            </a:pPr>
            <a:r>
              <a:rPr sz="900" b="0">
                <a:solidFill>
                  <a:srgbClr val="888888"/>
                </a:solidFill>
                <a:latin typeface="TencentSans"/>
                <a:ea typeface="TencentSans"/>
                <a:cs typeface="TencentSans"/>
              </a:rPr>
              <a:t>立即行动</a:t>
            </a:r>
            <a:endParaRPr sz="900" b="0" kern="1200">
              <a:latin typeface="Arial"/>
              <a:ea typeface="Arial"/>
              <a:cs typeface="Arial"/>
            </a:endParaRPr>
          </a:p>
        </p:txBody>
      </p:sp>
      <p:sp>
        <p:nvSpPr>
          <p:cNvPr id="513" name="tb_21">
            <a:extLst>
              <a:ext uri="{FF2B5EF4-FFF2-40B4-BE49-F238E27FC236}">
                <a16:creationId xmlns:a16="http://schemas.microsoft.com/office/drawing/2014/main" id="{64BD7667-8ADD-8B46-6D58-FD9AB74F4888}"/>
              </a:ext>
            </a:extLst>
          </p:cNvPr>
          <p:cNvSpPr>
            <a:spLocks noGrp="1"/>
          </p:cNvSpPr>
          <p:nvPr/>
        </p:nvSpPr>
        <p:spPr>
          <a:xfrm>
            <a:off x="3021120" y="4803563"/>
            <a:ext cx="1819440" cy="226440"/>
          </a:xfrm>
          <a:prstGeom prst="rect">
            <a:avLst/>
          </a:prstGeom>
          <a:noFill/>
          <a:ln w="0">
            <a:noFill/>
          </a:ln>
        </p:spPr>
        <p:txBody>
          <a:bodyPr lIns="0" tIns="0" rIns="0" bIns="0" anchor="ctr">
            <a:noAutofit/>
          </a:bodyPr>
          <a:lstStyle/>
          <a:p>
            <a:pPr algn="l" defTabSz="914400">
              <a:lnSpc>
                <a:spcPts val="1500"/>
              </a:lnSpc>
              <a:buNone/>
            </a:pPr>
            <a:r>
              <a:rPr sz="1050">
                <a:solidFill>
                  <a:srgbClr val="404040"/>
                </a:solidFill>
                <a:latin typeface="TencentSans"/>
                <a:ea typeface="TencentSans"/>
                <a:cs typeface="TencentSans"/>
              </a:rPr>
              <a:t>每城建立目标客户池</a:t>
            </a:r>
            <a:endParaRPr sz="1050" b="0" kern="1200">
              <a:latin typeface="Arial"/>
              <a:ea typeface="Arial"/>
              <a:cs typeface="Arial"/>
            </a:endParaRPr>
          </a:p>
        </p:txBody>
      </p:sp>
      <p:pic>
        <p:nvPicPr>
          <p:cNvPr id="655" name="图片 513"/>
          <p:cNvPicPr>
            <a:picLocks noChangeAspect="1"/>
          </p:cNvPicPr>
          <p:nvPr/>
        </p:nvPicPr>
        <p:blipFill>
          <a:blip r:embed="rId24"/>
          <a:stretch/>
        </p:blipFill>
        <p:spPr>
          <a:xfrm>
            <a:off x="3684240" y="5232323"/>
            <a:ext cx="190440" cy="190440"/>
          </a:xfrm>
          <a:prstGeom prst="rect">
            <a:avLst/>
          </a:prstGeom>
          <a:ln w="0">
            <a:noFill/>
          </a:ln>
        </p:spPr>
      </p:pic>
      <p:pic>
        <p:nvPicPr>
          <p:cNvPr id="656" name="图片 514"/>
          <p:cNvPicPr>
            <a:picLocks noChangeAspect="1"/>
          </p:cNvPicPr>
          <p:nvPr/>
        </p:nvPicPr>
        <p:blipFill>
          <a:blip r:embed="rId25"/>
          <a:stretch/>
        </p:blipFill>
        <p:spPr>
          <a:xfrm>
            <a:off x="2868840" y="5508443"/>
            <a:ext cx="1820880" cy="952200"/>
          </a:xfrm>
          <a:prstGeom prst="rect">
            <a:avLst/>
          </a:prstGeom>
          <a:ln w="0">
            <a:noFill/>
          </a:ln>
        </p:spPr>
      </p:pic>
      <p:sp>
        <p:nvSpPr>
          <p:cNvPr id="516" name="tb_22">
            <a:extLst>
              <a:ext uri="{FF2B5EF4-FFF2-40B4-BE49-F238E27FC236}">
                <a16:creationId xmlns:a16="http://schemas.microsoft.com/office/drawing/2014/main" id="{B60FEC65-5A59-B29F-66A0-63A54C4173E8}"/>
              </a:ext>
            </a:extLst>
          </p:cNvPr>
          <p:cNvSpPr>
            <a:spLocks noGrp="1"/>
          </p:cNvSpPr>
          <p:nvPr/>
        </p:nvSpPr>
        <p:spPr>
          <a:xfrm>
            <a:off x="3021120" y="5660723"/>
            <a:ext cx="1819440" cy="188280"/>
          </a:xfrm>
          <a:prstGeom prst="rect">
            <a:avLst/>
          </a:prstGeom>
          <a:noFill/>
          <a:ln w="0">
            <a:noFill/>
          </a:ln>
        </p:spPr>
        <p:txBody>
          <a:bodyPr lIns="0" tIns="0" rIns="0" bIns="0" anchor="ctr">
            <a:noAutofit/>
          </a:bodyPr>
          <a:lstStyle/>
          <a:p>
            <a:pPr algn="l" defTabSz="914400">
              <a:lnSpc>
                <a:spcPts val="1199"/>
              </a:lnSpc>
              <a:buNone/>
            </a:pPr>
            <a:r>
              <a:rPr sz="900">
                <a:solidFill>
                  <a:srgbClr val="006EFF"/>
                </a:solidFill>
                <a:latin typeface="TencentSans"/>
                <a:ea typeface="TencentSans"/>
                <a:cs typeface="TencentSans"/>
              </a:rPr>
              <a:t>预期产出</a:t>
            </a:r>
            <a:endParaRPr sz="900" b="0" kern="1200">
              <a:latin typeface="Arial"/>
              <a:ea typeface="Arial"/>
              <a:cs typeface="Arial"/>
            </a:endParaRPr>
          </a:p>
        </p:txBody>
      </p:sp>
      <p:sp>
        <p:nvSpPr>
          <p:cNvPr id="517" name="tb_23">
            <a:extLst>
              <a:ext uri="{FF2B5EF4-FFF2-40B4-BE49-F238E27FC236}">
                <a16:creationId xmlns:a16="http://schemas.microsoft.com/office/drawing/2014/main" id="{84F6A9D3-87DF-9122-CDD4-3CA06C4EF0F7}"/>
              </a:ext>
            </a:extLst>
          </p:cNvPr>
          <p:cNvSpPr>
            <a:spLocks noGrp="1"/>
          </p:cNvSpPr>
          <p:nvPr/>
        </p:nvSpPr>
        <p:spPr>
          <a:xfrm>
            <a:off x="3021120" y="5851163"/>
            <a:ext cx="1546560" cy="457560"/>
          </a:xfrm>
          <a:prstGeom prst="rect">
            <a:avLst/>
          </a:prstGeom>
          <a:noFill/>
          <a:ln w="0">
            <a:noFill/>
          </a:ln>
        </p:spPr>
        <p:txBody>
          <a:bodyPr lIns="0" tIns="0" rIns="0" bIns="0" anchor="t">
            <a:spAutoFit/>
          </a:bodyPr>
          <a:lstStyle/>
          <a:p>
            <a:pPr algn="l" defTabSz="914400">
              <a:lnSpc>
                <a:spcPts val="1800"/>
              </a:lnSpc>
              <a:buNone/>
            </a:pPr>
            <a:r>
              <a:rPr sz="1200">
                <a:solidFill>
                  <a:srgbClr val="0052D9"/>
                </a:solidFill>
                <a:latin typeface="TencentSans"/>
                <a:ea typeface="TencentSans"/>
                <a:cs typeface="TencentSans"/>
              </a:rPr>
              <a:t>形成首批可触达名单</a:t>
            </a:r>
            <a:endParaRPr sz="1200" b="0" kern="1200">
              <a:latin typeface="Arial"/>
              <a:ea typeface="Arial"/>
              <a:cs typeface="Arial"/>
            </a:endParaRPr>
          </a:p>
        </p:txBody>
      </p:sp>
      <p:pic>
        <p:nvPicPr>
          <p:cNvPr id="659" name="图片 517"/>
          <p:cNvPicPr>
            <a:picLocks noChangeAspect="1"/>
          </p:cNvPicPr>
          <p:nvPr/>
        </p:nvPicPr>
        <p:blipFill>
          <a:blip r:embed="rId26"/>
          <a:stretch/>
        </p:blipFill>
        <p:spPr>
          <a:xfrm>
            <a:off x="5013720" y="3113003"/>
            <a:ext cx="2163960" cy="3752640"/>
          </a:xfrm>
          <a:prstGeom prst="rect">
            <a:avLst/>
          </a:prstGeom>
          <a:ln w="0">
            <a:noFill/>
          </a:ln>
        </p:spPr>
      </p:pic>
      <p:pic>
        <p:nvPicPr>
          <p:cNvPr id="660" name="图片 518"/>
          <p:cNvPicPr>
            <a:picLocks noChangeAspect="1"/>
          </p:cNvPicPr>
          <p:nvPr/>
        </p:nvPicPr>
        <p:blipFill>
          <a:blip r:embed="rId27"/>
          <a:stretch/>
        </p:blipFill>
        <p:spPr>
          <a:xfrm>
            <a:off x="6558840" y="3150803"/>
            <a:ext cx="609480" cy="609480"/>
          </a:xfrm>
          <a:prstGeom prst="rect">
            <a:avLst/>
          </a:prstGeom>
          <a:ln w="0">
            <a:noFill/>
          </a:ln>
        </p:spPr>
      </p:pic>
      <p:sp>
        <p:nvSpPr>
          <p:cNvPr id="520" name="tb_24">
            <a:extLst>
              <a:ext uri="{FF2B5EF4-FFF2-40B4-BE49-F238E27FC236}">
                <a16:creationId xmlns:a16="http://schemas.microsoft.com/office/drawing/2014/main" id="{60E6D01C-18A1-0BE4-6F04-DDE1FF3A9F51}"/>
              </a:ext>
            </a:extLst>
          </p:cNvPr>
          <p:cNvSpPr>
            <a:spLocks noGrp="1"/>
          </p:cNvSpPr>
          <p:nvPr/>
        </p:nvSpPr>
        <p:spPr>
          <a:xfrm>
            <a:off x="5213880" y="3360683"/>
            <a:ext cx="720000" cy="340560"/>
          </a:xfrm>
          <a:prstGeom prst="rect">
            <a:avLst/>
          </a:prstGeom>
          <a:noFill/>
          <a:ln w="0">
            <a:noFill/>
          </a:ln>
        </p:spPr>
        <p:txBody>
          <a:bodyPr lIns="0" tIns="0" rIns="0" bIns="0" anchor="ctr">
            <a:noAutofit/>
          </a:bodyPr>
          <a:lstStyle/>
          <a:p>
            <a:pPr algn="l" defTabSz="914400">
              <a:lnSpc>
                <a:spcPts val="2398"/>
              </a:lnSpc>
              <a:buNone/>
            </a:pPr>
            <a:r>
              <a:rPr sz="1800" spc="-43">
                <a:solidFill>
                  <a:srgbClr val="00A4FF"/>
                </a:solidFill>
                <a:latin typeface="TencentSans"/>
                <a:ea typeface="TencentSans"/>
                <a:cs typeface="TencentSans"/>
              </a:rPr>
              <a:t>行动 3</a:t>
            </a:r>
            <a:endParaRPr sz="1800" b="0" kern="1200">
              <a:latin typeface="Arial"/>
              <a:ea typeface="Arial"/>
              <a:cs typeface="Arial"/>
            </a:endParaRPr>
          </a:p>
        </p:txBody>
      </p:sp>
      <p:pic>
        <p:nvPicPr>
          <p:cNvPr id="662" name="图片 520"/>
          <p:cNvPicPr>
            <a:picLocks noChangeAspect="1"/>
          </p:cNvPicPr>
          <p:nvPr/>
        </p:nvPicPr>
        <p:blipFill>
          <a:blip r:embed="rId28"/>
          <a:stretch/>
        </p:blipFill>
        <p:spPr>
          <a:xfrm>
            <a:off x="6635160" y="3341603"/>
            <a:ext cx="342720" cy="342720"/>
          </a:xfrm>
          <a:prstGeom prst="rect">
            <a:avLst/>
          </a:prstGeom>
          <a:ln w="0">
            <a:noFill/>
          </a:ln>
        </p:spPr>
      </p:pic>
      <p:pic>
        <p:nvPicPr>
          <p:cNvPr id="663" name="图片 521"/>
          <p:cNvPicPr>
            <a:picLocks noChangeAspect="1"/>
          </p:cNvPicPr>
          <p:nvPr/>
        </p:nvPicPr>
        <p:blipFill>
          <a:blip r:embed="rId29"/>
          <a:stretch/>
        </p:blipFill>
        <p:spPr>
          <a:xfrm>
            <a:off x="5185440" y="3903563"/>
            <a:ext cx="133200" cy="133200"/>
          </a:xfrm>
          <a:prstGeom prst="rect">
            <a:avLst/>
          </a:prstGeom>
          <a:ln w="0">
            <a:noFill/>
          </a:ln>
        </p:spPr>
      </p:pic>
      <p:sp>
        <p:nvSpPr>
          <p:cNvPr id="523" name="tb_25">
            <a:extLst>
              <a:ext uri="{FF2B5EF4-FFF2-40B4-BE49-F238E27FC236}">
                <a16:creationId xmlns:a16="http://schemas.microsoft.com/office/drawing/2014/main" id="{33BCCE6A-052F-7562-35A5-0EB43842B601}"/>
              </a:ext>
            </a:extLst>
          </p:cNvPr>
          <p:cNvSpPr>
            <a:spLocks noGrp="1"/>
          </p:cNvSpPr>
          <p:nvPr/>
        </p:nvSpPr>
        <p:spPr>
          <a:xfrm>
            <a:off x="5406057" y="3803150"/>
            <a:ext cx="776880" cy="293040"/>
          </a:xfrm>
          <a:prstGeom prst="rect">
            <a:avLst/>
          </a:prstGeom>
          <a:noFill/>
          <a:ln w="0">
            <a:noFill/>
          </a:ln>
        </p:spPr>
        <p:txBody>
          <a:bodyPr lIns="0" tIns="0" rIns="0" bIns="0" anchor="ctr">
            <a:noAutofit/>
          </a:bodyPr>
          <a:lstStyle/>
          <a:p>
            <a:pPr algn="l" defTabSz="914400">
              <a:lnSpc>
                <a:spcPts val="2098"/>
              </a:lnSpc>
              <a:buNone/>
            </a:pPr>
            <a:r>
              <a:rPr sz="1350">
                <a:solidFill>
                  <a:srgbClr val="404040"/>
                </a:solidFill>
                <a:latin typeface="TencentSans"/>
                <a:ea typeface="TencentSans"/>
                <a:cs typeface="TencentSans"/>
              </a:rPr>
              <a:t>推进试点</a:t>
            </a:r>
            <a:endParaRPr sz="1350" b="0" kern="1200">
              <a:latin typeface="Arial"/>
              <a:ea typeface="Arial"/>
              <a:cs typeface="Arial"/>
            </a:endParaRPr>
          </a:p>
        </p:txBody>
      </p:sp>
      <p:pic>
        <p:nvPicPr>
          <p:cNvPr id="665" name="图片 523"/>
          <p:cNvPicPr>
            <a:picLocks noChangeAspect="1"/>
          </p:cNvPicPr>
          <p:nvPr/>
        </p:nvPicPr>
        <p:blipFill>
          <a:blip r:embed="rId30"/>
          <a:stretch/>
        </p:blipFill>
        <p:spPr>
          <a:xfrm>
            <a:off x="5213880" y="4489283"/>
            <a:ext cx="1764000" cy="628560"/>
          </a:xfrm>
          <a:prstGeom prst="rect">
            <a:avLst/>
          </a:prstGeom>
          <a:ln w="0">
            <a:noFill/>
          </a:ln>
        </p:spPr>
      </p:pic>
      <p:sp>
        <p:nvSpPr>
          <p:cNvPr id="525" name="tb_26">
            <a:extLst>
              <a:ext uri="{FF2B5EF4-FFF2-40B4-BE49-F238E27FC236}">
                <a16:creationId xmlns:a16="http://schemas.microsoft.com/office/drawing/2014/main" id="{06428F61-4FB9-FA19-AEE7-5B8BF4FE7BE8}"/>
              </a:ext>
            </a:extLst>
          </p:cNvPr>
          <p:cNvSpPr>
            <a:spLocks noGrp="1"/>
          </p:cNvSpPr>
          <p:nvPr/>
        </p:nvSpPr>
        <p:spPr>
          <a:xfrm>
            <a:off x="5337720" y="4613123"/>
            <a:ext cx="1819440" cy="188280"/>
          </a:xfrm>
          <a:prstGeom prst="rect">
            <a:avLst/>
          </a:prstGeom>
          <a:noFill/>
          <a:ln w="0">
            <a:noFill/>
          </a:ln>
        </p:spPr>
        <p:txBody>
          <a:bodyPr lIns="0" tIns="0" rIns="0" bIns="0" anchor="ctr">
            <a:noAutofit/>
          </a:bodyPr>
          <a:lstStyle/>
          <a:p>
            <a:pPr algn="l" defTabSz="914400">
              <a:lnSpc>
                <a:spcPts val="1199"/>
              </a:lnSpc>
              <a:buNone/>
            </a:pPr>
            <a:r>
              <a:rPr sz="900" b="0">
                <a:solidFill>
                  <a:srgbClr val="888888"/>
                </a:solidFill>
                <a:latin typeface="TencentSans"/>
                <a:ea typeface="TencentSans"/>
                <a:cs typeface="TencentSans"/>
              </a:rPr>
              <a:t>立即行动</a:t>
            </a:r>
            <a:endParaRPr sz="900" b="0" kern="1200">
              <a:latin typeface="Arial"/>
              <a:ea typeface="Arial"/>
              <a:cs typeface="Arial"/>
            </a:endParaRPr>
          </a:p>
        </p:txBody>
      </p:sp>
      <p:sp>
        <p:nvSpPr>
          <p:cNvPr id="526" name="tb_27">
            <a:extLst>
              <a:ext uri="{FF2B5EF4-FFF2-40B4-BE49-F238E27FC236}">
                <a16:creationId xmlns:a16="http://schemas.microsoft.com/office/drawing/2014/main" id="{C705D510-8956-A620-C6AB-8BD142EEE31D}"/>
              </a:ext>
            </a:extLst>
          </p:cNvPr>
          <p:cNvSpPr>
            <a:spLocks noGrp="1"/>
          </p:cNvSpPr>
          <p:nvPr/>
        </p:nvSpPr>
        <p:spPr>
          <a:xfrm>
            <a:off x="5337720" y="4803563"/>
            <a:ext cx="1819440" cy="226440"/>
          </a:xfrm>
          <a:prstGeom prst="rect">
            <a:avLst/>
          </a:prstGeom>
          <a:noFill/>
          <a:ln w="0">
            <a:noFill/>
          </a:ln>
        </p:spPr>
        <p:txBody>
          <a:bodyPr lIns="0" tIns="0" rIns="0" bIns="0" anchor="ctr">
            <a:noAutofit/>
          </a:bodyPr>
          <a:lstStyle/>
          <a:p>
            <a:pPr algn="l" defTabSz="914400">
              <a:lnSpc>
                <a:spcPts val="1500"/>
              </a:lnSpc>
              <a:buNone/>
            </a:pPr>
            <a:r>
              <a:rPr sz="1050">
                <a:solidFill>
                  <a:srgbClr val="404040"/>
                </a:solidFill>
                <a:latin typeface="TencentSans"/>
                <a:ea typeface="TencentSans"/>
                <a:cs typeface="TencentSans"/>
              </a:rPr>
              <a:t>开通体验并记录效果数据</a:t>
            </a:r>
            <a:endParaRPr sz="1050" b="0" kern="1200">
              <a:latin typeface="Arial"/>
              <a:ea typeface="Arial"/>
              <a:cs typeface="Arial"/>
            </a:endParaRPr>
          </a:p>
        </p:txBody>
      </p:sp>
      <p:pic>
        <p:nvPicPr>
          <p:cNvPr id="668" name="图片 526"/>
          <p:cNvPicPr>
            <a:picLocks noChangeAspect="1"/>
          </p:cNvPicPr>
          <p:nvPr/>
        </p:nvPicPr>
        <p:blipFill>
          <a:blip r:embed="rId24"/>
          <a:stretch/>
        </p:blipFill>
        <p:spPr>
          <a:xfrm>
            <a:off x="6000480" y="5232323"/>
            <a:ext cx="190440" cy="190440"/>
          </a:xfrm>
          <a:prstGeom prst="rect">
            <a:avLst/>
          </a:prstGeom>
          <a:ln w="0">
            <a:noFill/>
          </a:ln>
        </p:spPr>
      </p:pic>
      <p:pic>
        <p:nvPicPr>
          <p:cNvPr id="669" name="图片 527"/>
          <p:cNvPicPr>
            <a:picLocks noChangeAspect="1"/>
          </p:cNvPicPr>
          <p:nvPr/>
        </p:nvPicPr>
        <p:blipFill>
          <a:blip r:embed="rId31"/>
          <a:stretch/>
        </p:blipFill>
        <p:spPr>
          <a:xfrm>
            <a:off x="5185440" y="5508443"/>
            <a:ext cx="1820880" cy="952200"/>
          </a:xfrm>
          <a:prstGeom prst="rect">
            <a:avLst/>
          </a:prstGeom>
          <a:ln w="0">
            <a:noFill/>
          </a:ln>
        </p:spPr>
      </p:pic>
      <p:sp>
        <p:nvSpPr>
          <p:cNvPr id="529" name="tb_28">
            <a:extLst>
              <a:ext uri="{FF2B5EF4-FFF2-40B4-BE49-F238E27FC236}">
                <a16:creationId xmlns:a16="http://schemas.microsoft.com/office/drawing/2014/main" id="{C671AA5D-3D1F-D6F6-84E8-40225F0D764C}"/>
              </a:ext>
            </a:extLst>
          </p:cNvPr>
          <p:cNvSpPr>
            <a:spLocks noGrp="1"/>
          </p:cNvSpPr>
          <p:nvPr/>
        </p:nvSpPr>
        <p:spPr>
          <a:xfrm>
            <a:off x="5337720" y="5660723"/>
            <a:ext cx="1819440" cy="188280"/>
          </a:xfrm>
          <a:prstGeom prst="rect">
            <a:avLst/>
          </a:prstGeom>
          <a:noFill/>
          <a:ln w="0">
            <a:noFill/>
          </a:ln>
        </p:spPr>
        <p:txBody>
          <a:bodyPr lIns="0" tIns="0" rIns="0" bIns="0" anchor="ctr">
            <a:noAutofit/>
          </a:bodyPr>
          <a:lstStyle/>
          <a:p>
            <a:pPr algn="l" defTabSz="914400">
              <a:lnSpc>
                <a:spcPts val="1199"/>
              </a:lnSpc>
              <a:buNone/>
            </a:pPr>
            <a:r>
              <a:rPr sz="900">
                <a:solidFill>
                  <a:srgbClr val="006EFF"/>
                </a:solidFill>
                <a:latin typeface="TencentSans"/>
                <a:ea typeface="TencentSans"/>
                <a:cs typeface="TencentSans"/>
              </a:rPr>
              <a:t>预期产出</a:t>
            </a:r>
            <a:endParaRPr sz="900" b="0" kern="1200">
              <a:latin typeface="Arial"/>
              <a:ea typeface="Arial"/>
              <a:cs typeface="Arial"/>
            </a:endParaRPr>
          </a:p>
        </p:txBody>
      </p:sp>
      <p:sp>
        <p:nvSpPr>
          <p:cNvPr id="530" name="tb_29">
            <a:extLst>
              <a:ext uri="{FF2B5EF4-FFF2-40B4-BE49-F238E27FC236}">
                <a16:creationId xmlns:a16="http://schemas.microsoft.com/office/drawing/2014/main" id="{9CD91605-7E9E-94BD-CF35-B30DC383EC77}"/>
              </a:ext>
            </a:extLst>
          </p:cNvPr>
          <p:cNvSpPr>
            <a:spLocks noGrp="1"/>
          </p:cNvSpPr>
          <p:nvPr/>
        </p:nvSpPr>
        <p:spPr>
          <a:xfrm>
            <a:off x="5337720" y="5851163"/>
            <a:ext cx="1546560" cy="457560"/>
          </a:xfrm>
          <a:prstGeom prst="rect">
            <a:avLst/>
          </a:prstGeom>
          <a:noFill/>
          <a:ln w="0">
            <a:noFill/>
          </a:ln>
        </p:spPr>
        <p:txBody>
          <a:bodyPr lIns="0" tIns="0" rIns="0" bIns="0" anchor="t">
            <a:spAutoFit/>
          </a:bodyPr>
          <a:lstStyle/>
          <a:p>
            <a:pPr algn="l" defTabSz="914400">
              <a:lnSpc>
                <a:spcPts val="1800"/>
              </a:lnSpc>
              <a:buNone/>
            </a:pPr>
            <a:r>
              <a:rPr sz="1200">
                <a:solidFill>
                  <a:srgbClr val="0052D9"/>
                </a:solidFill>
                <a:latin typeface="TencentSans"/>
                <a:ea typeface="TencentSans"/>
                <a:cs typeface="TencentSans"/>
              </a:rPr>
              <a:t>拿到试点 ROI 与客户反馈</a:t>
            </a:r>
            <a:endParaRPr sz="1200" b="0" kern="1200">
              <a:latin typeface="Arial"/>
              <a:ea typeface="Arial"/>
              <a:cs typeface="Arial"/>
            </a:endParaRPr>
          </a:p>
        </p:txBody>
      </p:sp>
      <p:pic>
        <p:nvPicPr>
          <p:cNvPr id="672" name="图片 530"/>
          <p:cNvPicPr>
            <a:picLocks noChangeAspect="1"/>
          </p:cNvPicPr>
          <p:nvPr/>
        </p:nvPicPr>
        <p:blipFill>
          <a:blip r:embed="rId32"/>
          <a:stretch/>
        </p:blipFill>
        <p:spPr>
          <a:xfrm>
            <a:off x="7330320" y="3113003"/>
            <a:ext cx="2163960" cy="3752640"/>
          </a:xfrm>
          <a:prstGeom prst="rect">
            <a:avLst/>
          </a:prstGeom>
          <a:ln w="0">
            <a:noFill/>
          </a:ln>
        </p:spPr>
      </p:pic>
      <p:pic>
        <p:nvPicPr>
          <p:cNvPr id="673" name="图片 531"/>
          <p:cNvPicPr>
            <a:picLocks noChangeAspect="1"/>
          </p:cNvPicPr>
          <p:nvPr/>
        </p:nvPicPr>
        <p:blipFill>
          <a:blip r:embed="rId33"/>
          <a:stretch/>
        </p:blipFill>
        <p:spPr>
          <a:xfrm>
            <a:off x="8875440" y="3150803"/>
            <a:ext cx="609480" cy="609480"/>
          </a:xfrm>
          <a:prstGeom prst="rect">
            <a:avLst/>
          </a:prstGeom>
          <a:ln w="0">
            <a:noFill/>
          </a:ln>
        </p:spPr>
      </p:pic>
      <p:sp>
        <p:nvSpPr>
          <p:cNvPr id="533" name="tb_30">
            <a:extLst>
              <a:ext uri="{FF2B5EF4-FFF2-40B4-BE49-F238E27FC236}">
                <a16:creationId xmlns:a16="http://schemas.microsoft.com/office/drawing/2014/main" id="{3B21C786-482B-6F61-BBB1-CD2140C31B68}"/>
              </a:ext>
            </a:extLst>
          </p:cNvPr>
          <p:cNvSpPr>
            <a:spLocks noGrp="1"/>
          </p:cNvSpPr>
          <p:nvPr/>
        </p:nvSpPr>
        <p:spPr>
          <a:xfrm>
            <a:off x="7530480" y="3360683"/>
            <a:ext cx="696960" cy="340560"/>
          </a:xfrm>
          <a:prstGeom prst="rect">
            <a:avLst/>
          </a:prstGeom>
          <a:noFill/>
          <a:ln w="0">
            <a:noFill/>
          </a:ln>
        </p:spPr>
        <p:txBody>
          <a:bodyPr lIns="0" tIns="0" rIns="0" bIns="0" anchor="ctr">
            <a:noAutofit/>
          </a:bodyPr>
          <a:lstStyle/>
          <a:p>
            <a:pPr algn="l" defTabSz="914400">
              <a:lnSpc>
                <a:spcPts val="2398"/>
              </a:lnSpc>
              <a:buNone/>
            </a:pPr>
            <a:r>
              <a:rPr sz="1800" spc="-43">
                <a:solidFill>
                  <a:srgbClr val="006EFF"/>
                </a:solidFill>
                <a:latin typeface="TencentSans"/>
                <a:ea typeface="TencentSans"/>
                <a:cs typeface="TencentSans"/>
              </a:rPr>
              <a:t>行动 4</a:t>
            </a:r>
            <a:endParaRPr sz="1800" b="0" kern="1200">
              <a:latin typeface="Arial"/>
              <a:ea typeface="Arial"/>
              <a:cs typeface="Arial"/>
            </a:endParaRPr>
          </a:p>
        </p:txBody>
      </p:sp>
      <p:pic>
        <p:nvPicPr>
          <p:cNvPr id="675" name="图片 533"/>
          <p:cNvPicPr>
            <a:picLocks noChangeAspect="1"/>
          </p:cNvPicPr>
          <p:nvPr/>
        </p:nvPicPr>
        <p:blipFill>
          <a:blip r:embed="rId34"/>
          <a:stretch/>
        </p:blipFill>
        <p:spPr>
          <a:xfrm>
            <a:off x="8951400" y="3341603"/>
            <a:ext cx="342720" cy="342720"/>
          </a:xfrm>
          <a:prstGeom prst="rect">
            <a:avLst/>
          </a:prstGeom>
          <a:ln w="0">
            <a:noFill/>
          </a:ln>
        </p:spPr>
      </p:pic>
      <p:pic>
        <p:nvPicPr>
          <p:cNvPr id="676" name="图片 534"/>
          <p:cNvPicPr>
            <a:picLocks noChangeAspect="1"/>
          </p:cNvPicPr>
          <p:nvPr/>
        </p:nvPicPr>
        <p:blipFill>
          <a:blip r:embed="rId35"/>
          <a:stretch/>
        </p:blipFill>
        <p:spPr>
          <a:xfrm>
            <a:off x="7501680" y="3903563"/>
            <a:ext cx="133200" cy="133200"/>
          </a:xfrm>
          <a:prstGeom prst="rect">
            <a:avLst/>
          </a:prstGeom>
          <a:ln w="0">
            <a:noFill/>
          </a:ln>
        </p:spPr>
      </p:pic>
      <p:sp>
        <p:nvSpPr>
          <p:cNvPr id="536" name="tb_31">
            <a:extLst>
              <a:ext uri="{FF2B5EF4-FFF2-40B4-BE49-F238E27FC236}">
                <a16:creationId xmlns:a16="http://schemas.microsoft.com/office/drawing/2014/main" id="{6633652D-363A-13BB-440C-A06438FB22DA}"/>
              </a:ext>
            </a:extLst>
          </p:cNvPr>
          <p:cNvSpPr>
            <a:spLocks noGrp="1"/>
          </p:cNvSpPr>
          <p:nvPr/>
        </p:nvSpPr>
        <p:spPr>
          <a:xfrm>
            <a:off x="7722657" y="3803150"/>
            <a:ext cx="1028520" cy="293040"/>
          </a:xfrm>
          <a:prstGeom prst="rect">
            <a:avLst/>
          </a:prstGeom>
          <a:noFill/>
          <a:ln w="0">
            <a:noFill/>
          </a:ln>
        </p:spPr>
        <p:txBody>
          <a:bodyPr lIns="0" tIns="0" rIns="0" bIns="0" anchor="ctr">
            <a:noAutofit/>
          </a:bodyPr>
          <a:lstStyle/>
          <a:p>
            <a:pPr algn="l" defTabSz="914400">
              <a:lnSpc>
                <a:spcPts val="2098"/>
              </a:lnSpc>
              <a:buNone/>
            </a:pPr>
            <a:r>
              <a:rPr sz="1350">
                <a:solidFill>
                  <a:srgbClr val="404040"/>
                </a:solidFill>
                <a:latin typeface="TencentSans"/>
                <a:ea typeface="TencentSans"/>
                <a:cs typeface="TencentSans"/>
              </a:rPr>
              <a:t>复盘复制</a:t>
            </a:r>
            <a:endParaRPr sz="1350" b="0" kern="1200">
              <a:latin typeface="Arial"/>
              <a:ea typeface="Arial"/>
              <a:cs typeface="Arial"/>
            </a:endParaRPr>
          </a:p>
        </p:txBody>
      </p:sp>
      <p:pic>
        <p:nvPicPr>
          <p:cNvPr id="678" name="图片 536"/>
          <p:cNvPicPr>
            <a:picLocks noChangeAspect="1"/>
          </p:cNvPicPr>
          <p:nvPr/>
        </p:nvPicPr>
        <p:blipFill>
          <a:blip r:embed="rId36"/>
          <a:stretch/>
        </p:blipFill>
        <p:spPr>
          <a:xfrm>
            <a:off x="7530480" y="4489283"/>
            <a:ext cx="1764000" cy="628560"/>
          </a:xfrm>
          <a:prstGeom prst="rect">
            <a:avLst/>
          </a:prstGeom>
          <a:ln w="0">
            <a:noFill/>
          </a:ln>
        </p:spPr>
      </p:pic>
      <p:sp>
        <p:nvSpPr>
          <p:cNvPr id="538" name="tb_32">
            <a:extLst>
              <a:ext uri="{FF2B5EF4-FFF2-40B4-BE49-F238E27FC236}">
                <a16:creationId xmlns:a16="http://schemas.microsoft.com/office/drawing/2014/main" id="{F3534602-84C4-4D22-257E-731418EEC49B}"/>
              </a:ext>
            </a:extLst>
          </p:cNvPr>
          <p:cNvSpPr>
            <a:spLocks noGrp="1"/>
          </p:cNvSpPr>
          <p:nvPr/>
        </p:nvSpPr>
        <p:spPr>
          <a:xfrm>
            <a:off x="7654320" y="4613123"/>
            <a:ext cx="1819440" cy="188280"/>
          </a:xfrm>
          <a:prstGeom prst="rect">
            <a:avLst/>
          </a:prstGeom>
          <a:noFill/>
          <a:ln w="0">
            <a:noFill/>
          </a:ln>
        </p:spPr>
        <p:txBody>
          <a:bodyPr lIns="0" tIns="0" rIns="0" bIns="0" anchor="ctr">
            <a:noAutofit/>
          </a:bodyPr>
          <a:lstStyle/>
          <a:p>
            <a:pPr algn="l" defTabSz="914400">
              <a:lnSpc>
                <a:spcPts val="1199"/>
              </a:lnSpc>
              <a:buNone/>
            </a:pPr>
            <a:r>
              <a:rPr sz="900" b="0">
                <a:solidFill>
                  <a:srgbClr val="888888"/>
                </a:solidFill>
                <a:latin typeface="TencentSans"/>
                <a:ea typeface="TencentSans"/>
                <a:cs typeface="TencentSans"/>
              </a:rPr>
              <a:t>立即行动</a:t>
            </a:r>
            <a:endParaRPr sz="900" b="0" kern="1200">
              <a:latin typeface="Arial"/>
              <a:ea typeface="Arial"/>
              <a:cs typeface="Arial"/>
            </a:endParaRPr>
          </a:p>
        </p:txBody>
      </p:sp>
      <p:sp>
        <p:nvSpPr>
          <p:cNvPr id="539" name="tb_33">
            <a:extLst>
              <a:ext uri="{FF2B5EF4-FFF2-40B4-BE49-F238E27FC236}">
                <a16:creationId xmlns:a16="http://schemas.microsoft.com/office/drawing/2014/main" id="{A36BAF91-87C1-C4F7-FDFA-C4ADBEF8AB7E}"/>
              </a:ext>
            </a:extLst>
          </p:cNvPr>
          <p:cNvSpPr>
            <a:spLocks noGrp="1"/>
          </p:cNvSpPr>
          <p:nvPr/>
        </p:nvSpPr>
        <p:spPr>
          <a:xfrm>
            <a:off x="7654320" y="4803563"/>
            <a:ext cx="1819440" cy="226440"/>
          </a:xfrm>
          <a:prstGeom prst="rect">
            <a:avLst/>
          </a:prstGeom>
          <a:noFill/>
          <a:ln w="0">
            <a:noFill/>
          </a:ln>
        </p:spPr>
        <p:txBody>
          <a:bodyPr lIns="0" tIns="0" rIns="0" bIns="0" anchor="ctr">
            <a:noAutofit/>
          </a:bodyPr>
          <a:lstStyle/>
          <a:p>
            <a:pPr algn="l" defTabSz="914400">
              <a:lnSpc>
                <a:spcPts val="1500"/>
              </a:lnSpc>
              <a:buNone/>
            </a:pPr>
            <a:r>
              <a:rPr sz="1050">
                <a:solidFill>
                  <a:srgbClr val="404040"/>
                </a:solidFill>
                <a:latin typeface="TencentSans"/>
                <a:ea typeface="TencentSans"/>
                <a:cs typeface="TencentSans"/>
              </a:rPr>
              <a:t>统一复盘、案例和打法</a:t>
            </a:r>
            <a:endParaRPr sz="1050" b="0" kern="1200">
              <a:latin typeface="Arial"/>
              <a:ea typeface="Arial"/>
              <a:cs typeface="Arial"/>
            </a:endParaRPr>
          </a:p>
        </p:txBody>
      </p:sp>
      <p:pic>
        <p:nvPicPr>
          <p:cNvPr id="681" name="图片 539"/>
          <p:cNvPicPr>
            <a:picLocks noChangeAspect="1"/>
          </p:cNvPicPr>
          <p:nvPr/>
        </p:nvPicPr>
        <p:blipFill>
          <a:blip r:embed="rId24"/>
          <a:stretch/>
        </p:blipFill>
        <p:spPr>
          <a:xfrm>
            <a:off x="8317080" y="5232323"/>
            <a:ext cx="190440" cy="190440"/>
          </a:xfrm>
          <a:prstGeom prst="rect">
            <a:avLst/>
          </a:prstGeom>
          <a:ln w="0">
            <a:noFill/>
          </a:ln>
        </p:spPr>
      </p:pic>
      <p:pic>
        <p:nvPicPr>
          <p:cNvPr id="682" name="图片 540"/>
          <p:cNvPicPr>
            <a:picLocks noChangeAspect="1"/>
          </p:cNvPicPr>
          <p:nvPr/>
        </p:nvPicPr>
        <p:blipFill>
          <a:blip r:embed="rId37"/>
          <a:stretch/>
        </p:blipFill>
        <p:spPr>
          <a:xfrm>
            <a:off x="7501680" y="5508443"/>
            <a:ext cx="1820880" cy="952200"/>
          </a:xfrm>
          <a:prstGeom prst="rect">
            <a:avLst/>
          </a:prstGeom>
          <a:ln w="0">
            <a:noFill/>
          </a:ln>
        </p:spPr>
      </p:pic>
      <p:sp>
        <p:nvSpPr>
          <p:cNvPr id="542" name="tb_34">
            <a:extLst>
              <a:ext uri="{FF2B5EF4-FFF2-40B4-BE49-F238E27FC236}">
                <a16:creationId xmlns:a16="http://schemas.microsoft.com/office/drawing/2014/main" id="{D601E89D-E970-78D8-06AB-CFA618575882}"/>
              </a:ext>
            </a:extLst>
          </p:cNvPr>
          <p:cNvSpPr>
            <a:spLocks noGrp="1"/>
          </p:cNvSpPr>
          <p:nvPr/>
        </p:nvSpPr>
        <p:spPr>
          <a:xfrm>
            <a:off x="7654320" y="5660723"/>
            <a:ext cx="1819440" cy="188280"/>
          </a:xfrm>
          <a:prstGeom prst="rect">
            <a:avLst/>
          </a:prstGeom>
          <a:noFill/>
          <a:ln w="0">
            <a:noFill/>
          </a:ln>
        </p:spPr>
        <p:txBody>
          <a:bodyPr lIns="0" tIns="0" rIns="0" bIns="0" anchor="ctr">
            <a:noAutofit/>
          </a:bodyPr>
          <a:lstStyle/>
          <a:p>
            <a:pPr algn="l" defTabSz="914400">
              <a:lnSpc>
                <a:spcPts val="1199"/>
              </a:lnSpc>
              <a:buNone/>
            </a:pPr>
            <a:r>
              <a:rPr sz="900">
                <a:solidFill>
                  <a:srgbClr val="006EFF"/>
                </a:solidFill>
                <a:latin typeface="TencentSans"/>
                <a:ea typeface="TencentSans"/>
                <a:cs typeface="TencentSans"/>
              </a:rPr>
              <a:t>预期产出</a:t>
            </a:r>
            <a:endParaRPr sz="900" b="0" kern="1200">
              <a:latin typeface="Arial"/>
              <a:ea typeface="Arial"/>
              <a:cs typeface="Arial"/>
            </a:endParaRPr>
          </a:p>
        </p:txBody>
      </p:sp>
      <p:sp>
        <p:nvSpPr>
          <p:cNvPr id="543" name="tb_35">
            <a:extLst>
              <a:ext uri="{FF2B5EF4-FFF2-40B4-BE49-F238E27FC236}">
                <a16:creationId xmlns:a16="http://schemas.microsoft.com/office/drawing/2014/main" id="{4737357A-C44A-B755-4113-858938F96963}"/>
              </a:ext>
            </a:extLst>
          </p:cNvPr>
          <p:cNvSpPr>
            <a:spLocks noGrp="1"/>
          </p:cNvSpPr>
          <p:nvPr/>
        </p:nvSpPr>
        <p:spPr>
          <a:xfrm>
            <a:off x="7654320" y="5851163"/>
            <a:ext cx="1546560" cy="457560"/>
          </a:xfrm>
          <a:prstGeom prst="rect">
            <a:avLst/>
          </a:prstGeom>
          <a:noFill/>
          <a:ln w="0">
            <a:noFill/>
          </a:ln>
        </p:spPr>
        <p:txBody>
          <a:bodyPr lIns="0" tIns="0" rIns="0" bIns="0" anchor="t">
            <a:spAutoFit/>
          </a:bodyPr>
          <a:lstStyle/>
          <a:p>
            <a:pPr algn="l" defTabSz="914400">
              <a:lnSpc>
                <a:spcPts val="1800"/>
              </a:lnSpc>
              <a:buNone/>
            </a:pPr>
            <a:r>
              <a:rPr sz="1200">
                <a:solidFill>
                  <a:srgbClr val="0052D9"/>
                </a:solidFill>
                <a:latin typeface="TencentSans"/>
                <a:ea typeface="TencentSans"/>
                <a:cs typeface="TencentSans"/>
              </a:rPr>
              <a:t>复制到更多城市和行业</a:t>
            </a:r>
            <a:endParaRPr sz="1200" b="0" kern="1200">
              <a:latin typeface="Arial"/>
              <a:ea typeface="Arial"/>
              <a:cs typeface="Arial"/>
            </a:endParaRPr>
          </a:p>
        </p:txBody>
      </p:sp>
      <p:pic>
        <p:nvPicPr>
          <p:cNvPr id="685" name="图片 543"/>
          <p:cNvPicPr>
            <a:picLocks noChangeAspect="1"/>
          </p:cNvPicPr>
          <p:nvPr/>
        </p:nvPicPr>
        <p:blipFill>
          <a:blip r:embed="rId38"/>
          <a:stretch/>
        </p:blipFill>
        <p:spPr>
          <a:xfrm>
            <a:off x="9646920" y="3113003"/>
            <a:ext cx="2163960" cy="3752640"/>
          </a:xfrm>
          <a:prstGeom prst="rect">
            <a:avLst/>
          </a:prstGeom>
          <a:ln w="0">
            <a:noFill/>
          </a:ln>
        </p:spPr>
      </p:pic>
      <p:pic>
        <p:nvPicPr>
          <p:cNvPr id="686" name="图片 544"/>
          <p:cNvPicPr>
            <a:picLocks noChangeAspect="1"/>
          </p:cNvPicPr>
          <p:nvPr/>
        </p:nvPicPr>
        <p:blipFill>
          <a:blip r:embed="rId39"/>
          <a:stretch/>
        </p:blipFill>
        <p:spPr>
          <a:xfrm>
            <a:off x="11191680" y="3150803"/>
            <a:ext cx="609480" cy="609480"/>
          </a:xfrm>
          <a:prstGeom prst="rect">
            <a:avLst/>
          </a:prstGeom>
          <a:ln w="0">
            <a:noFill/>
          </a:ln>
        </p:spPr>
      </p:pic>
      <p:sp>
        <p:nvSpPr>
          <p:cNvPr id="546" name="tb_36">
            <a:extLst>
              <a:ext uri="{FF2B5EF4-FFF2-40B4-BE49-F238E27FC236}">
                <a16:creationId xmlns:a16="http://schemas.microsoft.com/office/drawing/2014/main" id="{01875102-4B7E-603D-99A0-847AE17565AD}"/>
              </a:ext>
            </a:extLst>
          </p:cNvPr>
          <p:cNvSpPr>
            <a:spLocks noGrp="1"/>
          </p:cNvSpPr>
          <p:nvPr/>
        </p:nvSpPr>
        <p:spPr>
          <a:xfrm>
            <a:off x="9846720" y="3360683"/>
            <a:ext cx="651240" cy="340560"/>
          </a:xfrm>
          <a:prstGeom prst="rect">
            <a:avLst/>
          </a:prstGeom>
          <a:noFill/>
          <a:ln w="0">
            <a:noFill/>
          </a:ln>
        </p:spPr>
        <p:txBody>
          <a:bodyPr lIns="0" tIns="0" rIns="0" bIns="0" anchor="ctr">
            <a:noAutofit/>
          </a:bodyPr>
          <a:lstStyle/>
          <a:p>
            <a:pPr algn="l" defTabSz="914400">
              <a:lnSpc>
                <a:spcPts val="2398"/>
              </a:lnSpc>
              <a:buNone/>
            </a:pPr>
            <a:r>
              <a:rPr sz="1800" spc="-43">
                <a:solidFill>
                  <a:srgbClr val="0052D9"/>
                </a:solidFill>
                <a:latin typeface="TencentSans"/>
                <a:ea typeface="TencentSans"/>
                <a:cs typeface="TencentSans"/>
              </a:rPr>
              <a:t>收入</a:t>
            </a:r>
            <a:endParaRPr sz="1800" b="0" kern="1200">
              <a:latin typeface="Arial"/>
              <a:ea typeface="Arial"/>
              <a:cs typeface="Arial"/>
            </a:endParaRPr>
          </a:p>
        </p:txBody>
      </p:sp>
      <p:pic>
        <p:nvPicPr>
          <p:cNvPr id="688" name="图片 546"/>
          <p:cNvPicPr>
            <a:picLocks noChangeAspect="1"/>
          </p:cNvPicPr>
          <p:nvPr/>
        </p:nvPicPr>
        <p:blipFill>
          <a:blip r:embed="rId40"/>
          <a:stretch/>
        </p:blipFill>
        <p:spPr>
          <a:xfrm>
            <a:off x="11268000" y="3341603"/>
            <a:ext cx="342720" cy="342720"/>
          </a:xfrm>
          <a:prstGeom prst="rect">
            <a:avLst/>
          </a:prstGeom>
          <a:ln w="0">
            <a:noFill/>
          </a:ln>
        </p:spPr>
      </p:pic>
      <p:pic>
        <p:nvPicPr>
          <p:cNvPr id="689" name="图片 547"/>
          <p:cNvPicPr>
            <a:picLocks noChangeAspect="1"/>
          </p:cNvPicPr>
          <p:nvPr/>
        </p:nvPicPr>
        <p:blipFill>
          <a:blip r:embed="rId17"/>
          <a:stretch/>
        </p:blipFill>
        <p:spPr>
          <a:xfrm>
            <a:off x="9818280" y="3903563"/>
            <a:ext cx="133200" cy="133200"/>
          </a:xfrm>
          <a:prstGeom prst="rect">
            <a:avLst/>
          </a:prstGeom>
          <a:ln w="0">
            <a:noFill/>
          </a:ln>
        </p:spPr>
      </p:pic>
      <p:sp>
        <p:nvSpPr>
          <p:cNvPr id="549" name="tb_37">
            <a:extLst>
              <a:ext uri="{FF2B5EF4-FFF2-40B4-BE49-F238E27FC236}">
                <a16:creationId xmlns:a16="http://schemas.microsoft.com/office/drawing/2014/main" id="{CDFB4765-6EF0-D6D5-9C49-8380469CFC07}"/>
              </a:ext>
            </a:extLst>
          </p:cNvPr>
          <p:cNvSpPr>
            <a:spLocks noGrp="1"/>
          </p:cNvSpPr>
          <p:nvPr/>
        </p:nvSpPr>
        <p:spPr>
          <a:xfrm>
            <a:off x="10039257" y="3803150"/>
            <a:ext cx="822960" cy="293040"/>
          </a:xfrm>
          <a:prstGeom prst="rect">
            <a:avLst/>
          </a:prstGeom>
          <a:noFill/>
          <a:ln w="0">
            <a:noFill/>
          </a:ln>
        </p:spPr>
        <p:txBody>
          <a:bodyPr lIns="0" tIns="0" rIns="0" bIns="0" anchor="ctr">
            <a:noAutofit/>
          </a:bodyPr>
          <a:lstStyle/>
          <a:p>
            <a:pPr algn="l" defTabSz="914400">
              <a:lnSpc>
                <a:spcPts val="2098"/>
              </a:lnSpc>
              <a:buNone/>
            </a:pPr>
            <a:r>
              <a:rPr sz="1350">
                <a:solidFill>
                  <a:srgbClr val="404040"/>
                </a:solidFill>
                <a:latin typeface="TencentSans"/>
                <a:ea typeface="TencentSans"/>
                <a:cs typeface="TencentSans"/>
              </a:rPr>
              <a:t>长期收入</a:t>
            </a:r>
            <a:endParaRPr sz="1350" b="0" kern="1200">
              <a:latin typeface="Arial"/>
              <a:ea typeface="Arial"/>
              <a:cs typeface="Arial"/>
            </a:endParaRPr>
          </a:p>
        </p:txBody>
      </p:sp>
      <p:pic>
        <p:nvPicPr>
          <p:cNvPr id="691" name="图片 549"/>
          <p:cNvPicPr>
            <a:picLocks noChangeAspect="1"/>
          </p:cNvPicPr>
          <p:nvPr/>
        </p:nvPicPr>
        <p:blipFill>
          <a:blip r:embed="rId41"/>
          <a:stretch/>
        </p:blipFill>
        <p:spPr>
          <a:xfrm>
            <a:off x="9846720" y="4456261"/>
            <a:ext cx="1764000" cy="628560"/>
          </a:xfrm>
          <a:prstGeom prst="rect">
            <a:avLst/>
          </a:prstGeom>
          <a:ln w="0">
            <a:noFill/>
          </a:ln>
        </p:spPr>
      </p:pic>
      <p:sp>
        <p:nvSpPr>
          <p:cNvPr id="551" name="tb_38">
            <a:extLst>
              <a:ext uri="{FF2B5EF4-FFF2-40B4-BE49-F238E27FC236}">
                <a16:creationId xmlns:a16="http://schemas.microsoft.com/office/drawing/2014/main" id="{C36D0B7D-57EE-C684-E509-0700F274F3EF}"/>
              </a:ext>
            </a:extLst>
          </p:cNvPr>
          <p:cNvSpPr>
            <a:spLocks noGrp="1"/>
          </p:cNvSpPr>
          <p:nvPr/>
        </p:nvSpPr>
        <p:spPr>
          <a:xfrm>
            <a:off x="9970560" y="4580101"/>
            <a:ext cx="1819440" cy="188280"/>
          </a:xfrm>
          <a:prstGeom prst="rect">
            <a:avLst/>
          </a:prstGeom>
          <a:noFill/>
          <a:ln w="0">
            <a:noFill/>
          </a:ln>
        </p:spPr>
        <p:txBody>
          <a:bodyPr lIns="0" tIns="0" rIns="0" bIns="0" anchor="ctr">
            <a:noAutofit/>
          </a:bodyPr>
          <a:lstStyle/>
          <a:p>
            <a:pPr algn="l" defTabSz="914400">
              <a:lnSpc>
                <a:spcPts val="1199"/>
              </a:lnSpc>
              <a:buNone/>
            </a:pPr>
            <a:r>
              <a:rPr sz="900" b="0">
                <a:solidFill>
                  <a:srgbClr val="888888"/>
                </a:solidFill>
                <a:latin typeface="TencentSans"/>
                <a:ea typeface="TencentSans"/>
                <a:cs typeface="TencentSans"/>
              </a:rPr>
              <a:t>立即行动</a:t>
            </a:r>
            <a:endParaRPr sz="900" b="0" kern="1200">
              <a:latin typeface="Arial"/>
              <a:ea typeface="Arial"/>
              <a:cs typeface="Arial"/>
            </a:endParaRPr>
          </a:p>
        </p:txBody>
      </p:sp>
      <p:sp>
        <p:nvSpPr>
          <p:cNvPr id="552" name="tb_39">
            <a:extLst>
              <a:ext uri="{FF2B5EF4-FFF2-40B4-BE49-F238E27FC236}">
                <a16:creationId xmlns:a16="http://schemas.microsoft.com/office/drawing/2014/main" id="{827E610F-7A19-F9C4-A59E-60B75C0EBF57}"/>
              </a:ext>
            </a:extLst>
          </p:cNvPr>
          <p:cNvSpPr>
            <a:spLocks noGrp="1"/>
          </p:cNvSpPr>
          <p:nvPr/>
        </p:nvSpPr>
        <p:spPr>
          <a:xfrm>
            <a:off x="9970560" y="4770541"/>
            <a:ext cx="1819440" cy="226440"/>
          </a:xfrm>
          <a:prstGeom prst="rect">
            <a:avLst/>
          </a:prstGeom>
          <a:noFill/>
          <a:ln w="0">
            <a:noFill/>
          </a:ln>
        </p:spPr>
        <p:txBody>
          <a:bodyPr lIns="0" tIns="0" rIns="0" bIns="0" anchor="ctr">
            <a:noAutofit/>
          </a:bodyPr>
          <a:lstStyle/>
          <a:p>
            <a:pPr algn="l" defTabSz="914400">
              <a:lnSpc>
                <a:spcPts val="1500"/>
              </a:lnSpc>
              <a:buNone/>
            </a:pPr>
            <a:r>
              <a:rPr sz="1050">
                <a:solidFill>
                  <a:srgbClr val="404040"/>
                </a:solidFill>
                <a:latin typeface="TencentSans"/>
                <a:ea typeface="TencentSans"/>
                <a:cs typeface="TencentSans"/>
              </a:rPr>
              <a:t>授权 + 咨询 + 开发 + 运营</a:t>
            </a:r>
            <a:endParaRPr sz="1050" b="0" kern="1200">
              <a:latin typeface="Arial"/>
              <a:ea typeface="Arial"/>
              <a:cs typeface="Arial"/>
            </a:endParaRPr>
          </a:p>
        </p:txBody>
      </p:sp>
      <p:pic>
        <p:nvPicPr>
          <p:cNvPr id="694" name="图片 552"/>
          <p:cNvPicPr>
            <a:picLocks noChangeAspect="1"/>
          </p:cNvPicPr>
          <p:nvPr/>
        </p:nvPicPr>
        <p:blipFill>
          <a:blip r:embed="rId42"/>
          <a:stretch/>
        </p:blipFill>
        <p:spPr>
          <a:xfrm>
            <a:off x="10633680" y="5199301"/>
            <a:ext cx="190440" cy="190440"/>
          </a:xfrm>
          <a:prstGeom prst="rect">
            <a:avLst/>
          </a:prstGeom>
          <a:ln w="0">
            <a:noFill/>
          </a:ln>
        </p:spPr>
      </p:pic>
      <p:pic>
        <p:nvPicPr>
          <p:cNvPr id="695" name="图片 553"/>
          <p:cNvPicPr>
            <a:picLocks noChangeAspect="1"/>
          </p:cNvPicPr>
          <p:nvPr/>
        </p:nvPicPr>
        <p:blipFill>
          <a:blip r:embed="rId43"/>
          <a:stretch/>
        </p:blipFill>
        <p:spPr>
          <a:xfrm>
            <a:off x="9818280" y="5475420"/>
            <a:ext cx="1820880" cy="985223"/>
          </a:xfrm>
          <a:prstGeom prst="rect">
            <a:avLst/>
          </a:prstGeom>
          <a:ln w="0">
            <a:noFill/>
          </a:ln>
        </p:spPr>
      </p:pic>
      <p:sp>
        <p:nvSpPr>
          <p:cNvPr id="555" name="tb_40">
            <a:extLst>
              <a:ext uri="{FF2B5EF4-FFF2-40B4-BE49-F238E27FC236}">
                <a16:creationId xmlns:a16="http://schemas.microsoft.com/office/drawing/2014/main" id="{97650ED8-BF2A-3FDD-5FFD-581A572D00A0}"/>
              </a:ext>
            </a:extLst>
          </p:cNvPr>
          <p:cNvSpPr>
            <a:spLocks noGrp="1"/>
          </p:cNvSpPr>
          <p:nvPr/>
        </p:nvSpPr>
        <p:spPr>
          <a:xfrm>
            <a:off x="9970560" y="5628061"/>
            <a:ext cx="1819440" cy="188280"/>
          </a:xfrm>
          <a:prstGeom prst="rect">
            <a:avLst/>
          </a:prstGeom>
          <a:noFill/>
          <a:ln w="0">
            <a:noFill/>
          </a:ln>
        </p:spPr>
        <p:txBody>
          <a:bodyPr lIns="0" tIns="0" rIns="0" bIns="0" anchor="ctr">
            <a:noAutofit/>
          </a:bodyPr>
          <a:lstStyle/>
          <a:p>
            <a:pPr algn="l" defTabSz="914400">
              <a:lnSpc>
                <a:spcPts val="1199"/>
              </a:lnSpc>
              <a:buNone/>
            </a:pPr>
            <a:r>
              <a:rPr sz="900">
                <a:solidFill>
                  <a:srgbClr val="006EFF"/>
                </a:solidFill>
                <a:latin typeface="TencentSans"/>
                <a:ea typeface="TencentSans"/>
                <a:cs typeface="TencentSans"/>
              </a:rPr>
              <a:t>预期产出</a:t>
            </a:r>
            <a:endParaRPr sz="900" b="0" kern="1200">
              <a:latin typeface="Arial"/>
              <a:ea typeface="Arial"/>
              <a:cs typeface="Arial"/>
            </a:endParaRPr>
          </a:p>
        </p:txBody>
      </p:sp>
      <p:sp>
        <p:nvSpPr>
          <p:cNvPr id="556" name="tb_41">
            <a:extLst>
              <a:ext uri="{FF2B5EF4-FFF2-40B4-BE49-F238E27FC236}">
                <a16:creationId xmlns:a16="http://schemas.microsoft.com/office/drawing/2014/main" id="{B7B914C0-D030-66E8-8F00-B5B8321A6754}"/>
              </a:ext>
            </a:extLst>
          </p:cNvPr>
          <p:cNvSpPr>
            <a:spLocks noGrp="1"/>
          </p:cNvSpPr>
          <p:nvPr/>
        </p:nvSpPr>
        <p:spPr>
          <a:xfrm>
            <a:off x="9970560" y="5892071"/>
            <a:ext cx="1819440" cy="264600"/>
          </a:xfrm>
          <a:prstGeom prst="rect">
            <a:avLst/>
          </a:prstGeom>
          <a:noFill/>
          <a:ln w="0">
            <a:noFill/>
          </a:ln>
        </p:spPr>
        <p:txBody>
          <a:bodyPr lIns="0" tIns="0" rIns="0" bIns="0" anchor="ctr">
            <a:noAutofit/>
          </a:bodyPr>
          <a:lstStyle/>
          <a:p>
            <a:pPr algn="l" defTabSz="914400">
              <a:lnSpc>
                <a:spcPts val="1800"/>
              </a:lnSpc>
              <a:buNone/>
            </a:pPr>
            <a:r>
              <a:rPr sz="1200">
                <a:solidFill>
                  <a:srgbClr val="0052D9"/>
                </a:solidFill>
                <a:latin typeface="TencentSans"/>
                <a:ea typeface="TencentSans"/>
                <a:cs typeface="TencentSans"/>
              </a:rPr>
              <a:t>形成稳定长期收入</a:t>
            </a:r>
            <a:endParaRPr sz="1200" kern="1200">
              <a:solidFill>
                <a:srgbClr val="0052D9"/>
              </a:solidFill>
              <a:latin typeface="TencentSans"/>
              <a:ea typeface="TencentSans"/>
              <a:cs typeface="TencentSans"/>
            </a:endParaRPr>
          </a:p>
        </p:txBody>
      </p:sp>
      <p:pic>
        <p:nvPicPr>
          <p:cNvPr id="698" name="图片 2"/>
          <p:cNvPicPr>
            <a:picLocks noChangeAspect="1"/>
          </p:cNvPicPr>
          <p:nvPr/>
        </p:nvPicPr>
        <p:blipFill>
          <a:blip r:embed="rId3"/>
          <a:stretch/>
        </p:blipFill>
        <p:spPr>
          <a:xfrm>
            <a:off x="1751237" y="3763513"/>
            <a:ext cx="753594" cy="330264"/>
          </a:xfrm>
          <a:prstGeom prst="rect">
            <a:avLst/>
          </a:prstGeom>
          <a:ln w="0">
            <a:noFill/>
          </a:ln>
        </p:spPr>
      </p:pic>
      <p:pic>
        <p:nvPicPr>
          <p:cNvPr id="699" name="图片 3"/>
          <p:cNvPicPr>
            <a:picLocks noChangeAspect="1"/>
          </p:cNvPicPr>
          <p:nvPr/>
        </p:nvPicPr>
        <p:blipFill>
          <a:blip r:embed="rId44">
            <a:duotone>
              <a:schemeClr val="accent1">
                <a:shade val="45000"/>
                <a:satMod val="135000"/>
              </a:schemeClr>
              <a:prstClr val="white"/>
            </a:duotone>
          </a:blip>
          <a:stretch/>
        </p:blipFill>
        <p:spPr>
          <a:xfrm>
            <a:off x="1876140" y="3847791"/>
            <a:ext cx="159617" cy="158740"/>
          </a:xfrm>
          <a:prstGeom prst="rect">
            <a:avLst/>
          </a:prstGeom>
          <a:ln w="0">
            <a:noFill/>
          </a:ln>
        </p:spPr>
      </p:pic>
      <p:sp>
        <p:nvSpPr>
          <p:cNvPr id="5" name="tb_2">
            <a:hlinkClick r:id="rId5"/>
            <a:extLst>
              <a:ext uri="{FF2B5EF4-FFF2-40B4-BE49-F238E27FC236}">
                <a16:creationId xmlns:a16="http://schemas.microsoft.com/office/drawing/2014/main" id="{0E3B7674-6977-7204-1F14-AEBAF9473F14}"/>
              </a:ext>
            </a:extLst>
          </p:cNvPr>
          <p:cNvSpPr>
            <a:spLocks noGrp="1"/>
          </p:cNvSpPr>
          <p:nvPr/>
        </p:nvSpPr>
        <p:spPr>
          <a:xfrm>
            <a:off x="2020045" y="3772163"/>
            <a:ext cx="431421" cy="264600"/>
          </a:xfrm>
          <a:prstGeom prst="rect">
            <a:avLst/>
          </a:prstGeom>
          <a:noFill/>
          <a:ln w="0">
            <a:noFill/>
          </a:ln>
        </p:spPr>
        <p:txBody>
          <a:bodyPr lIns="0" tIns="0" rIns="0" bIns="0" anchor="ctr">
            <a:noAutofit/>
          </a:bodyPr>
          <a:lstStyle/>
          <a:p>
            <a:pPr algn="ctr">
              <a:lnSpc>
                <a:spcPts val="1800"/>
              </a:lnSpc>
              <a:buNone/>
            </a:pPr>
            <a:r>
              <a:rPr sz="1100">
                <a:solidFill>
                  <a:srgbClr val="0052D9"/>
                </a:solidFill>
                <a:latin typeface="TencentSans W7"/>
                <a:ea typeface="TencentSans W7"/>
                <a:cs typeface="TencentSans W7"/>
                <a:hlinkClick r:id="rId45"/>
              </a:rPr>
              <a:t>开始</a:t>
            </a:r>
            <a:endParaRPr sz="1100" u="none">
              <a:solidFill>
                <a:srgbClr val="000000"/>
              </a:solidFill>
              <a:latin typeface="TencentSans W7"/>
              <a:ea typeface="TencentSans W7"/>
              <a:cs typeface="TencentSans W7"/>
            </a:endParaRPr>
          </a:p>
        </p:txBody>
      </p:sp>
      <p:pic>
        <p:nvPicPr>
          <p:cNvPr id="701" name="图片 9"/>
          <p:cNvPicPr>
            <a:picLocks noChangeAspect="1"/>
          </p:cNvPicPr>
          <p:nvPr/>
        </p:nvPicPr>
        <p:blipFill>
          <a:blip r:embed="rId3"/>
          <a:stretch/>
        </p:blipFill>
        <p:spPr>
          <a:xfrm>
            <a:off x="4064526" y="3789657"/>
            <a:ext cx="753594" cy="330264"/>
          </a:xfrm>
          <a:prstGeom prst="rect">
            <a:avLst/>
          </a:prstGeom>
          <a:ln w="0">
            <a:noFill/>
          </a:ln>
        </p:spPr>
      </p:pic>
      <p:pic>
        <p:nvPicPr>
          <p:cNvPr id="702" name="图片 10"/>
          <p:cNvPicPr>
            <a:picLocks noChangeAspect="1"/>
          </p:cNvPicPr>
          <p:nvPr/>
        </p:nvPicPr>
        <p:blipFill>
          <a:blip r:embed="rId44">
            <a:duotone>
              <a:schemeClr val="accent1">
                <a:shade val="45000"/>
                <a:satMod val="135000"/>
              </a:schemeClr>
              <a:prstClr val="white"/>
            </a:duotone>
          </a:blip>
          <a:stretch/>
        </p:blipFill>
        <p:spPr>
          <a:xfrm>
            <a:off x="4189429" y="3873935"/>
            <a:ext cx="159617" cy="158740"/>
          </a:xfrm>
          <a:prstGeom prst="rect">
            <a:avLst/>
          </a:prstGeom>
          <a:ln w="0">
            <a:noFill/>
          </a:ln>
        </p:spPr>
      </p:pic>
      <p:sp>
        <p:nvSpPr>
          <p:cNvPr id="12" name="tb_2">
            <a:hlinkClick r:id="rId5"/>
            <a:extLst>
              <a:ext uri="{FF2B5EF4-FFF2-40B4-BE49-F238E27FC236}">
                <a16:creationId xmlns:a16="http://schemas.microsoft.com/office/drawing/2014/main" id="{D318913A-DD4D-120D-FBFA-93D1431340D9}"/>
              </a:ext>
            </a:extLst>
          </p:cNvPr>
          <p:cNvSpPr>
            <a:spLocks noGrp="1"/>
          </p:cNvSpPr>
          <p:nvPr/>
        </p:nvSpPr>
        <p:spPr>
          <a:xfrm>
            <a:off x="4333334" y="3798307"/>
            <a:ext cx="431421" cy="264600"/>
          </a:xfrm>
          <a:prstGeom prst="rect">
            <a:avLst/>
          </a:prstGeom>
          <a:noFill/>
          <a:ln w="0">
            <a:noFill/>
          </a:ln>
        </p:spPr>
        <p:txBody>
          <a:bodyPr lIns="0" tIns="0" rIns="0" bIns="0" anchor="ctr">
            <a:noAutofit/>
          </a:bodyPr>
          <a:lstStyle/>
          <a:p>
            <a:pPr algn="ctr">
              <a:lnSpc>
                <a:spcPts val="1800"/>
              </a:lnSpc>
              <a:buNone/>
            </a:pPr>
            <a:r>
              <a:rPr sz="1100">
                <a:solidFill>
                  <a:srgbClr val="0052D9"/>
                </a:solidFill>
                <a:latin typeface="TencentSans W7"/>
                <a:ea typeface="TencentSans W7"/>
                <a:cs typeface="TencentSans W7"/>
                <a:hlinkClick r:id="rId46"/>
              </a:rPr>
              <a:t>开始</a:t>
            </a:r>
            <a:endParaRPr sz="1100" u="none">
              <a:solidFill>
                <a:srgbClr val="000000"/>
              </a:solidFill>
              <a:latin typeface="TencentSans W7"/>
              <a:ea typeface="TencentSans W7"/>
              <a:cs typeface="TencentSans W7"/>
            </a:endParaRPr>
          </a:p>
        </p:txBody>
      </p:sp>
      <p:pic>
        <p:nvPicPr>
          <p:cNvPr id="704" name="图片 12"/>
          <p:cNvPicPr>
            <a:picLocks noChangeAspect="1"/>
          </p:cNvPicPr>
          <p:nvPr/>
        </p:nvPicPr>
        <p:blipFill>
          <a:blip r:embed="rId3"/>
          <a:stretch/>
        </p:blipFill>
        <p:spPr>
          <a:xfrm>
            <a:off x="6378881" y="3772940"/>
            <a:ext cx="753594" cy="330264"/>
          </a:xfrm>
          <a:prstGeom prst="rect">
            <a:avLst/>
          </a:prstGeom>
          <a:ln w="0">
            <a:noFill/>
          </a:ln>
        </p:spPr>
      </p:pic>
      <p:pic>
        <p:nvPicPr>
          <p:cNvPr id="705" name="图片 13"/>
          <p:cNvPicPr>
            <a:picLocks noChangeAspect="1"/>
          </p:cNvPicPr>
          <p:nvPr/>
        </p:nvPicPr>
        <p:blipFill>
          <a:blip r:embed="rId44">
            <a:duotone>
              <a:schemeClr val="accent1">
                <a:shade val="45000"/>
                <a:satMod val="135000"/>
              </a:schemeClr>
              <a:prstClr val="white"/>
            </a:duotone>
          </a:blip>
          <a:stretch/>
        </p:blipFill>
        <p:spPr>
          <a:xfrm>
            <a:off x="6503784" y="3857218"/>
            <a:ext cx="159617" cy="158740"/>
          </a:xfrm>
          <a:prstGeom prst="rect">
            <a:avLst/>
          </a:prstGeom>
          <a:ln w="0">
            <a:noFill/>
          </a:ln>
        </p:spPr>
      </p:pic>
      <p:sp>
        <p:nvSpPr>
          <p:cNvPr id="15" name="tb_2">
            <a:hlinkClick r:id="rId5"/>
            <a:extLst>
              <a:ext uri="{FF2B5EF4-FFF2-40B4-BE49-F238E27FC236}">
                <a16:creationId xmlns:a16="http://schemas.microsoft.com/office/drawing/2014/main" id="{4205DC42-F563-437F-9F9C-836961F2FD33}"/>
              </a:ext>
            </a:extLst>
          </p:cNvPr>
          <p:cNvSpPr>
            <a:spLocks noGrp="1"/>
          </p:cNvSpPr>
          <p:nvPr/>
        </p:nvSpPr>
        <p:spPr>
          <a:xfrm>
            <a:off x="6647689" y="3781590"/>
            <a:ext cx="431421" cy="264600"/>
          </a:xfrm>
          <a:prstGeom prst="rect">
            <a:avLst/>
          </a:prstGeom>
          <a:noFill/>
          <a:ln w="0">
            <a:noFill/>
          </a:ln>
        </p:spPr>
        <p:txBody>
          <a:bodyPr lIns="0" tIns="0" rIns="0" bIns="0" anchor="ctr">
            <a:noAutofit/>
          </a:bodyPr>
          <a:lstStyle/>
          <a:p>
            <a:pPr algn="ctr">
              <a:lnSpc>
                <a:spcPts val="1800"/>
              </a:lnSpc>
              <a:buNone/>
            </a:pPr>
            <a:r>
              <a:rPr sz="1100">
                <a:solidFill>
                  <a:srgbClr val="0052D9"/>
                </a:solidFill>
                <a:latin typeface="TencentSans W7"/>
                <a:ea typeface="TencentSans W7"/>
                <a:cs typeface="TencentSans W7"/>
                <a:hlinkClick r:id="rId47"/>
              </a:rPr>
              <a:t>开始</a:t>
            </a:r>
            <a:endParaRPr sz="1100" u="none">
              <a:solidFill>
                <a:srgbClr val="000000"/>
              </a:solidFill>
              <a:latin typeface="TencentSans W7"/>
              <a:ea typeface="TencentSans W7"/>
              <a:cs typeface="TencentSans W7"/>
            </a:endParaRPr>
          </a:p>
        </p:txBody>
      </p:sp>
      <p:pic>
        <p:nvPicPr>
          <p:cNvPr id="707" name="图片 15"/>
          <p:cNvPicPr>
            <a:picLocks noChangeAspect="1"/>
          </p:cNvPicPr>
          <p:nvPr/>
        </p:nvPicPr>
        <p:blipFill>
          <a:blip r:embed="rId3"/>
          <a:stretch/>
        </p:blipFill>
        <p:spPr>
          <a:xfrm>
            <a:off x="8709284" y="3763513"/>
            <a:ext cx="753594" cy="330264"/>
          </a:xfrm>
          <a:prstGeom prst="rect">
            <a:avLst/>
          </a:prstGeom>
          <a:ln w="0">
            <a:noFill/>
          </a:ln>
        </p:spPr>
      </p:pic>
      <p:pic>
        <p:nvPicPr>
          <p:cNvPr id="708" name="图片 16"/>
          <p:cNvPicPr>
            <a:picLocks noChangeAspect="1"/>
          </p:cNvPicPr>
          <p:nvPr/>
        </p:nvPicPr>
        <p:blipFill>
          <a:blip r:embed="rId44">
            <a:duotone>
              <a:schemeClr val="accent1">
                <a:shade val="45000"/>
                <a:satMod val="135000"/>
              </a:schemeClr>
              <a:prstClr val="white"/>
            </a:duotone>
          </a:blip>
          <a:stretch/>
        </p:blipFill>
        <p:spPr>
          <a:xfrm>
            <a:off x="8834187" y="3847791"/>
            <a:ext cx="159617" cy="158740"/>
          </a:xfrm>
          <a:prstGeom prst="rect">
            <a:avLst/>
          </a:prstGeom>
          <a:ln w="0">
            <a:noFill/>
          </a:ln>
        </p:spPr>
      </p:pic>
      <p:sp>
        <p:nvSpPr>
          <p:cNvPr id="18" name="tb_2">
            <a:hlinkClick r:id="rId5"/>
            <a:extLst>
              <a:ext uri="{FF2B5EF4-FFF2-40B4-BE49-F238E27FC236}">
                <a16:creationId xmlns:a16="http://schemas.microsoft.com/office/drawing/2014/main" id="{27A48EF7-C184-C84A-F43D-87A0D1243F46}"/>
              </a:ext>
            </a:extLst>
          </p:cNvPr>
          <p:cNvSpPr>
            <a:spLocks noGrp="1"/>
          </p:cNvSpPr>
          <p:nvPr/>
        </p:nvSpPr>
        <p:spPr>
          <a:xfrm>
            <a:off x="8978092" y="3772163"/>
            <a:ext cx="431421" cy="264600"/>
          </a:xfrm>
          <a:prstGeom prst="rect">
            <a:avLst/>
          </a:prstGeom>
          <a:noFill/>
          <a:ln w="0">
            <a:noFill/>
          </a:ln>
        </p:spPr>
        <p:txBody>
          <a:bodyPr lIns="0" tIns="0" rIns="0" bIns="0" anchor="ctr">
            <a:noAutofit/>
          </a:bodyPr>
          <a:lstStyle/>
          <a:p>
            <a:pPr algn="ctr">
              <a:lnSpc>
                <a:spcPts val="1800"/>
              </a:lnSpc>
              <a:buNone/>
            </a:pPr>
            <a:r>
              <a:rPr sz="1100">
                <a:solidFill>
                  <a:srgbClr val="0052D9"/>
                </a:solidFill>
                <a:latin typeface="TencentSans W7"/>
                <a:ea typeface="TencentSans W7"/>
                <a:cs typeface="TencentSans W7"/>
                <a:hlinkClick r:id="rId48"/>
              </a:rPr>
              <a:t>开始</a:t>
            </a:r>
            <a:endParaRPr sz="1100" u="none">
              <a:solidFill>
                <a:srgbClr val="000000"/>
              </a:solidFill>
              <a:latin typeface="TencentSans W7"/>
              <a:ea typeface="TencentSans W7"/>
              <a:cs typeface="TencentSans W7"/>
            </a:endParaRPr>
          </a:p>
        </p:txBody>
      </p:sp>
      <p:pic>
        <p:nvPicPr>
          <p:cNvPr id="710" name="图片 18"/>
          <p:cNvPicPr>
            <a:picLocks noChangeAspect="1"/>
          </p:cNvPicPr>
          <p:nvPr/>
        </p:nvPicPr>
        <p:blipFill>
          <a:blip r:embed="rId3"/>
          <a:stretch/>
        </p:blipFill>
        <p:spPr>
          <a:xfrm>
            <a:off x="11011721" y="3765151"/>
            <a:ext cx="753594" cy="330264"/>
          </a:xfrm>
          <a:prstGeom prst="rect">
            <a:avLst/>
          </a:prstGeom>
          <a:ln w="0">
            <a:noFill/>
          </a:ln>
        </p:spPr>
      </p:pic>
      <p:pic>
        <p:nvPicPr>
          <p:cNvPr id="711" name="图片 19"/>
          <p:cNvPicPr>
            <a:picLocks noChangeAspect="1"/>
          </p:cNvPicPr>
          <p:nvPr/>
        </p:nvPicPr>
        <p:blipFill>
          <a:blip r:embed="rId44">
            <a:duotone>
              <a:schemeClr val="accent1">
                <a:shade val="45000"/>
                <a:satMod val="135000"/>
              </a:schemeClr>
              <a:prstClr val="white"/>
            </a:duotone>
          </a:blip>
          <a:stretch/>
        </p:blipFill>
        <p:spPr>
          <a:xfrm>
            <a:off x="11136624" y="3849429"/>
            <a:ext cx="159617" cy="158740"/>
          </a:xfrm>
          <a:prstGeom prst="rect">
            <a:avLst/>
          </a:prstGeom>
          <a:ln w="0">
            <a:noFill/>
          </a:ln>
        </p:spPr>
      </p:pic>
      <p:sp>
        <p:nvSpPr>
          <p:cNvPr id="21" name="tb_2">
            <a:hlinkClick r:id="rId5"/>
            <a:extLst>
              <a:ext uri="{FF2B5EF4-FFF2-40B4-BE49-F238E27FC236}">
                <a16:creationId xmlns:a16="http://schemas.microsoft.com/office/drawing/2014/main" id="{5D44396A-7D89-562F-41E5-92F5300C2936}"/>
              </a:ext>
            </a:extLst>
          </p:cNvPr>
          <p:cNvSpPr>
            <a:spLocks noGrp="1"/>
          </p:cNvSpPr>
          <p:nvPr/>
        </p:nvSpPr>
        <p:spPr>
          <a:xfrm>
            <a:off x="11280529" y="3773801"/>
            <a:ext cx="431421" cy="264600"/>
          </a:xfrm>
          <a:prstGeom prst="rect">
            <a:avLst/>
          </a:prstGeom>
          <a:noFill/>
          <a:ln w="0">
            <a:noFill/>
          </a:ln>
        </p:spPr>
        <p:txBody>
          <a:bodyPr lIns="0" tIns="0" rIns="0" bIns="0" anchor="ctr">
            <a:noAutofit/>
          </a:bodyPr>
          <a:lstStyle/>
          <a:p>
            <a:pPr algn="ctr">
              <a:lnSpc>
                <a:spcPts val="1800"/>
              </a:lnSpc>
              <a:buNone/>
            </a:pPr>
            <a:r>
              <a:rPr sz="1100">
                <a:solidFill>
                  <a:srgbClr val="0052D9"/>
                </a:solidFill>
                <a:latin typeface="TencentSans W7"/>
                <a:ea typeface="TencentSans W7"/>
                <a:cs typeface="TencentSans W7"/>
                <a:hlinkClick r:id="rId49"/>
              </a:rPr>
              <a:t>开始</a:t>
            </a:r>
            <a:endParaRPr sz="1100" u="none">
              <a:solidFill>
                <a:srgbClr val="000000"/>
              </a:solidFill>
              <a:latin typeface="TencentSans W7"/>
              <a:ea typeface="TencentSans W7"/>
              <a:cs typeface="TencentSans W7"/>
            </a:endParaRPr>
          </a:p>
        </p:txBody>
      </p:sp>
    </p:spTree>
    <p:extLst>
      <p:ext uri="{BB962C8B-B14F-4D97-AF65-F5344CB8AC3E}">
        <p14:creationId xmlns:p14="http://schemas.microsoft.com/office/powerpoint/2010/main" val="2263805293"/>
      </p:ext>
    </p:extLst>
  </p:cSld>
  <p:clrMapOvr>
    <a:masterClrMapping/>
  </p:clrMapOvr>
</p:sld>
</file>

<file path=ppt/theme/theme1.xml><?xml version="1.0" encoding="utf-8"?>
<a:theme xmlns:a="http://schemas.openxmlformats.org/drawingml/2006/main" name="2 图文版式">
  <a:themeElements>
    <a:clrScheme name="CSIG商务PPT配色">
      <a:dk1>
        <a:srgbClr val="000000"/>
      </a:dk1>
      <a:lt1>
        <a:srgbClr val="FFFFFF"/>
      </a:lt1>
      <a:dk2>
        <a:srgbClr val="0060FF"/>
      </a:dk2>
      <a:lt2>
        <a:srgbClr val="FFFFFF"/>
      </a:lt2>
      <a:accent1>
        <a:srgbClr val="0060F0"/>
      </a:accent1>
      <a:accent2>
        <a:srgbClr val="A736FF"/>
      </a:accent2>
      <a:accent3>
        <a:srgbClr val="03905C"/>
      </a:accent3>
      <a:accent4>
        <a:srgbClr val="EB8707"/>
      </a:accent4>
      <a:accent5>
        <a:srgbClr val="009FD1"/>
      </a:accent5>
      <a:accent6>
        <a:srgbClr val="647697"/>
      </a:accent6>
      <a:hlink>
        <a:srgbClr val="444444"/>
      </a:hlink>
      <a:folHlink>
        <a:srgbClr val="444444"/>
      </a:folHlink>
    </a:clrScheme>
    <a:fontScheme name="White">
      <a:majorFont>
        <a:latin typeface="微软雅黑"/>
        <a:ea typeface="微软雅黑"/>
        <a:cs typeface="微软雅黑"/>
      </a:majorFont>
      <a:minorFont>
        <a:latin typeface="微软雅黑"/>
        <a:ea typeface="微软雅黑"/>
        <a:cs typeface="微软雅黑"/>
      </a:minorFont>
    </a:fontScheme>
    <a:fmtScheme name="CSIG商务PPT配色">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a:solidFill>
            <a:schemeClr val="phClr">
              <a:shade val="95000"/>
              <a:satMod val="104999"/>
            </a:schemeClr>
          </a:solidFill>
          <a:prstDash val="solid"/>
        </a:ln>
        <a:ln w="25400">
          <a:solidFill>
            <a:schemeClr val="phClr"/>
          </a:solidFill>
          <a:prstDash val="solid"/>
        </a:ln>
        <a:ln w="38100">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5_Blank">
  <a:themeElements>
    <a:clrScheme name="Firm Format 2">
      <a:dk1>
        <a:srgbClr val="000000"/>
      </a:dk1>
      <a:lt1>
        <a:srgbClr val="FFFFFF"/>
      </a:lt1>
      <a:dk2>
        <a:srgbClr val="002960"/>
      </a:dk2>
      <a:lt2>
        <a:srgbClr val="FFFFFF"/>
      </a:lt2>
      <a:accent1>
        <a:srgbClr val="C7E0FB"/>
      </a:accent1>
      <a:accent2>
        <a:srgbClr val="91B0FF"/>
      </a:accent2>
      <a:accent3>
        <a:srgbClr val="0066CC"/>
      </a:accent3>
      <a:accent4>
        <a:srgbClr val="002960"/>
      </a:accent4>
      <a:accent5>
        <a:srgbClr val="FF6600"/>
      </a:accent5>
      <a:accent6>
        <a:srgbClr val="808080"/>
      </a:accent6>
      <a:hlink>
        <a:srgbClr val="0066CC"/>
      </a:hlink>
      <a:folHlink>
        <a:srgbClr val="002960"/>
      </a:folHlink>
    </a:clrScheme>
    <a:fontScheme name="Temp">
      <a:majorFont>
        <a:latin typeface="微软雅黑"/>
        <a:ea typeface="微软雅黑"/>
        <a:cs typeface=""/>
      </a:majorFont>
      <a:minorFont>
        <a:latin typeface="微软雅黑"/>
        <a:ea typeface="微软雅黑"/>
        <a:cs typeface=""/>
      </a:minorFont>
    </a:fontScheme>
    <a:fmtScheme name="Firm Format 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4_Blank">
  <a:themeElements>
    <a:clrScheme name="Firm Format 2">
      <a:dk1>
        <a:srgbClr val="000000"/>
      </a:dk1>
      <a:lt1>
        <a:srgbClr val="FFFFFF"/>
      </a:lt1>
      <a:dk2>
        <a:srgbClr val="002960"/>
      </a:dk2>
      <a:lt2>
        <a:srgbClr val="FFFFFF"/>
      </a:lt2>
      <a:accent1>
        <a:srgbClr val="C7E0FB"/>
      </a:accent1>
      <a:accent2>
        <a:srgbClr val="91B0FF"/>
      </a:accent2>
      <a:accent3>
        <a:srgbClr val="0066CC"/>
      </a:accent3>
      <a:accent4>
        <a:srgbClr val="002960"/>
      </a:accent4>
      <a:accent5>
        <a:srgbClr val="FF6600"/>
      </a:accent5>
      <a:accent6>
        <a:srgbClr val="808080"/>
      </a:accent6>
      <a:hlink>
        <a:srgbClr val="0066CC"/>
      </a:hlink>
      <a:folHlink>
        <a:srgbClr val="002960"/>
      </a:folHlink>
    </a:clrScheme>
    <a:fontScheme name="Temp">
      <a:majorFont>
        <a:latin typeface="微软雅黑"/>
        <a:ea typeface="微软雅黑"/>
        <a:cs typeface=""/>
      </a:majorFont>
      <a:minorFont>
        <a:latin typeface="微软雅黑"/>
        <a:ea typeface="微软雅黑"/>
        <a:cs typeface=""/>
      </a:minorFont>
    </a:fontScheme>
    <a:fmtScheme name="Firm Format 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2 图文版式">
  <a:themeElements>
    <a:clrScheme name="CSIG商务PPT配色">
      <a:dk1>
        <a:srgbClr val="000000"/>
      </a:dk1>
      <a:lt1>
        <a:srgbClr val="FFFFFF"/>
      </a:lt1>
      <a:dk2>
        <a:srgbClr val="0060FF"/>
      </a:dk2>
      <a:lt2>
        <a:srgbClr val="FFFFFF"/>
      </a:lt2>
      <a:accent1>
        <a:srgbClr val="0060F0"/>
      </a:accent1>
      <a:accent2>
        <a:srgbClr val="A736FF"/>
      </a:accent2>
      <a:accent3>
        <a:srgbClr val="03905C"/>
      </a:accent3>
      <a:accent4>
        <a:srgbClr val="EB8707"/>
      </a:accent4>
      <a:accent5>
        <a:srgbClr val="009FD1"/>
      </a:accent5>
      <a:accent6>
        <a:srgbClr val="647697"/>
      </a:accent6>
      <a:hlink>
        <a:srgbClr val="444444"/>
      </a:hlink>
      <a:folHlink>
        <a:srgbClr val="444444"/>
      </a:folHlink>
    </a:clrScheme>
    <a:fontScheme name="White">
      <a:majorFont>
        <a:latin typeface="腾讯体 W7"/>
        <a:ea typeface="腾讯体 W7"/>
        <a:cs typeface="腾讯体 W7"/>
      </a:majorFont>
      <a:minorFont>
        <a:latin typeface="腾讯体 W7"/>
        <a:ea typeface="腾讯体 W7"/>
        <a:cs typeface="腾讯体 W7"/>
      </a:minorFont>
    </a:fontScheme>
    <a:fmtScheme name="CSIG商务PPT配色">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a:solidFill>
            <a:schemeClr val="phClr">
              <a:shade val="95000"/>
              <a:satMod val="104999"/>
            </a:schemeClr>
          </a:solidFill>
          <a:prstDash val="solid"/>
        </a:ln>
        <a:ln w="25400">
          <a:solidFill>
            <a:schemeClr val="phClr"/>
          </a:solidFill>
          <a:prstDash val="solid"/>
        </a:ln>
        <a:ln w="38100">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 图文版式">
  <a:themeElements>
    <a:clrScheme name="CSIG商务PPT配色">
      <a:dk1>
        <a:srgbClr val="000000"/>
      </a:dk1>
      <a:lt1>
        <a:srgbClr val="FFFFFF"/>
      </a:lt1>
      <a:dk2>
        <a:srgbClr val="0060FF"/>
      </a:dk2>
      <a:lt2>
        <a:srgbClr val="FFFFFF"/>
      </a:lt2>
      <a:accent1>
        <a:srgbClr val="0060F0"/>
      </a:accent1>
      <a:accent2>
        <a:srgbClr val="A736FF"/>
      </a:accent2>
      <a:accent3>
        <a:srgbClr val="03905C"/>
      </a:accent3>
      <a:accent4>
        <a:srgbClr val="EB8707"/>
      </a:accent4>
      <a:accent5>
        <a:srgbClr val="009FD1"/>
      </a:accent5>
      <a:accent6>
        <a:srgbClr val="647697"/>
      </a:accent6>
      <a:hlink>
        <a:srgbClr val="444444"/>
      </a:hlink>
      <a:folHlink>
        <a:srgbClr val="444444"/>
      </a:folHlink>
    </a:clrScheme>
    <a:fontScheme name="White">
      <a:majorFont>
        <a:latin typeface="微软雅黑"/>
        <a:ea typeface="微软雅黑"/>
        <a:cs typeface="微软雅黑"/>
      </a:majorFont>
      <a:minorFont>
        <a:latin typeface="微软雅黑"/>
        <a:ea typeface="微软雅黑"/>
        <a:cs typeface="微软雅黑"/>
      </a:minorFont>
    </a:fontScheme>
    <a:fmtScheme name="CSIG商务PPT配色">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a:solidFill>
            <a:schemeClr val="phClr">
              <a:shade val="95000"/>
              <a:satMod val="104999"/>
            </a:schemeClr>
          </a:solidFill>
          <a:prstDash val="solid"/>
        </a:ln>
        <a:ln w="25400">
          <a:solidFill>
            <a:schemeClr val="phClr"/>
          </a:solidFill>
          <a:prstDash val="solid"/>
        </a:ln>
        <a:ln w="38100">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992</Words>
  <Application>Microsoft Office PowerPoint</Application>
  <DocSecurity>0</DocSecurity>
  <PresentationFormat>自定义</PresentationFormat>
  <Paragraphs>357</Paragraphs>
  <Slides>11</Slides>
  <Notes>11</Notes>
  <HiddenSlides>0</HiddenSlides>
  <MMClips>0</MMClips>
  <ScaleCrop>false</ScaleCrop>
  <HeadingPairs>
    <vt:vector size="6" baseType="variant">
      <vt:variant>
        <vt:lpstr>已用的字体</vt:lpstr>
      </vt:variant>
      <vt:variant>
        <vt:i4>19</vt:i4>
      </vt:variant>
      <vt:variant>
        <vt:lpstr>主题</vt:lpstr>
      </vt:variant>
      <vt:variant>
        <vt:i4>4</vt:i4>
      </vt:variant>
      <vt:variant>
        <vt:lpstr>幻灯片标题</vt:lpstr>
      </vt:variant>
      <vt:variant>
        <vt:i4>11</vt:i4>
      </vt:variant>
    </vt:vector>
  </HeadingPairs>
  <TitlesOfParts>
    <vt:vector size="34" baseType="lpstr">
      <vt:lpstr>FZLanTingHei-R-GBK</vt:lpstr>
      <vt:lpstr>Helvetica Neue Light</vt:lpstr>
      <vt:lpstr>Helvetica Neue Medium</vt:lpstr>
      <vt:lpstr>Montserrat Bold</vt:lpstr>
      <vt:lpstr>PingFang SC</vt:lpstr>
      <vt:lpstr>PingFang SC Regular</vt:lpstr>
      <vt:lpstr>TencentSans</vt:lpstr>
      <vt:lpstr>TencentSans W3</vt:lpstr>
      <vt:lpstr>TencentSans W7</vt:lpstr>
      <vt:lpstr>TencentSansW3</vt:lpstr>
      <vt:lpstr>TencentSansW7</vt:lpstr>
      <vt:lpstr>Times Roman</vt:lpstr>
      <vt:lpstr>楷体</vt:lpstr>
      <vt:lpstr>腾讯体 W7</vt:lpstr>
      <vt:lpstr>微软雅黑</vt:lpstr>
      <vt:lpstr>微软雅黑</vt:lpstr>
      <vt:lpstr>Arial</vt:lpstr>
      <vt:lpstr>Calibri</vt:lpstr>
      <vt:lpstr>Times New Roman</vt:lpstr>
      <vt:lpstr>2 图文版式</vt:lpstr>
      <vt:lpstr>5_Blank</vt:lpstr>
      <vt:lpstr>4_Blank</vt:lpstr>
      <vt:lpstr>1_2 图文版式</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liu tony</cp:lastModifiedBy>
  <cp:revision>1</cp:revision>
  <cp:lastPrinted>2026-08-24T05:28:34Z</cp:lastPrinted>
  <dcterms:created xsi:type="dcterms:W3CDTF">2026-08-23T16:56:02Z</dcterms:created>
  <dcterms:modified xsi:type="dcterms:W3CDTF">2026-08-24T05:31:45Z</dcterms:modified>
</cp:coreProperties>
</file>