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5" r:id="rId2"/>
    <p:sldMasterId id="2147483685" r:id="rId3"/>
    <p:sldMasterId id="2147483697" r:id="rId4"/>
  </p:sldMasterIdLst>
  <p:notesMasterIdLst>
    <p:notesMasterId r:id="rId1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x="12193588" cy="6858000"/>
  <p:notesSz cx="6792913" cy="992505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070A96-8D36-B73A-EE8B-F16B2403C9C2}" name="T179870" initials="T" userId="S::T179870@it.tencent.com::e4889fff-c186-4b2a-be6d-b5ee30896b87"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napToObjects="1">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顺序</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加上几个典型案例</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每个都加上按钮</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去掉所有的席位</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371600">
              <a:lnSpc>
                <a:spcPct val="100000"/>
              </a:lnSpc>
              <a:spcBef>
                <a:spcPts val="0"/>
              </a:spcBef>
              <a:spcAft>
                <a:spcPts val="0"/>
              </a:spcAft>
              <a:buClrTx/>
              <a:buSzTx/>
              <a:buFontTx/>
              <a:buNone/>
            </a:pPr>
            <a:endParaRPr sz="1800" kern="10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每个都加上按钮</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加上几个典型案例</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sv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图文-单图1">
    <p:spTree>
      <p:nvGrpSpPr>
        <p:cNvPr id="1" name=""/>
        <p:cNvGrpSpPr/>
        <p:nvPr/>
      </p:nvGrpSpPr>
      <p:grpSpPr>
        <a:xfrm>
          <a:off x="0" y="0"/>
          <a:ext cx="0" cy="0"/>
          <a:chOff x="0" y="0"/>
          <a:chExt cx="0" cy="0"/>
        </a:xfrm>
      </p:grpSpPr>
      <p:sp>
        <p:nvSpPr>
          <p:cNvPr id="4" name="矩形">
            <a:extLst>
              <a:ext uri="{FF2B5EF4-FFF2-40B4-BE49-F238E27FC236}">
                <a16:creationId xmlns:a16="http://schemas.microsoft.com/office/drawing/2014/main" id="{E8593AE1-391C-4C25-92C3-0DA10F978AD6}"/>
              </a:ext>
            </a:extLst>
          </p:cNvPr>
          <p:cNvSpPr>
            <a:spLocks noGrp="1"/>
          </p:cNvSpPr>
          <p:nvPr/>
        </p:nvSpPr>
        <p:spPr>
          <a:xfrm>
            <a:off x="-2788" y="-4234"/>
            <a:ext cx="38077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sp>
        <p:nvSpPr>
          <p:cNvPr id="2" name="灯片编号占位符 1">
            <a:extLst>
              <a:ext uri="{FF2B5EF4-FFF2-40B4-BE49-F238E27FC236}">
                <a16:creationId xmlns:a16="http://schemas.microsoft.com/office/drawing/2014/main" id="{2094DE97-2FC0-4977-9F1E-9FD526FBB5E1}"/>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6B273E65-31C5-4789-9BA1-C0B8A3771580}"/>
              </a:ext>
            </a:extLst>
          </p:cNvPr>
          <p:cNvSpPr>
            <a:spLocks noGrp="1"/>
          </p:cNvSpPr>
          <p:nvPr>
            <p:ph type="pic" idx="11" hasCustomPrompt="1"/>
          </p:nvPr>
        </p:nvSpPr>
        <p:spPr>
          <a:xfrm>
            <a:off x="4953000" y="1231901"/>
            <a:ext cx="6299200" cy="382905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buFontTx/>
              <a:buNone/>
              <a:defRPr sz="800">
                <a:solidFill>
                  <a:schemeClr val="bg1"/>
                </a:solidFill>
              </a:defRPr>
            </a:lvl1pPr>
          </a:lstStyle>
          <a:p>
            <a:pPr lvl="0" algn="ctr">
              <a:buNone/>
            </a:pPr>
            <a:r>
              <a:t>点击添加图片</a:t>
            </a:r>
          </a:p>
        </p:txBody>
      </p:sp>
      <p:sp>
        <p:nvSpPr>
          <p:cNvPr id="21" name="文本占位符 20">
            <a:extLst>
              <a:ext uri="{FF2B5EF4-FFF2-40B4-BE49-F238E27FC236}">
                <a16:creationId xmlns:a16="http://schemas.microsoft.com/office/drawing/2014/main" id="{6D78A7B6-9EDF-4D97-8525-20C83A8F6A26}"/>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1" name="文本占位符 3">
            <a:extLst>
              <a:ext uri="{FF2B5EF4-FFF2-40B4-BE49-F238E27FC236}">
                <a16:creationId xmlns:a16="http://schemas.microsoft.com/office/drawing/2014/main" id="{EF17D0FE-0F1F-4C7C-B629-17D39A6E8406}"/>
              </a:ext>
            </a:extLst>
          </p:cNvPr>
          <p:cNvSpPr>
            <a:spLocks noGrp="1"/>
          </p:cNvSpPr>
          <p:nvPr>
            <p:ph type="body" idx="26" hasCustomPrompt="1"/>
          </p:nvPr>
        </p:nvSpPr>
        <p:spPr>
          <a:xfrm>
            <a:off x="5462436" y="5353138"/>
            <a:ext cx="5400000" cy="841848"/>
          </a:xfrm>
          <a:prstGeom prst="rect">
            <a:avLst/>
          </a:prstGeom>
        </p:spPr>
        <p:txBody>
          <a:bodyPr anchor="t"/>
          <a:lstStyle>
            <a:lvl1pPr marL="0" indent="0" algn="ctr">
              <a:lnSpc>
                <a:spcPct val="150000"/>
              </a:lnSpc>
              <a:buNone/>
              <a:defRPr sz="12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此处为正文，字体方正兰亭黑，字号12磅，字重Regular，行距1.5倍，色值#000000。段落与图片居中对齐。</a:t>
            </a:r>
          </a:p>
        </p:txBody>
      </p:sp>
      <p:sp>
        <p:nvSpPr>
          <p:cNvPr id="24" name="文本占位符 20">
            <a:extLst>
              <a:ext uri="{FF2B5EF4-FFF2-40B4-BE49-F238E27FC236}">
                <a16:creationId xmlns:a16="http://schemas.microsoft.com/office/drawing/2014/main" id="{147E8D5C-2224-4093-9AA2-81C6BBF0866E}"/>
              </a:ext>
            </a:extLst>
          </p:cNvPr>
          <p:cNvSpPr>
            <a:spLocks noGrp="1"/>
          </p:cNvSpPr>
          <p:nvPr>
            <p:ph type="body" idx="32" hasCustomPrompt="1"/>
          </p:nvPr>
        </p:nvSpPr>
        <p:spPr>
          <a:xfrm>
            <a:off x="427022" y="2832538"/>
            <a:ext cx="297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27" name="文本占位符 20">
            <a:extLst>
              <a:ext uri="{FF2B5EF4-FFF2-40B4-BE49-F238E27FC236}">
                <a16:creationId xmlns:a16="http://schemas.microsoft.com/office/drawing/2014/main" id="{E4BA9CE2-B1B4-4293-8477-560795D7A868}"/>
              </a:ext>
            </a:extLst>
          </p:cNvPr>
          <p:cNvSpPr>
            <a:spLocks noGrp="1"/>
          </p:cNvSpPr>
          <p:nvPr>
            <p:ph type="body" idx="34" hasCustomPrompt="1"/>
          </p:nvPr>
        </p:nvSpPr>
        <p:spPr>
          <a:xfrm>
            <a:off x="427022" y="4475852"/>
            <a:ext cx="297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3" name="文本占位符 20">
            <a:extLst>
              <a:ext uri="{FF2B5EF4-FFF2-40B4-BE49-F238E27FC236}">
                <a16:creationId xmlns:a16="http://schemas.microsoft.com/office/drawing/2014/main" id="{A483E083-D116-4236-8B97-603BACCA243E}"/>
              </a:ext>
            </a:extLst>
          </p:cNvPr>
          <p:cNvSpPr>
            <a:spLocks noGrp="1"/>
          </p:cNvSpPr>
          <p:nvPr>
            <p:ph type="body" idx="36" hasCustomPrompt="1"/>
          </p:nvPr>
        </p:nvSpPr>
        <p:spPr>
          <a:xfrm>
            <a:off x="427021" y="3968660"/>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C000"/>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4" name="文本占位符 20">
            <a:extLst>
              <a:ext uri="{FF2B5EF4-FFF2-40B4-BE49-F238E27FC236}">
                <a16:creationId xmlns:a16="http://schemas.microsoft.com/office/drawing/2014/main" id="{69B69BE0-D837-4BC7-8B59-D757B08B1565}"/>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图文-单图2">
    <p:spTree>
      <p:nvGrpSpPr>
        <p:cNvPr id="1" name=""/>
        <p:cNvGrpSpPr/>
        <p:nvPr/>
      </p:nvGrpSpPr>
      <p:grpSpPr>
        <a:xfrm>
          <a:off x="0" y="0"/>
          <a:ext cx="0" cy="0"/>
          <a:chOff x="0" y="0"/>
          <a:chExt cx="0" cy="0"/>
        </a:xfrm>
      </p:grpSpPr>
      <p:pic>
        <p:nvPicPr>
          <p:cNvPr id="21"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0FEB59C6-7AB1-4F87-AA60-BA920ED23325}"/>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F55A68AA-FA94-494D-AC00-3139B5D28CD8}"/>
              </a:ext>
            </a:extLst>
          </p:cNvPr>
          <p:cNvSpPr>
            <a:spLocks noGrp="1"/>
          </p:cNvSpPr>
          <p:nvPr>
            <p:ph type="pic" idx="11" hasCustomPrompt="1"/>
          </p:nvPr>
        </p:nvSpPr>
        <p:spPr>
          <a:xfrm>
            <a:off x="5303845" y="1231901"/>
            <a:ext cx="6299200" cy="382905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矩形">
            <a:extLst>
              <a:ext uri="{FF2B5EF4-FFF2-40B4-BE49-F238E27FC236}">
                <a16:creationId xmlns:a16="http://schemas.microsoft.com/office/drawing/2014/main" id="{C556E83C-B794-4A87-B3B3-D8671CA75DFC}"/>
              </a:ext>
            </a:extLst>
          </p:cNvPr>
          <p:cNvSpPr>
            <a:spLocks noGrp="1"/>
          </p:cNvSpPr>
          <p:nvPr/>
        </p:nvSpPr>
        <p:spPr>
          <a:xfrm>
            <a:off x="-2788" y="-4234"/>
            <a:ext cx="4647046"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sp>
        <p:nvSpPr>
          <p:cNvPr id="10" name="文本占位符 20">
            <a:extLst>
              <a:ext uri="{FF2B5EF4-FFF2-40B4-BE49-F238E27FC236}">
                <a16:creationId xmlns:a16="http://schemas.microsoft.com/office/drawing/2014/main" id="{6EAC6A8F-772F-4227-AC5A-D590696E4AB9}"/>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1" name="文本占位符 3">
            <a:extLst>
              <a:ext uri="{FF2B5EF4-FFF2-40B4-BE49-F238E27FC236}">
                <a16:creationId xmlns:a16="http://schemas.microsoft.com/office/drawing/2014/main" id="{365FB015-0ED0-45F4-99CE-D76DD88F37C7}"/>
              </a:ext>
            </a:extLst>
          </p:cNvPr>
          <p:cNvSpPr>
            <a:spLocks noGrp="1"/>
          </p:cNvSpPr>
          <p:nvPr>
            <p:ph type="body" idx="26" hasCustomPrompt="1"/>
          </p:nvPr>
        </p:nvSpPr>
        <p:spPr>
          <a:xfrm>
            <a:off x="5753445" y="5353138"/>
            <a:ext cx="5400000" cy="841848"/>
          </a:xfrm>
          <a:prstGeom prst="rect">
            <a:avLst/>
          </a:prstGeom>
        </p:spPr>
        <p:txBody>
          <a:bodyPr anchor="t"/>
          <a:lstStyle>
            <a:lvl1pPr marL="0" indent="0" algn="ctr">
              <a:lnSpc>
                <a:spcPct val="150000"/>
              </a:lnSpc>
              <a:buNone/>
              <a:defRPr sz="12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此处为正文，字体方正兰亭黑，字号12磅，字重Regular，行距1.5倍，色值#000000。段落与图片居中对齐。</a:t>
            </a:r>
          </a:p>
        </p:txBody>
      </p:sp>
      <p:sp>
        <p:nvSpPr>
          <p:cNvPr id="13" name="文本占位符 20">
            <a:extLst>
              <a:ext uri="{FF2B5EF4-FFF2-40B4-BE49-F238E27FC236}">
                <a16:creationId xmlns:a16="http://schemas.microsoft.com/office/drawing/2014/main" id="{846A741F-C900-4BDF-8EFB-D34F069579DD}"/>
              </a:ext>
            </a:extLst>
          </p:cNvPr>
          <p:cNvSpPr>
            <a:spLocks noGrp="1"/>
          </p:cNvSpPr>
          <p:nvPr>
            <p:ph type="body" idx="32" hasCustomPrompt="1"/>
          </p:nvPr>
        </p:nvSpPr>
        <p:spPr>
          <a:xfrm>
            <a:off x="427022" y="2832538"/>
            <a:ext cx="360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4" name="文本占位符 20">
            <a:extLst>
              <a:ext uri="{FF2B5EF4-FFF2-40B4-BE49-F238E27FC236}">
                <a16:creationId xmlns:a16="http://schemas.microsoft.com/office/drawing/2014/main" id="{AD22900F-F2EB-4638-BA1E-6C4602449FB7}"/>
              </a:ext>
            </a:extLst>
          </p:cNvPr>
          <p:cNvSpPr>
            <a:spLocks noGrp="1"/>
          </p:cNvSpPr>
          <p:nvPr>
            <p:ph type="body" idx="33" hasCustomPrompt="1"/>
          </p:nvPr>
        </p:nvSpPr>
        <p:spPr>
          <a:xfrm>
            <a:off x="427021"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5" name="文本占位符 20">
            <a:extLst>
              <a:ext uri="{FF2B5EF4-FFF2-40B4-BE49-F238E27FC236}">
                <a16:creationId xmlns:a16="http://schemas.microsoft.com/office/drawing/2014/main" id="{550CE45A-DB40-44E8-B2A8-5035345179DA}"/>
              </a:ext>
            </a:extLst>
          </p:cNvPr>
          <p:cNvSpPr>
            <a:spLocks noGrp="1"/>
          </p:cNvSpPr>
          <p:nvPr>
            <p:ph type="body" idx="34" hasCustomPrompt="1"/>
          </p:nvPr>
        </p:nvSpPr>
        <p:spPr>
          <a:xfrm>
            <a:off x="427022" y="4209152"/>
            <a:ext cx="360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9" name="文本占位符 20">
            <a:extLst>
              <a:ext uri="{FF2B5EF4-FFF2-40B4-BE49-F238E27FC236}">
                <a16:creationId xmlns:a16="http://schemas.microsoft.com/office/drawing/2014/main" id="{89CA7418-1196-4230-BA4F-0129F3812408}"/>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图文-单图3">
    <p:spTree>
      <p:nvGrpSpPr>
        <p:cNvPr id="1" name=""/>
        <p:cNvGrpSpPr/>
        <p:nvPr/>
      </p:nvGrpSpPr>
      <p:grpSpPr>
        <a:xfrm>
          <a:off x="0" y="0"/>
          <a:ext cx="0" cy="0"/>
          <a:chOff x="0" y="0"/>
          <a:chExt cx="0" cy="0"/>
        </a:xfrm>
      </p:grpSpPr>
      <p:pic>
        <p:nvPicPr>
          <p:cNvPr id="23"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DE117DD5-E1B1-4825-B682-0C7A2A33D45E}"/>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DB77B1E8-6215-4860-8ED5-5C6BECEDF5C9}"/>
              </a:ext>
            </a:extLst>
          </p:cNvPr>
          <p:cNvSpPr>
            <a:spLocks noGrp="1"/>
          </p:cNvSpPr>
          <p:nvPr>
            <p:ph type="pic" idx="11" hasCustomPrompt="1"/>
          </p:nvPr>
        </p:nvSpPr>
        <p:spPr>
          <a:xfrm>
            <a:off x="6573043" y="1631950"/>
            <a:ext cx="5220001" cy="312738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9" name="矩形">
            <a:extLst>
              <a:ext uri="{FF2B5EF4-FFF2-40B4-BE49-F238E27FC236}">
                <a16:creationId xmlns:a16="http://schemas.microsoft.com/office/drawing/2014/main" id="{F272A4D4-300D-411D-A422-49E32C2C7E97}"/>
              </a:ext>
            </a:extLst>
          </p:cNvPr>
          <p:cNvSpPr>
            <a:spLocks noGrp="1"/>
          </p:cNvSpPr>
          <p:nvPr/>
        </p:nvSpPr>
        <p:spPr>
          <a:xfrm>
            <a:off x="-2788"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sp>
        <p:nvSpPr>
          <p:cNvPr id="10" name="文本占位符 20">
            <a:extLst>
              <a:ext uri="{FF2B5EF4-FFF2-40B4-BE49-F238E27FC236}">
                <a16:creationId xmlns:a16="http://schemas.microsoft.com/office/drawing/2014/main" id="{A9D93E28-BE31-4A98-9959-5E3BF9530D94}"/>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1" name="文本占位符 3">
            <a:extLst>
              <a:ext uri="{FF2B5EF4-FFF2-40B4-BE49-F238E27FC236}">
                <a16:creationId xmlns:a16="http://schemas.microsoft.com/office/drawing/2014/main" id="{DED350DB-3CCE-4B19-A4C7-24B8FB9249C6}"/>
              </a:ext>
            </a:extLst>
          </p:cNvPr>
          <p:cNvSpPr>
            <a:spLocks noGrp="1"/>
          </p:cNvSpPr>
          <p:nvPr>
            <p:ph type="body" idx="26" hasCustomPrompt="1"/>
          </p:nvPr>
        </p:nvSpPr>
        <p:spPr>
          <a:xfrm>
            <a:off x="7113253" y="5097817"/>
            <a:ext cx="4572849" cy="841848"/>
          </a:xfrm>
          <a:prstGeom prst="rect">
            <a:avLst/>
          </a:prstGeom>
        </p:spPr>
        <p:txBody>
          <a:bodyPr anchor="t"/>
          <a:lstStyle>
            <a:lvl1pPr marL="0" indent="0" algn="ctr">
              <a:lnSpc>
                <a:spcPct val="150000"/>
              </a:lnSpc>
              <a:buNone/>
              <a:defRPr sz="12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此处为正文，字体方正兰亭黑，字号12磅，字重Regular，行距1.5倍，色值#000000。段落与图片居中对齐。</a:t>
            </a:r>
          </a:p>
        </p:txBody>
      </p:sp>
      <p:sp>
        <p:nvSpPr>
          <p:cNvPr id="13" name="文本占位符 20">
            <a:extLst>
              <a:ext uri="{FF2B5EF4-FFF2-40B4-BE49-F238E27FC236}">
                <a16:creationId xmlns:a16="http://schemas.microsoft.com/office/drawing/2014/main" id="{4ED38A6A-8185-4396-BCDD-8548243E4A3B}"/>
              </a:ext>
            </a:extLst>
          </p:cNvPr>
          <p:cNvSpPr>
            <a:spLocks noGrp="1"/>
          </p:cNvSpPr>
          <p:nvPr>
            <p:ph type="body" idx="32" hasCustomPrompt="1"/>
          </p:nvPr>
        </p:nvSpPr>
        <p:spPr>
          <a:xfrm>
            <a:off x="427022" y="2832538"/>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5" name="文本占位符 20">
            <a:extLst>
              <a:ext uri="{FF2B5EF4-FFF2-40B4-BE49-F238E27FC236}">
                <a16:creationId xmlns:a16="http://schemas.microsoft.com/office/drawing/2014/main" id="{FA060CD0-9509-4ADF-8546-D110110CD795}"/>
              </a:ext>
            </a:extLst>
          </p:cNvPr>
          <p:cNvSpPr>
            <a:spLocks noGrp="1"/>
          </p:cNvSpPr>
          <p:nvPr>
            <p:ph type="body" idx="34" hasCustomPrompt="1"/>
          </p:nvPr>
        </p:nvSpPr>
        <p:spPr>
          <a:xfrm>
            <a:off x="427022" y="4209152"/>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7" name="文本占位符 20">
            <a:extLst>
              <a:ext uri="{FF2B5EF4-FFF2-40B4-BE49-F238E27FC236}">
                <a16:creationId xmlns:a16="http://schemas.microsoft.com/office/drawing/2014/main" id="{812CABD5-4508-4ACB-AF87-70EABA34E941}"/>
              </a:ext>
            </a:extLst>
          </p:cNvPr>
          <p:cNvSpPr>
            <a:spLocks noGrp="1"/>
          </p:cNvSpPr>
          <p:nvPr>
            <p:ph type="body" idx="36" hasCustomPrompt="1"/>
          </p:nvPr>
        </p:nvSpPr>
        <p:spPr>
          <a:xfrm>
            <a:off x="427022" y="5580139"/>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8" name="文本占位符 20">
            <a:extLst>
              <a:ext uri="{FF2B5EF4-FFF2-40B4-BE49-F238E27FC236}">
                <a16:creationId xmlns:a16="http://schemas.microsoft.com/office/drawing/2014/main" id="{26D4102F-816D-4AA1-98F9-55DF8DA63265}"/>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0" name="文本占位符 20">
            <a:extLst>
              <a:ext uri="{FF2B5EF4-FFF2-40B4-BE49-F238E27FC236}">
                <a16:creationId xmlns:a16="http://schemas.microsoft.com/office/drawing/2014/main" id="{9DD5E479-34B2-4AA5-9C9B-734BFC425AAB}"/>
              </a:ext>
            </a:extLst>
          </p:cNvPr>
          <p:cNvSpPr>
            <a:spLocks noGrp="1"/>
          </p:cNvSpPr>
          <p:nvPr>
            <p:ph type="body" idx="33" hasCustomPrompt="1"/>
          </p:nvPr>
        </p:nvSpPr>
        <p:spPr>
          <a:xfrm>
            <a:off x="427021"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1" name="文本占位符 20">
            <a:extLst>
              <a:ext uri="{FF2B5EF4-FFF2-40B4-BE49-F238E27FC236}">
                <a16:creationId xmlns:a16="http://schemas.microsoft.com/office/drawing/2014/main" id="{619CE386-4B3F-441B-90D8-33B02ACA9115}"/>
              </a:ext>
            </a:extLst>
          </p:cNvPr>
          <p:cNvSpPr>
            <a:spLocks noGrp="1"/>
          </p:cNvSpPr>
          <p:nvPr>
            <p:ph type="body" idx="38" hasCustomPrompt="1"/>
          </p:nvPr>
        </p:nvSpPr>
        <p:spPr>
          <a:xfrm>
            <a:off x="427021" y="507700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文-人物图片">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8AD37A7A-489E-4B6A-9F7B-3844D33E6B57}"/>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1" name="文本占位符 32">
            <a:extLst>
              <a:ext uri="{FF2B5EF4-FFF2-40B4-BE49-F238E27FC236}">
                <a16:creationId xmlns:a16="http://schemas.microsoft.com/office/drawing/2014/main" id="{D6778345-F157-48AD-9E41-0D4DE7FA4BF5}"/>
              </a:ext>
            </a:extLst>
          </p:cNvPr>
          <p:cNvSpPr>
            <a:spLocks noGrp="1"/>
          </p:cNvSpPr>
          <p:nvPr>
            <p:ph type="body" idx="12" hasCustomPrompt="1"/>
          </p:nvPr>
        </p:nvSpPr>
        <p:spPr>
          <a:xfrm>
            <a:off x="514981" y="1374558"/>
            <a:ext cx="6254987" cy="4472060"/>
          </a:xfrm>
          <a:prstGeom prst="rect">
            <a:avLst/>
          </a:prstGeom>
        </p:spPr>
        <p:txBody>
          <a:bodyPr anchor="ctr">
            <a:normAutofit/>
          </a:bodyPr>
          <a:lstStyle>
            <a:lvl1pPr marL="0" indent="0" algn="l">
              <a:lnSpc>
                <a:spcPct val="150000"/>
              </a:lnSpc>
              <a:buNone/>
              <a:defRPr sz="2000" b="1" i="0">
                <a:solidFill>
                  <a:srgbClr val="0060F0"/>
                </a:solidFill>
                <a:latin typeface="微软雅黑"/>
                <a:ea typeface="微软雅黑"/>
                <a:cs typeface="微软雅黑"/>
              </a:defRPr>
            </a:lvl1pPr>
            <a:lvl5pPr marL="1270000" indent="0">
              <a:buNone/>
              <a:defRPr/>
            </a:lvl5pPr>
          </a:lstStyle>
          <a:p>
            <a:pPr lvl="0">
              <a:buNone/>
            </a:pPr>
            <a:r>
              <a:t>内容</a:t>
            </a:r>
          </a:p>
        </p:txBody>
      </p:sp>
      <p:sp>
        <p:nvSpPr>
          <p:cNvPr id="3" name="图片占位符 2">
            <a:extLst>
              <a:ext uri="{FF2B5EF4-FFF2-40B4-BE49-F238E27FC236}">
                <a16:creationId xmlns:a16="http://schemas.microsoft.com/office/drawing/2014/main" id="{5E33885C-5642-49B5-8AC2-85F71E44F319}"/>
              </a:ext>
            </a:extLst>
          </p:cNvPr>
          <p:cNvSpPr>
            <a:spLocks noGrp="1"/>
          </p:cNvSpPr>
          <p:nvPr>
            <p:ph type="pic" idx="13" hasCustomPrompt="1"/>
          </p:nvPr>
        </p:nvSpPr>
        <p:spPr>
          <a:xfrm>
            <a:off x="7763880" y="1374558"/>
            <a:ext cx="3914725" cy="447206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文本占位符 32">
            <a:extLst>
              <a:ext uri="{FF2B5EF4-FFF2-40B4-BE49-F238E27FC236}">
                <a16:creationId xmlns:a16="http://schemas.microsoft.com/office/drawing/2014/main" id="{5D0A4AB9-EF83-4AC9-A224-AC37D81A4D7B}"/>
              </a:ext>
            </a:extLst>
          </p:cNvPr>
          <p:cNvSpPr>
            <a:spLocks noGrp="1"/>
          </p:cNvSpPr>
          <p:nvPr>
            <p:ph type="body" idx="14" hasCustomPrompt="1"/>
          </p:nvPr>
        </p:nvSpPr>
        <p:spPr>
          <a:xfrm>
            <a:off x="7763879" y="6008990"/>
            <a:ext cx="3914725" cy="576693"/>
          </a:xfrm>
          <a:prstGeom prst="rect">
            <a:avLst/>
          </a:prstGeom>
        </p:spPr>
        <p:txBody>
          <a:bodyPr>
            <a:normAutofit/>
          </a:bodyPr>
          <a:lstStyle>
            <a:lvl1pPr marL="0" indent="0" algn="r">
              <a:lnSpc>
                <a:spcPct val="120000"/>
              </a:lnSpc>
              <a:buNone/>
              <a:defRPr sz="1200" b="1" i="0">
                <a:solidFill>
                  <a:schemeClr val="tx2"/>
                </a:solidFill>
                <a:latin typeface="微软雅黑"/>
                <a:ea typeface="微软雅黑"/>
                <a:cs typeface="微软雅黑"/>
              </a:defRPr>
            </a:lvl1pPr>
            <a:lvl5pPr marL="1270000" indent="0">
              <a:buNone/>
              <a:defRPr/>
            </a:lvl5pPr>
          </a:lstStyle>
          <a:p>
            <a:pPr lvl="0">
              <a:buNone/>
            </a:pPr>
            <a:r>
              <a:t>人物名称</a:t>
            </a:r>
          </a:p>
        </p:txBody>
      </p:sp>
      <p:pic>
        <p:nvPicPr>
          <p:cNvPr id="17" name="图片 11"/>
          <p:cNvPicPr>
            <a:picLocks noChangeAspect="1"/>
          </p:cNvPicPr>
          <p:nvPr/>
        </p:nvPicPr>
        <p:blipFill>
          <a:blip r:embed="rId2"/>
          <a:stretch>
            <a:fillRect/>
          </a:stretch>
        </p:blipFill>
        <p:spPr>
          <a:xfrm>
            <a:off x="11091386" y="193030"/>
            <a:ext cx="827151" cy="368622"/>
          </a:xfrm>
          <a:prstGeom prst="rect">
            <a:avLst/>
          </a:prstGeom>
        </p:spPr>
      </p:pic>
      <p:sp>
        <p:nvSpPr>
          <p:cNvPr id="8" name="灯片编号占位符 1">
            <a:extLst>
              <a:ext uri="{FF2B5EF4-FFF2-40B4-BE49-F238E27FC236}">
                <a16:creationId xmlns:a16="http://schemas.microsoft.com/office/drawing/2014/main" id="{C2D2DFD1-6452-4395-AD5A-2E5642BAF73E}"/>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文-单图4">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AFFA04C9-8C87-4DCC-A2D5-903ABB944FBB}"/>
              </a:ext>
            </a:extLst>
          </p:cNvPr>
          <p:cNvSpPr>
            <a:spLocks noGrp="1"/>
          </p:cNvSpPr>
          <p:nvPr>
            <p:ph type="pic" idx="11" hasCustomPrompt="1"/>
          </p:nvPr>
        </p:nvSpPr>
        <p:spPr>
          <a:xfrm>
            <a:off x="512862" y="2282829"/>
            <a:ext cx="11160000" cy="406302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15"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8CE3562E-707C-44E5-AB87-F2D05BEEBCE7}"/>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8" name="文本占位符 3">
            <a:extLst>
              <a:ext uri="{FF2B5EF4-FFF2-40B4-BE49-F238E27FC236}">
                <a16:creationId xmlns:a16="http://schemas.microsoft.com/office/drawing/2014/main" id="{D56C5F56-418C-4516-88B5-FB62241095EE}"/>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2" name="文本占位符 11">
            <a:extLst>
              <a:ext uri="{FF2B5EF4-FFF2-40B4-BE49-F238E27FC236}">
                <a16:creationId xmlns:a16="http://schemas.microsoft.com/office/drawing/2014/main" id="{BA61A879-C0DA-47F0-BFCA-F210512AF7B3}"/>
              </a:ext>
            </a:extLst>
          </p:cNvPr>
          <p:cNvSpPr>
            <a:spLocks noGrp="1"/>
          </p:cNvSpPr>
          <p:nvPr>
            <p:ph type="body" idx="16" hasCustomPrompt="1"/>
          </p:nvPr>
        </p:nvSpPr>
        <p:spPr>
          <a:xfrm>
            <a:off x="416404" y="1630273"/>
            <a:ext cx="7199312" cy="547687"/>
          </a:xfrm>
          <a:prstGeom prst="rect">
            <a:avLst/>
          </a:prstGeom>
        </p:spPr>
        <p:txBody>
          <a:bodyPr/>
          <a:lstStyle>
            <a:lvl1pPr marL="0" indent="0" algn="l">
              <a:lnSpc>
                <a:spcPct val="150000"/>
              </a:lnSpc>
              <a:buNone/>
              <a:defRPr sz="1000">
                <a:solidFill>
                  <a:schemeClr val="tx1"/>
                </a:solidFill>
                <a:latin typeface="微软雅黑"/>
                <a:ea typeface="微软雅黑"/>
                <a:cs typeface="微软雅黑"/>
              </a:defRPr>
            </a:lvl1pPr>
          </a:lstStyle>
          <a:p>
            <a:pPr lvl="0">
              <a:buNone/>
            </a:pPr>
            <a:r>
              <a:rPr sz="1000">
                <a:latin typeface="FZLanTingHei-R-GBK"/>
                <a:ea typeface="FZLanTingHei-R-GBK"/>
                <a:cs typeface="FZLanTingHei-R-GBK"/>
              </a:rPr>
              <a:t>此处为正文，字体方正兰亭黑，字号10磅，字重Regular，行距1.5倍，色值#000000。</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文-单图5">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2A486DC7-6141-48B1-BE17-3D95BB00D158}"/>
              </a:ext>
            </a:extLst>
          </p:cNvPr>
          <p:cNvSpPr>
            <a:spLocks noGrp="1"/>
          </p:cNvSpPr>
          <p:nvPr>
            <p:ph type="pic" idx="11" hasCustomPrompt="1"/>
          </p:nvPr>
        </p:nvSpPr>
        <p:spPr>
          <a:xfrm>
            <a:off x="504912" y="1185037"/>
            <a:ext cx="11160000" cy="372620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34"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714ED128-6077-4341-876C-D9842BADDDD2}"/>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8" name="文本占位符 3">
            <a:extLst>
              <a:ext uri="{FF2B5EF4-FFF2-40B4-BE49-F238E27FC236}">
                <a16:creationId xmlns:a16="http://schemas.microsoft.com/office/drawing/2014/main" id="{D2128B2A-5238-488B-A2A7-C8DF3DF97032}"/>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23" name="文本占位符 3">
            <a:extLst>
              <a:ext uri="{FF2B5EF4-FFF2-40B4-BE49-F238E27FC236}">
                <a16:creationId xmlns:a16="http://schemas.microsoft.com/office/drawing/2014/main" id="{3912EB4F-B936-48FF-8BE4-FE6A8FD41C97}"/>
              </a:ext>
            </a:extLst>
          </p:cNvPr>
          <p:cNvSpPr>
            <a:spLocks noGrp="1"/>
          </p:cNvSpPr>
          <p:nvPr>
            <p:ph type="body" idx="23" hasCustomPrompt="1"/>
          </p:nvPr>
        </p:nvSpPr>
        <p:spPr>
          <a:xfrm>
            <a:off x="416700" y="5173427"/>
            <a:ext cx="2525814" cy="362807"/>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B6128A67-398F-48A9-A1B1-A64D3B78C3E8}"/>
              </a:ext>
            </a:extLst>
          </p:cNvPr>
          <p:cNvSpPr>
            <a:spLocks noGrp="1"/>
          </p:cNvSpPr>
          <p:nvPr>
            <p:ph type="body" idx="24" hasCustomPrompt="1"/>
          </p:nvPr>
        </p:nvSpPr>
        <p:spPr>
          <a:xfrm>
            <a:off x="416699" y="5530554"/>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8" name="文本占位符 3">
            <a:extLst>
              <a:ext uri="{FF2B5EF4-FFF2-40B4-BE49-F238E27FC236}">
                <a16:creationId xmlns:a16="http://schemas.microsoft.com/office/drawing/2014/main" id="{5E6B1B5B-6779-4AAF-B553-25D5A61658EE}"/>
              </a:ext>
            </a:extLst>
          </p:cNvPr>
          <p:cNvSpPr>
            <a:spLocks noGrp="1"/>
          </p:cNvSpPr>
          <p:nvPr>
            <p:ph type="body" idx="25" hasCustomPrompt="1"/>
          </p:nvPr>
        </p:nvSpPr>
        <p:spPr>
          <a:xfrm>
            <a:off x="4789451" y="5173427"/>
            <a:ext cx="2525813" cy="362807"/>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9" name="文本占位符 3">
            <a:extLst>
              <a:ext uri="{FF2B5EF4-FFF2-40B4-BE49-F238E27FC236}">
                <a16:creationId xmlns:a16="http://schemas.microsoft.com/office/drawing/2014/main" id="{413C9B57-75DE-40B9-B94C-858A0AD3D15A}"/>
              </a:ext>
            </a:extLst>
          </p:cNvPr>
          <p:cNvSpPr>
            <a:spLocks noGrp="1"/>
          </p:cNvSpPr>
          <p:nvPr>
            <p:ph type="body" idx="26" hasCustomPrompt="1"/>
          </p:nvPr>
        </p:nvSpPr>
        <p:spPr>
          <a:xfrm>
            <a:off x="4789451" y="5530554"/>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31" name="文本占位符 3">
            <a:extLst>
              <a:ext uri="{FF2B5EF4-FFF2-40B4-BE49-F238E27FC236}">
                <a16:creationId xmlns:a16="http://schemas.microsoft.com/office/drawing/2014/main" id="{7D952CA3-FB7C-4B32-932A-68A560528AD1}"/>
              </a:ext>
            </a:extLst>
          </p:cNvPr>
          <p:cNvSpPr>
            <a:spLocks noGrp="1"/>
          </p:cNvSpPr>
          <p:nvPr>
            <p:ph type="body" idx="28" hasCustomPrompt="1"/>
          </p:nvPr>
        </p:nvSpPr>
        <p:spPr>
          <a:xfrm>
            <a:off x="9160289" y="5530554"/>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12" name="文本占位符 3">
            <a:extLst>
              <a:ext uri="{FF2B5EF4-FFF2-40B4-BE49-F238E27FC236}">
                <a16:creationId xmlns:a16="http://schemas.microsoft.com/office/drawing/2014/main" id="{550D7837-7108-47EC-ADD9-D6B09D5D97E4}"/>
              </a:ext>
            </a:extLst>
          </p:cNvPr>
          <p:cNvSpPr>
            <a:spLocks noGrp="1"/>
          </p:cNvSpPr>
          <p:nvPr>
            <p:ph type="body" idx="29" hasCustomPrompt="1"/>
          </p:nvPr>
        </p:nvSpPr>
        <p:spPr>
          <a:xfrm>
            <a:off x="9160289" y="5173427"/>
            <a:ext cx="2525813" cy="362807"/>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图文-双图1">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645CFFBC-ABBA-4BF0-A634-791CD702E8B5}"/>
              </a:ext>
            </a:extLst>
          </p:cNvPr>
          <p:cNvSpPr>
            <a:spLocks noGrp="1"/>
          </p:cNvSpPr>
          <p:nvPr>
            <p:ph type="pic" idx="11" hasCustomPrompt="1"/>
          </p:nvPr>
        </p:nvSpPr>
        <p:spPr>
          <a:xfrm>
            <a:off x="-11848" y="-19250"/>
            <a:ext cx="6083999" cy="6886875"/>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9" name="图片占位符 6">
            <a:extLst>
              <a:ext uri="{FF2B5EF4-FFF2-40B4-BE49-F238E27FC236}">
                <a16:creationId xmlns:a16="http://schemas.microsoft.com/office/drawing/2014/main" id="{1330BE6C-08A9-4EC1-9214-21D28877BC17}"/>
              </a:ext>
            </a:extLst>
          </p:cNvPr>
          <p:cNvSpPr>
            <a:spLocks noGrp="1"/>
          </p:cNvSpPr>
          <p:nvPr>
            <p:ph type="pic" idx="12" hasCustomPrompt="1"/>
          </p:nvPr>
        </p:nvSpPr>
        <p:spPr>
          <a:xfrm>
            <a:off x="6117479" y="-19250"/>
            <a:ext cx="6083999" cy="6886875"/>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10" name="矩形">
            <a:extLst>
              <a:ext uri="{FF2B5EF4-FFF2-40B4-BE49-F238E27FC236}">
                <a16:creationId xmlns:a16="http://schemas.microsoft.com/office/drawing/2014/main" id="{4F357836-8D50-4D85-A707-53AAB053611B}"/>
              </a:ext>
            </a:extLst>
          </p:cNvPr>
          <p:cNvSpPr>
            <a:spLocks noGrp="1"/>
          </p:cNvSpPr>
          <p:nvPr/>
        </p:nvSpPr>
        <p:spPr>
          <a:xfrm>
            <a:off x="6128838" y="3983782"/>
            <a:ext cx="6067081" cy="2874219"/>
          </a:xfrm>
          <a:prstGeom prst="rect">
            <a:avLst/>
          </a:prstGeom>
          <a:gradFill>
            <a:gsLst>
              <a:gs pos="0">
                <a:srgbClr val="000000">
                  <a:alpha val="0"/>
                </a:srgbClr>
              </a:gs>
              <a:gs pos="100000">
                <a:srgbClr val="000000"/>
              </a:gs>
            </a:gsLst>
            <a:lin ang="5400000"/>
          </a:gradFill>
          <a:ln w="12700"/>
        </p:spPr>
        <p:txBody>
          <a:bodyPr lIns="25400" tIns="25400" rIns="25400" bIns="25400" anchor="ctr"/>
          <a:lstStyle/>
          <a:p>
            <a:pPr>
              <a:buNone/>
              <a:defRPr sz="3200">
                <a:solidFill>
                  <a:srgbClr val="000000"/>
                </a:solidFill>
                <a:latin typeface="Helvetica Neue Medium"/>
                <a:ea typeface="Helvetica Neue Medium"/>
                <a:cs typeface="Helvetica Neue Medium"/>
              </a:defRPr>
            </a:pPr>
            <a:endParaRPr sz="1600" b="0">
              <a:latin typeface="微软雅黑"/>
              <a:ea typeface="微软雅黑"/>
              <a:cs typeface="微软雅黑"/>
            </a:endParaRPr>
          </a:p>
        </p:txBody>
      </p:sp>
      <p:sp>
        <p:nvSpPr>
          <p:cNvPr id="11" name="矩形">
            <a:extLst>
              <a:ext uri="{FF2B5EF4-FFF2-40B4-BE49-F238E27FC236}">
                <a16:creationId xmlns:a16="http://schemas.microsoft.com/office/drawing/2014/main" id="{84F84031-792D-4F73-BA7F-5903B1B4FE9F}"/>
              </a:ext>
            </a:extLst>
          </p:cNvPr>
          <p:cNvSpPr>
            <a:spLocks noGrp="1"/>
          </p:cNvSpPr>
          <p:nvPr/>
        </p:nvSpPr>
        <p:spPr>
          <a:xfrm>
            <a:off x="726" y="3983782"/>
            <a:ext cx="6060065" cy="2874219"/>
          </a:xfrm>
          <a:prstGeom prst="rect">
            <a:avLst/>
          </a:prstGeom>
          <a:gradFill>
            <a:gsLst>
              <a:gs pos="0">
                <a:srgbClr val="000000">
                  <a:alpha val="0"/>
                </a:srgbClr>
              </a:gs>
              <a:gs pos="100000">
                <a:srgbClr val="000000"/>
              </a:gs>
            </a:gsLst>
            <a:lin ang="5400000"/>
          </a:gradFill>
          <a:ln w="12700"/>
        </p:spPr>
        <p:txBody>
          <a:bodyPr lIns="25400" tIns="25400" rIns="25400" bIns="25400" anchor="ctr"/>
          <a:lstStyle/>
          <a:p>
            <a:pPr>
              <a:buNone/>
              <a:defRPr sz="3200">
                <a:solidFill>
                  <a:srgbClr val="000000"/>
                </a:solidFill>
                <a:latin typeface="Helvetica Neue Medium"/>
                <a:ea typeface="Helvetica Neue Medium"/>
                <a:cs typeface="Helvetica Neue Medium"/>
              </a:defRPr>
            </a:pPr>
            <a:endParaRPr sz="1600" b="0">
              <a:latin typeface="微软雅黑"/>
              <a:ea typeface="微软雅黑"/>
              <a:cs typeface="微软雅黑"/>
            </a:endParaRPr>
          </a:p>
        </p:txBody>
      </p:sp>
      <p:sp>
        <p:nvSpPr>
          <p:cNvPr id="13" name="文本占位符 3">
            <a:extLst>
              <a:ext uri="{FF2B5EF4-FFF2-40B4-BE49-F238E27FC236}">
                <a16:creationId xmlns:a16="http://schemas.microsoft.com/office/drawing/2014/main" id="{71D8CCD0-24F4-4872-80B2-3236218317E2}"/>
              </a:ext>
            </a:extLst>
          </p:cNvPr>
          <p:cNvSpPr>
            <a:spLocks noGrp="1"/>
          </p:cNvSpPr>
          <p:nvPr>
            <p:ph type="body" idx="17" hasCustomPrompt="1"/>
          </p:nvPr>
        </p:nvSpPr>
        <p:spPr>
          <a:xfrm>
            <a:off x="7129351" y="4634242"/>
            <a:ext cx="4040293" cy="722313"/>
          </a:xfrm>
          <a:prstGeom prst="rect">
            <a:avLst/>
          </a:prstGeom>
        </p:spPr>
        <p:txBody>
          <a:bodyPr anchor="ctr"/>
          <a:lstStyle>
            <a:lvl1pPr marL="0" indent="0" algn="ctr">
              <a:buNone/>
              <a:defRPr sz="2400" b="0" i="0">
                <a:solidFill>
                  <a:schemeClr val="bg1"/>
                </a:solidFill>
                <a:latin typeface="微软雅黑"/>
                <a:ea typeface="微软雅黑"/>
                <a:cs typeface="微软雅黑"/>
              </a:defRPr>
            </a:lvl1pPr>
            <a:lvl3pPr marL="635000" indent="0">
              <a:buNone/>
              <a:defRPr/>
            </a:lvl3pPr>
          </a:lstStyle>
          <a:p>
            <a:pPr lvl="0">
              <a:buNone/>
            </a:pPr>
            <a:r>
              <a:t>段落标题 24磅</a:t>
            </a:r>
          </a:p>
        </p:txBody>
      </p:sp>
      <p:sp>
        <p:nvSpPr>
          <p:cNvPr id="2" name="灯片编号占位符 1">
            <a:extLst>
              <a:ext uri="{FF2B5EF4-FFF2-40B4-BE49-F238E27FC236}">
                <a16:creationId xmlns:a16="http://schemas.microsoft.com/office/drawing/2014/main" id="{5772212C-2190-43FD-B27B-677C17A293BD}"/>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12" name="文本占位符 3">
            <a:extLst>
              <a:ext uri="{FF2B5EF4-FFF2-40B4-BE49-F238E27FC236}">
                <a16:creationId xmlns:a16="http://schemas.microsoft.com/office/drawing/2014/main" id="{CAAEB957-009C-4A0B-8919-A7524FE9949F}"/>
              </a:ext>
            </a:extLst>
          </p:cNvPr>
          <p:cNvSpPr>
            <a:spLocks noGrp="1"/>
          </p:cNvSpPr>
          <p:nvPr>
            <p:ph type="body" idx="15" hasCustomPrompt="1"/>
          </p:nvPr>
        </p:nvSpPr>
        <p:spPr>
          <a:xfrm>
            <a:off x="416907" y="325416"/>
            <a:ext cx="5387545" cy="722313"/>
          </a:xfrm>
          <a:prstGeom prst="rect">
            <a:avLst/>
          </a:prstGeom>
        </p:spPr>
        <p:txBody>
          <a:bodyPr/>
          <a:lstStyle>
            <a:lvl1pPr marL="0" indent="0">
              <a:buNone/>
              <a:defRPr sz="3000" b="0" i="0">
                <a:solidFill>
                  <a:schemeClr val="bg1"/>
                </a:solidFill>
                <a:latin typeface="微软雅黑"/>
                <a:ea typeface="微软雅黑"/>
                <a:cs typeface="微软雅黑"/>
              </a:defRPr>
            </a:lvl1pPr>
            <a:lvl3pPr marL="635000" indent="0">
              <a:buNone/>
              <a:defRPr/>
            </a:lvl3pPr>
          </a:lstStyle>
          <a:p>
            <a:pPr lvl="0">
              <a:buNone/>
            </a:pPr>
            <a:r>
              <a:t>页面主标题 30磅</a:t>
            </a:r>
          </a:p>
        </p:txBody>
      </p:sp>
      <p:sp>
        <p:nvSpPr>
          <p:cNvPr id="14" name="文本占位符 3">
            <a:extLst>
              <a:ext uri="{FF2B5EF4-FFF2-40B4-BE49-F238E27FC236}">
                <a16:creationId xmlns:a16="http://schemas.microsoft.com/office/drawing/2014/main" id="{A1CC25E3-7941-493B-8C2B-21EB724EB318}"/>
              </a:ext>
            </a:extLst>
          </p:cNvPr>
          <p:cNvSpPr>
            <a:spLocks noGrp="1"/>
          </p:cNvSpPr>
          <p:nvPr>
            <p:ph type="body" idx="18" hasCustomPrompt="1"/>
          </p:nvPr>
        </p:nvSpPr>
        <p:spPr>
          <a:xfrm>
            <a:off x="1010004" y="4634242"/>
            <a:ext cx="4040293" cy="722313"/>
          </a:xfrm>
          <a:prstGeom prst="rect">
            <a:avLst/>
          </a:prstGeom>
        </p:spPr>
        <p:txBody>
          <a:bodyPr anchor="ctr"/>
          <a:lstStyle>
            <a:lvl1pPr marL="0" indent="0" algn="ctr">
              <a:buNone/>
              <a:defRPr sz="2400" b="0" i="0">
                <a:solidFill>
                  <a:schemeClr val="bg1"/>
                </a:solidFill>
                <a:latin typeface="微软雅黑"/>
                <a:ea typeface="微软雅黑"/>
                <a:cs typeface="微软雅黑"/>
              </a:defRPr>
            </a:lvl1pPr>
            <a:lvl3pPr marL="635000" indent="0">
              <a:buNone/>
              <a:defRPr/>
            </a:lvl3pPr>
          </a:lstStyle>
          <a:p>
            <a:pPr lvl="0">
              <a:buNone/>
            </a:pPr>
            <a:r>
              <a:t>段落标题 24磅</a:t>
            </a:r>
          </a:p>
        </p:txBody>
      </p:sp>
      <p:sp>
        <p:nvSpPr>
          <p:cNvPr id="15" name="文本占位符 3">
            <a:extLst>
              <a:ext uri="{FF2B5EF4-FFF2-40B4-BE49-F238E27FC236}">
                <a16:creationId xmlns:a16="http://schemas.microsoft.com/office/drawing/2014/main" id="{91916D60-70EC-4ABB-B2D5-C8672D787967}"/>
              </a:ext>
            </a:extLst>
          </p:cNvPr>
          <p:cNvSpPr>
            <a:spLocks noGrp="1"/>
          </p:cNvSpPr>
          <p:nvPr>
            <p:ph type="body" idx="19" hasCustomPrompt="1"/>
          </p:nvPr>
        </p:nvSpPr>
        <p:spPr>
          <a:xfrm>
            <a:off x="867746" y="5523972"/>
            <a:ext cx="4324807" cy="932620"/>
          </a:xfrm>
          <a:prstGeom prst="rect">
            <a:avLst/>
          </a:prstGeom>
        </p:spPr>
        <p:txBody>
          <a:bodyPr anchor="ctr"/>
          <a:lstStyle>
            <a:lvl1pPr marL="0" marR="0" indent="0" algn="ctr" defTabSz="228600">
              <a:lnSpc>
                <a:spcPct val="150000"/>
              </a:lnSpc>
              <a:spcBef>
                <a:spcPts val="0"/>
              </a:spcBef>
              <a:spcAft>
                <a:spcPts val="0"/>
              </a:spcAft>
              <a:buClrTx/>
              <a:buSzPct val="125000"/>
              <a:buFontTx/>
              <a:buNone/>
              <a:defRPr sz="1600" b="0" i="0">
                <a:solidFill>
                  <a:schemeClr val="bg1"/>
                </a:solidFill>
                <a:latin typeface="微软雅黑"/>
                <a:ea typeface="微软雅黑"/>
                <a:cs typeface="微软雅黑"/>
              </a:defRPr>
            </a:lvl1pPr>
            <a:lvl3pPr marL="635000" indent="0">
              <a:buNone/>
              <a:defRPr/>
            </a:lvl3pPr>
          </a:lstStyle>
          <a:p>
            <a:pPr marL="0" marR="0" lvl="0" indent="0" algn="ctr" defTabSz="228600">
              <a:lnSpc>
                <a:spcPct val="150000"/>
              </a:lnSpc>
              <a:spcBef>
                <a:spcPts val="0"/>
              </a:spcBef>
              <a:spcAft>
                <a:spcPts val="0"/>
              </a:spcAft>
              <a:buClrTx/>
              <a:buSzPct val="125000"/>
              <a:buFontTx/>
              <a:buNone/>
            </a:pPr>
            <a:r>
              <a:rPr sz="1600">
                <a:solidFill>
                  <a:schemeClr val="bg1"/>
                </a:solidFill>
                <a:latin typeface="FZLanTingHei-R-GBK"/>
                <a:ea typeface="FZLanTingHei-R-GBK"/>
                <a:cs typeface="FZLanTingHei-R-GBK"/>
              </a:rPr>
              <a:t>此处为正文，字体方正兰亭黑，字号16磅，字重Regular，行距1.5倍，色值#FFFFFF。</a:t>
            </a:r>
          </a:p>
          <a:p>
            <a:pPr lvl="0">
              <a:buNone/>
            </a:pPr>
            <a:endParaRPr/>
          </a:p>
        </p:txBody>
      </p:sp>
      <p:sp>
        <p:nvSpPr>
          <p:cNvPr id="16" name="文本占位符 3">
            <a:extLst>
              <a:ext uri="{FF2B5EF4-FFF2-40B4-BE49-F238E27FC236}">
                <a16:creationId xmlns:a16="http://schemas.microsoft.com/office/drawing/2014/main" id="{F2C83EA0-229E-4A21-80E8-23E3EA670C61}"/>
              </a:ext>
            </a:extLst>
          </p:cNvPr>
          <p:cNvSpPr>
            <a:spLocks noGrp="1"/>
          </p:cNvSpPr>
          <p:nvPr>
            <p:ph type="body" idx="20" hasCustomPrompt="1"/>
          </p:nvPr>
        </p:nvSpPr>
        <p:spPr>
          <a:xfrm>
            <a:off x="7001035" y="5523972"/>
            <a:ext cx="4324807" cy="932620"/>
          </a:xfrm>
          <a:prstGeom prst="rect">
            <a:avLst/>
          </a:prstGeom>
        </p:spPr>
        <p:txBody>
          <a:bodyPr anchor="ctr"/>
          <a:lstStyle>
            <a:lvl1pPr marL="0" marR="0" indent="0" algn="ctr" defTabSz="228600">
              <a:lnSpc>
                <a:spcPct val="150000"/>
              </a:lnSpc>
              <a:spcBef>
                <a:spcPts val="0"/>
              </a:spcBef>
              <a:spcAft>
                <a:spcPts val="0"/>
              </a:spcAft>
              <a:buClrTx/>
              <a:buSzPct val="125000"/>
              <a:buFontTx/>
              <a:buNone/>
              <a:defRPr sz="1600" b="0" i="0">
                <a:solidFill>
                  <a:schemeClr val="bg1"/>
                </a:solidFill>
                <a:latin typeface="微软雅黑"/>
                <a:ea typeface="微软雅黑"/>
                <a:cs typeface="微软雅黑"/>
              </a:defRPr>
            </a:lvl1pPr>
            <a:lvl3pPr marL="635000" indent="0">
              <a:buNone/>
              <a:defRPr/>
            </a:lvl3pPr>
          </a:lstStyle>
          <a:p>
            <a:pPr marL="0" marR="0" lvl="0" indent="0" algn="ctr" defTabSz="228600">
              <a:lnSpc>
                <a:spcPct val="150000"/>
              </a:lnSpc>
              <a:spcBef>
                <a:spcPts val="0"/>
              </a:spcBef>
              <a:spcAft>
                <a:spcPts val="0"/>
              </a:spcAft>
              <a:buClrTx/>
              <a:buSzPct val="125000"/>
              <a:buFontTx/>
              <a:buNone/>
            </a:pPr>
            <a:r>
              <a:rPr sz="1600">
                <a:solidFill>
                  <a:schemeClr val="bg1"/>
                </a:solidFill>
                <a:latin typeface="FZLanTingHei-R-GBK"/>
                <a:ea typeface="FZLanTingHei-R-GBK"/>
                <a:cs typeface="FZLanTingHei-R-GBK"/>
              </a:rPr>
              <a:t>此处为正文，字体方正兰亭黑，字号16磅，字重Regular，行距1.5倍，色值#FFFFFF。</a:t>
            </a:r>
          </a:p>
          <a:p>
            <a:pPr lvl="0">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文-双图2">
    <p:spTree>
      <p:nvGrpSpPr>
        <p:cNvPr id="1" name=""/>
        <p:cNvGrpSpPr/>
        <p:nvPr/>
      </p:nvGrpSpPr>
      <p:grpSpPr>
        <a:xfrm>
          <a:off x="0" y="0"/>
          <a:ext cx="0" cy="0"/>
          <a:chOff x="0" y="0"/>
          <a:chExt cx="0" cy="0"/>
        </a:xfrm>
      </p:grpSpPr>
      <p:sp>
        <p:nvSpPr>
          <p:cNvPr id="17" name="文本占位符 3">
            <a:extLst>
              <a:ext uri="{FF2B5EF4-FFF2-40B4-BE49-F238E27FC236}">
                <a16:creationId xmlns:a16="http://schemas.microsoft.com/office/drawing/2014/main" id="{3C37A628-AA2C-429F-8C15-7D09E6691F1D}"/>
              </a:ext>
            </a:extLst>
          </p:cNvPr>
          <p:cNvSpPr>
            <a:spLocks noGrp="1"/>
          </p:cNvSpPr>
          <p:nvPr>
            <p:ph type="body" idx="26" hasCustomPrompt="1"/>
          </p:nvPr>
        </p:nvSpPr>
        <p:spPr>
          <a:xfrm>
            <a:off x="6755644" y="4996033"/>
            <a:ext cx="4458409" cy="552822"/>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15" name="文本占位符 3">
            <a:extLst>
              <a:ext uri="{FF2B5EF4-FFF2-40B4-BE49-F238E27FC236}">
                <a16:creationId xmlns:a16="http://schemas.microsoft.com/office/drawing/2014/main" id="{2A7FD0FE-A629-4BD1-9CD7-728D66D568C0}"/>
              </a:ext>
            </a:extLst>
          </p:cNvPr>
          <p:cNvSpPr>
            <a:spLocks noGrp="1"/>
          </p:cNvSpPr>
          <p:nvPr>
            <p:ph type="body" idx="24" hasCustomPrompt="1"/>
          </p:nvPr>
        </p:nvSpPr>
        <p:spPr>
          <a:xfrm>
            <a:off x="1204055" y="4996033"/>
            <a:ext cx="4458409" cy="552822"/>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16" name="文本占位符 3">
            <a:extLst>
              <a:ext uri="{FF2B5EF4-FFF2-40B4-BE49-F238E27FC236}">
                <a16:creationId xmlns:a16="http://schemas.microsoft.com/office/drawing/2014/main" id="{CE9FAB38-3CED-45FF-BF1B-DDAAC937F726}"/>
              </a:ext>
            </a:extLst>
          </p:cNvPr>
          <p:cNvSpPr>
            <a:spLocks noGrp="1"/>
          </p:cNvSpPr>
          <p:nvPr>
            <p:ph type="body" idx="25" hasCustomPrompt="1"/>
          </p:nvPr>
        </p:nvSpPr>
        <p:spPr>
          <a:xfrm>
            <a:off x="7260374" y="1309145"/>
            <a:ext cx="3496477" cy="722313"/>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14" name="文本占位符 3">
            <a:extLst>
              <a:ext uri="{FF2B5EF4-FFF2-40B4-BE49-F238E27FC236}">
                <a16:creationId xmlns:a16="http://schemas.microsoft.com/office/drawing/2014/main" id="{0931F03E-2D34-4FEF-B517-73088558C566}"/>
              </a:ext>
            </a:extLst>
          </p:cNvPr>
          <p:cNvSpPr>
            <a:spLocks noGrp="1"/>
          </p:cNvSpPr>
          <p:nvPr>
            <p:ph type="body" idx="23" hasCustomPrompt="1"/>
          </p:nvPr>
        </p:nvSpPr>
        <p:spPr>
          <a:xfrm>
            <a:off x="1704901" y="1309145"/>
            <a:ext cx="3496477" cy="722313"/>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pic>
        <p:nvPicPr>
          <p:cNvPr id="23"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D92E9CEA-88D2-4E4F-BB91-E857271C0198}"/>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516B44AA-2A59-4F56-8398-E1106BF04331}"/>
              </a:ext>
            </a:extLst>
          </p:cNvPr>
          <p:cNvSpPr>
            <a:spLocks noGrp="1"/>
          </p:cNvSpPr>
          <p:nvPr>
            <p:ph type="pic" idx="11" hasCustomPrompt="1"/>
          </p:nvPr>
        </p:nvSpPr>
        <p:spPr>
          <a:xfrm>
            <a:off x="1293659" y="2008738"/>
            <a:ext cx="4319480" cy="2821048"/>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图片占位符 6">
            <a:extLst>
              <a:ext uri="{FF2B5EF4-FFF2-40B4-BE49-F238E27FC236}">
                <a16:creationId xmlns:a16="http://schemas.microsoft.com/office/drawing/2014/main" id="{E568B880-8B72-4D0E-B2D8-32F087BAF8AF}"/>
              </a:ext>
            </a:extLst>
          </p:cNvPr>
          <p:cNvSpPr>
            <a:spLocks noGrp="1"/>
          </p:cNvSpPr>
          <p:nvPr>
            <p:ph type="pic" idx="12" hasCustomPrompt="1"/>
          </p:nvPr>
        </p:nvSpPr>
        <p:spPr>
          <a:xfrm>
            <a:off x="6849133" y="2008738"/>
            <a:ext cx="4319480" cy="2821048"/>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文本占位符 3">
            <a:extLst>
              <a:ext uri="{FF2B5EF4-FFF2-40B4-BE49-F238E27FC236}">
                <a16:creationId xmlns:a16="http://schemas.microsoft.com/office/drawing/2014/main" id="{706C9343-758B-457A-8B7D-D6E9E4C5AD7B}"/>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文-双图3">
    <p:spTree>
      <p:nvGrpSpPr>
        <p:cNvPr id="1" name=""/>
        <p:cNvGrpSpPr/>
        <p:nvPr/>
      </p:nvGrpSpPr>
      <p:grpSpPr>
        <a:xfrm>
          <a:off x="0" y="0"/>
          <a:ext cx="0" cy="0"/>
          <a:chOff x="0" y="0"/>
          <a:chExt cx="0" cy="0"/>
        </a:xfrm>
      </p:grpSpPr>
      <p:sp>
        <p:nvSpPr>
          <p:cNvPr id="13" name="文本占位符 3">
            <a:extLst>
              <a:ext uri="{FF2B5EF4-FFF2-40B4-BE49-F238E27FC236}">
                <a16:creationId xmlns:a16="http://schemas.microsoft.com/office/drawing/2014/main" id="{EC5F311E-6824-4CE5-854A-720F8C5FD2D7}"/>
              </a:ext>
            </a:extLst>
          </p:cNvPr>
          <p:cNvSpPr>
            <a:spLocks noGrp="1"/>
          </p:cNvSpPr>
          <p:nvPr>
            <p:ph type="body" idx="16" hasCustomPrompt="1"/>
          </p:nvPr>
        </p:nvSpPr>
        <p:spPr>
          <a:xfrm>
            <a:off x="5552256" y="1492258"/>
            <a:ext cx="3608768" cy="368622"/>
          </a:xfrm>
          <a:prstGeom prst="rect">
            <a:avLst/>
          </a:prstGeom>
        </p:spPr>
        <p:txBody>
          <a:bodyPr/>
          <a:lstStyle>
            <a:lvl1pPr marL="0" indent="0">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14" name="文本占位符 3">
            <a:extLst>
              <a:ext uri="{FF2B5EF4-FFF2-40B4-BE49-F238E27FC236}">
                <a16:creationId xmlns:a16="http://schemas.microsoft.com/office/drawing/2014/main" id="{1CD12C54-B041-4562-BB9E-DE6B8F25D891}"/>
              </a:ext>
            </a:extLst>
          </p:cNvPr>
          <p:cNvSpPr>
            <a:spLocks noGrp="1"/>
          </p:cNvSpPr>
          <p:nvPr>
            <p:ph type="body" idx="17" hasCustomPrompt="1"/>
          </p:nvPr>
        </p:nvSpPr>
        <p:spPr>
          <a:xfrm>
            <a:off x="5552256" y="4260936"/>
            <a:ext cx="3608768" cy="368622"/>
          </a:xfrm>
          <a:prstGeom prst="rect">
            <a:avLst/>
          </a:prstGeom>
        </p:spPr>
        <p:txBody>
          <a:bodyPr/>
          <a:lstStyle>
            <a:lvl1pPr marL="0" indent="0">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16" name="Picture Placeholder 8">
            <a:extLst>
              <a:ext uri="{FF2B5EF4-FFF2-40B4-BE49-F238E27FC236}">
                <a16:creationId xmlns:a16="http://schemas.microsoft.com/office/drawing/2014/main" id="{7579586D-3E31-4924-8AC8-EEE4E3E15F49}"/>
              </a:ext>
            </a:extLst>
          </p:cNvPr>
          <p:cNvSpPr>
            <a:spLocks noGrp="1"/>
          </p:cNvSpPr>
          <p:nvPr>
            <p:ph type="pic" idx="18" hasCustomPrompt="1"/>
          </p:nvPr>
        </p:nvSpPr>
        <p:spPr>
          <a:xfrm>
            <a:off x="1394460" y="1243013"/>
            <a:ext cx="3419475" cy="22336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17" name="Picture Placeholder 8">
            <a:extLst>
              <a:ext uri="{FF2B5EF4-FFF2-40B4-BE49-F238E27FC236}">
                <a16:creationId xmlns:a16="http://schemas.microsoft.com/office/drawing/2014/main" id="{23312052-633D-459E-B8E8-81EF41273695}"/>
              </a:ext>
            </a:extLst>
          </p:cNvPr>
          <p:cNvSpPr>
            <a:spLocks noGrp="1"/>
          </p:cNvSpPr>
          <p:nvPr>
            <p:ph type="pic" idx="19" hasCustomPrompt="1"/>
          </p:nvPr>
        </p:nvSpPr>
        <p:spPr>
          <a:xfrm>
            <a:off x="1394460" y="4008438"/>
            <a:ext cx="3419475" cy="22336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b="0" i="0" u="none" cap="none" spc="0" baseline="0">
                <a:solidFill>
                  <a:schemeClr val="bg1"/>
                </a:solidFill>
                <a:latin typeface="FZLanTingHei-R-GBK"/>
                <a:ea typeface="FZLanTingHei-R-GBK"/>
                <a:cs typeface="FZLanTingHei-R-GBK"/>
              </a:defRPr>
            </a:lvl1pPr>
          </a:lstStyle>
          <a:p>
            <a:pPr lvl="0" algn="ctr">
              <a:buNone/>
            </a:pPr>
            <a:r>
              <a:t>点击添加图片</a:t>
            </a:r>
          </a:p>
        </p:txBody>
      </p:sp>
      <p:pic>
        <p:nvPicPr>
          <p:cNvPr id="25"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9F309A86-E725-4674-9EA7-177E6CB318AA}"/>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12" name="文本占位符 3">
            <a:extLst>
              <a:ext uri="{FF2B5EF4-FFF2-40B4-BE49-F238E27FC236}">
                <a16:creationId xmlns:a16="http://schemas.microsoft.com/office/drawing/2014/main" id="{08A84BCA-7CCB-450A-B99D-01DFA4B3C2F2}"/>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8" name="文本占位符 3">
            <a:extLst>
              <a:ext uri="{FF2B5EF4-FFF2-40B4-BE49-F238E27FC236}">
                <a16:creationId xmlns:a16="http://schemas.microsoft.com/office/drawing/2014/main" id="{2A5CD857-79EE-42C8-B87A-8196ABBF2451}"/>
              </a:ext>
            </a:extLst>
          </p:cNvPr>
          <p:cNvSpPr>
            <a:spLocks noGrp="1"/>
          </p:cNvSpPr>
          <p:nvPr>
            <p:ph type="body" idx="20" hasCustomPrompt="1"/>
          </p:nvPr>
        </p:nvSpPr>
        <p:spPr>
          <a:xfrm>
            <a:off x="5552256" y="1877163"/>
            <a:ext cx="5369428" cy="368622"/>
          </a:xfrm>
          <a:prstGeom prst="rect">
            <a:avLst/>
          </a:prstGeom>
        </p:spPr>
        <p:txBody>
          <a:bodyPr/>
          <a:lstStyle>
            <a:lvl1pPr marL="0" indent="0">
              <a:lnSpc>
                <a:spcPct val="150000"/>
              </a:lnSpc>
              <a:buSzPct val="100000"/>
              <a:buFont typeface="Arial"/>
              <a:buChar char="•"/>
              <a:defRPr sz="1000" b="0" i="0">
                <a:solidFill>
                  <a:schemeClr val="tx1"/>
                </a:solidFill>
                <a:latin typeface="微软雅黑"/>
                <a:ea typeface="微软雅黑"/>
                <a:cs typeface="微软雅黑"/>
              </a:defRPr>
            </a:lvl1pPr>
            <a:lvl3pPr marL="635000" indent="0">
              <a:buNone/>
              <a:defRPr/>
            </a:lvl3pPr>
          </a:lstStyle>
          <a:p>
            <a:pPr lvl="0">
              <a:buNone/>
            </a:pPr>
            <a:r>
              <a:t>  此处为正文，字体方兰亭黑，字号10磅，字重Regular，行距1.5倍，色值#000000；</a:t>
            </a:r>
          </a:p>
        </p:txBody>
      </p:sp>
      <p:sp>
        <p:nvSpPr>
          <p:cNvPr id="19" name="文本占位符 3">
            <a:extLst>
              <a:ext uri="{FF2B5EF4-FFF2-40B4-BE49-F238E27FC236}">
                <a16:creationId xmlns:a16="http://schemas.microsoft.com/office/drawing/2014/main" id="{29A0BD27-7DE0-4C36-92A4-94ABE538F72B}"/>
              </a:ext>
            </a:extLst>
          </p:cNvPr>
          <p:cNvSpPr>
            <a:spLocks noGrp="1"/>
          </p:cNvSpPr>
          <p:nvPr>
            <p:ph type="body" idx="21" hasCustomPrompt="1"/>
          </p:nvPr>
        </p:nvSpPr>
        <p:spPr>
          <a:xfrm>
            <a:off x="5552256" y="4645841"/>
            <a:ext cx="5369428" cy="368622"/>
          </a:xfrm>
          <a:prstGeom prst="rect">
            <a:avLst/>
          </a:prstGeom>
        </p:spPr>
        <p:txBody>
          <a:bodyPr/>
          <a:lstStyle>
            <a:lvl1pPr marL="0" indent="0">
              <a:lnSpc>
                <a:spcPct val="150000"/>
              </a:lnSpc>
              <a:buSzPct val="100000"/>
              <a:buFont typeface="Arial"/>
              <a:buChar char="•"/>
              <a:defRPr sz="1000" b="0" i="0">
                <a:solidFill>
                  <a:schemeClr val="tx1"/>
                </a:solidFill>
                <a:latin typeface="微软雅黑"/>
                <a:ea typeface="微软雅黑"/>
                <a:cs typeface="微软雅黑"/>
              </a:defRPr>
            </a:lvl1pPr>
            <a:lvl3pPr marL="635000" indent="0">
              <a:buNone/>
              <a:defRPr/>
            </a:lvl3pPr>
          </a:lstStyle>
          <a:p>
            <a:pPr lvl="0">
              <a:buNone/>
            </a:pPr>
            <a:r>
              <a:t>  此处为正文，字体方兰亭黑，字号10磅，字重Regular，行距1.5倍，色值#000000；</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文-三图1">
    <p:spTree>
      <p:nvGrpSpPr>
        <p:cNvPr id="1" name=""/>
        <p:cNvGrpSpPr/>
        <p:nvPr/>
      </p:nvGrpSpPr>
      <p:grpSpPr>
        <a:xfrm>
          <a:off x="0" y="0"/>
          <a:ext cx="0" cy="0"/>
          <a:chOff x="0" y="0"/>
          <a:chExt cx="0" cy="0"/>
        </a:xfrm>
      </p:grpSpPr>
      <p:sp>
        <p:nvSpPr>
          <p:cNvPr id="12" name="文本占位符 3">
            <a:extLst>
              <a:ext uri="{FF2B5EF4-FFF2-40B4-BE49-F238E27FC236}">
                <a16:creationId xmlns:a16="http://schemas.microsoft.com/office/drawing/2014/main" id="{7DD1F6B1-1895-4B2D-B484-2FC3149892CF}"/>
              </a:ext>
            </a:extLst>
          </p:cNvPr>
          <p:cNvSpPr>
            <a:spLocks noGrp="1"/>
          </p:cNvSpPr>
          <p:nvPr>
            <p:ph type="body" idx="24" hasCustomPrompt="1"/>
          </p:nvPr>
        </p:nvSpPr>
        <p:spPr>
          <a:xfrm>
            <a:off x="539169" y="4755323"/>
            <a:ext cx="3473760" cy="645884"/>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8" name="文本占位符 3">
            <a:extLst>
              <a:ext uri="{FF2B5EF4-FFF2-40B4-BE49-F238E27FC236}">
                <a16:creationId xmlns:a16="http://schemas.microsoft.com/office/drawing/2014/main" id="{4BF0BAEC-E780-4202-B2BA-C5B883107A61}"/>
              </a:ext>
            </a:extLst>
          </p:cNvPr>
          <p:cNvSpPr>
            <a:spLocks noGrp="1"/>
          </p:cNvSpPr>
          <p:nvPr>
            <p:ph type="body" idx="23" hasCustomPrompt="1"/>
          </p:nvPr>
        </p:nvSpPr>
        <p:spPr>
          <a:xfrm>
            <a:off x="1024502" y="1685052"/>
            <a:ext cx="2525814" cy="722313"/>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pic>
        <p:nvPicPr>
          <p:cNvPr id="22"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7D9B2EF1-8DB7-4A78-950A-A84774314CD4}"/>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FB3F3E08-9569-4D38-8E65-681BF89E5E60}"/>
              </a:ext>
            </a:extLst>
          </p:cNvPr>
          <p:cNvSpPr>
            <a:spLocks noGrp="1"/>
          </p:cNvSpPr>
          <p:nvPr>
            <p:ph type="pic" idx="11" hasCustomPrompt="1"/>
          </p:nvPr>
        </p:nvSpPr>
        <p:spPr>
          <a:xfrm>
            <a:off x="666874"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图片占位符 6">
            <a:extLst>
              <a:ext uri="{FF2B5EF4-FFF2-40B4-BE49-F238E27FC236}">
                <a16:creationId xmlns:a16="http://schemas.microsoft.com/office/drawing/2014/main" id="{2DF88754-2028-4BFF-9007-D69335112ED6}"/>
              </a:ext>
            </a:extLst>
          </p:cNvPr>
          <p:cNvSpPr>
            <a:spLocks noGrp="1"/>
          </p:cNvSpPr>
          <p:nvPr>
            <p:ph type="pic" idx="12" hasCustomPrompt="1"/>
          </p:nvPr>
        </p:nvSpPr>
        <p:spPr>
          <a:xfrm>
            <a:off x="4456504"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图片占位符 6">
            <a:extLst>
              <a:ext uri="{FF2B5EF4-FFF2-40B4-BE49-F238E27FC236}">
                <a16:creationId xmlns:a16="http://schemas.microsoft.com/office/drawing/2014/main" id="{FF6DB13A-CC7C-46A0-92B2-E2B3B02F8B2B}"/>
              </a:ext>
            </a:extLst>
          </p:cNvPr>
          <p:cNvSpPr>
            <a:spLocks noGrp="1"/>
          </p:cNvSpPr>
          <p:nvPr>
            <p:ph type="pic" idx="13" hasCustomPrompt="1"/>
          </p:nvPr>
        </p:nvSpPr>
        <p:spPr>
          <a:xfrm>
            <a:off x="8285550"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8AF2EC1E-2E3E-41FB-9914-760C21F4AAED}"/>
              </a:ext>
            </a:extLst>
          </p:cNvPr>
          <p:cNvSpPr>
            <a:spLocks noGrp="1"/>
          </p:cNvSpPr>
          <p:nvPr>
            <p:ph type="body" idx="15"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5" name="文本占位符 3">
            <a:extLst>
              <a:ext uri="{FF2B5EF4-FFF2-40B4-BE49-F238E27FC236}">
                <a16:creationId xmlns:a16="http://schemas.microsoft.com/office/drawing/2014/main" id="{D243D56F-EF43-416F-9923-B3A38D069CF3}"/>
              </a:ext>
            </a:extLst>
          </p:cNvPr>
          <p:cNvSpPr>
            <a:spLocks noGrp="1"/>
          </p:cNvSpPr>
          <p:nvPr>
            <p:ph type="body" idx="25" hasCustomPrompt="1"/>
          </p:nvPr>
        </p:nvSpPr>
        <p:spPr>
          <a:xfrm>
            <a:off x="4340205" y="4755323"/>
            <a:ext cx="3473760" cy="645884"/>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16" name="文本占位符 3">
            <a:extLst>
              <a:ext uri="{FF2B5EF4-FFF2-40B4-BE49-F238E27FC236}">
                <a16:creationId xmlns:a16="http://schemas.microsoft.com/office/drawing/2014/main" id="{534C872B-F3BF-4180-BA10-2D72C91EEC96}"/>
              </a:ext>
            </a:extLst>
          </p:cNvPr>
          <p:cNvSpPr>
            <a:spLocks noGrp="1"/>
          </p:cNvSpPr>
          <p:nvPr>
            <p:ph type="body" idx="26" hasCustomPrompt="1"/>
          </p:nvPr>
        </p:nvSpPr>
        <p:spPr>
          <a:xfrm>
            <a:off x="4814178" y="1685052"/>
            <a:ext cx="2525814" cy="722313"/>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17" name="文本占位符 3">
            <a:extLst>
              <a:ext uri="{FF2B5EF4-FFF2-40B4-BE49-F238E27FC236}">
                <a16:creationId xmlns:a16="http://schemas.microsoft.com/office/drawing/2014/main" id="{25934978-3F02-44A3-86A9-ADB10D390902}"/>
              </a:ext>
            </a:extLst>
          </p:cNvPr>
          <p:cNvSpPr>
            <a:spLocks noGrp="1"/>
          </p:cNvSpPr>
          <p:nvPr>
            <p:ph type="body" idx="27" hasCustomPrompt="1"/>
          </p:nvPr>
        </p:nvSpPr>
        <p:spPr>
          <a:xfrm>
            <a:off x="8169251" y="4755323"/>
            <a:ext cx="3473760" cy="645884"/>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18" name="文本占位符 3">
            <a:extLst>
              <a:ext uri="{FF2B5EF4-FFF2-40B4-BE49-F238E27FC236}">
                <a16:creationId xmlns:a16="http://schemas.microsoft.com/office/drawing/2014/main" id="{A3821FD5-D7DE-467E-A6B3-44B8B072FF80}"/>
              </a:ext>
            </a:extLst>
          </p:cNvPr>
          <p:cNvSpPr>
            <a:spLocks noGrp="1"/>
          </p:cNvSpPr>
          <p:nvPr>
            <p:ph type="body" idx="28" hasCustomPrompt="1"/>
          </p:nvPr>
        </p:nvSpPr>
        <p:spPr>
          <a:xfrm>
            <a:off x="8643272" y="1685052"/>
            <a:ext cx="2525814" cy="722313"/>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图文-三图2">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E1DE4812-E595-44EF-962D-FBF4C1A9C457}"/>
              </a:ext>
            </a:extLst>
          </p:cNvPr>
          <p:cNvSpPr>
            <a:spLocks noGrp="1"/>
          </p:cNvSpPr>
          <p:nvPr>
            <p:ph type="body" idx="19" hasCustomPrompt="1"/>
          </p:nvPr>
        </p:nvSpPr>
        <p:spPr>
          <a:xfrm>
            <a:off x="414111" y="3103916"/>
            <a:ext cx="4341812" cy="722313"/>
          </a:xfrm>
          <a:prstGeom prst="rect">
            <a:avLst/>
          </a:prstGeom>
        </p:spPr>
        <p:txBody>
          <a:bodyPr/>
          <a:lstStyle>
            <a:lvl1pPr marL="0" indent="0" algn="l">
              <a:lnSpc>
                <a:spcPct val="150000"/>
              </a:lnSpc>
              <a:buNone/>
              <a:defRPr sz="1200">
                <a:solidFill>
                  <a:schemeClr val="tx1"/>
                </a:solidFill>
                <a:latin typeface="微软雅黑"/>
                <a:ea typeface="微软雅黑"/>
                <a:cs typeface="微软雅黑"/>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1" name="文本占位符 10">
            <a:extLst>
              <a:ext uri="{FF2B5EF4-FFF2-40B4-BE49-F238E27FC236}">
                <a16:creationId xmlns:a16="http://schemas.microsoft.com/office/drawing/2014/main" id="{E69CAB6E-2859-46A5-931A-16487A8E3B45}"/>
              </a:ext>
            </a:extLst>
          </p:cNvPr>
          <p:cNvSpPr>
            <a:spLocks noGrp="1"/>
          </p:cNvSpPr>
          <p:nvPr>
            <p:ph type="body" idx="18" hasCustomPrompt="1"/>
          </p:nvPr>
        </p:nvSpPr>
        <p:spPr>
          <a:xfrm>
            <a:off x="416908" y="2533641"/>
            <a:ext cx="2522305" cy="434975"/>
          </a:xfrm>
          <a:prstGeom prst="rect">
            <a:avLst/>
          </a:prstGeom>
        </p:spPr>
        <p:txBody>
          <a:bodyPr/>
          <a:lstStyle>
            <a:lvl1pPr marL="0" indent="0">
              <a:buNone/>
              <a:defRPr sz="2400" b="1" i="0">
                <a:solidFill>
                  <a:schemeClr val="tx2"/>
                </a:solidFill>
                <a:latin typeface="微软雅黑"/>
                <a:ea typeface="微软雅黑"/>
                <a:cs typeface="微软雅黑"/>
              </a:defRPr>
            </a:lvl1pPr>
          </a:lstStyle>
          <a:p>
            <a:pPr lvl="0">
              <a:buNone/>
            </a:pPr>
            <a:r>
              <a:t>段落标题 24磅</a:t>
            </a:r>
          </a:p>
        </p:txBody>
      </p:sp>
      <p:sp>
        <p:nvSpPr>
          <p:cNvPr id="2" name="灯片编号占位符 1">
            <a:extLst>
              <a:ext uri="{FF2B5EF4-FFF2-40B4-BE49-F238E27FC236}">
                <a16:creationId xmlns:a16="http://schemas.microsoft.com/office/drawing/2014/main" id="{F7D84D1E-3672-4747-833B-F18CCF1A414D}"/>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414F61FA-0C9C-4B82-A894-7D6F78941ED9}"/>
              </a:ext>
            </a:extLst>
          </p:cNvPr>
          <p:cNvSpPr>
            <a:spLocks noGrp="1"/>
          </p:cNvSpPr>
          <p:nvPr>
            <p:ph type="pic" idx="14" hasCustomPrompt="1"/>
          </p:nvPr>
        </p:nvSpPr>
        <p:spPr>
          <a:xfrm>
            <a:off x="9135030" y="176065"/>
            <a:ext cx="2910422" cy="314191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A4CD1744-653F-4358-8BDD-B27E1B23AB81}"/>
              </a:ext>
            </a:extLst>
          </p:cNvPr>
          <p:cNvSpPr>
            <a:spLocks noGrp="1"/>
          </p:cNvSpPr>
          <p:nvPr>
            <p:ph type="pic" idx="15" hasCustomPrompt="1"/>
          </p:nvPr>
        </p:nvSpPr>
        <p:spPr>
          <a:xfrm>
            <a:off x="6057514" y="176065"/>
            <a:ext cx="2910422" cy="65087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BC75EE14-B7B7-470B-88BF-CB000E7D2C33}"/>
              </a:ext>
            </a:extLst>
          </p:cNvPr>
          <p:cNvSpPr>
            <a:spLocks noGrp="1"/>
          </p:cNvSpPr>
          <p:nvPr>
            <p:ph type="pic" idx="16" hasCustomPrompt="1"/>
          </p:nvPr>
        </p:nvSpPr>
        <p:spPr>
          <a:xfrm>
            <a:off x="9135030" y="3488363"/>
            <a:ext cx="2910422" cy="319641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文本占位符 3">
            <a:extLst>
              <a:ext uri="{FF2B5EF4-FFF2-40B4-BE49-F238E27FC236}">
                <a16:creationId xmlns:a16="http://schemas.microsoft.com/office/drawing/2014/main" id="{AAF549CC-8B4E-44BE-90DB-75286723D718}"/>
              </a:ext>
            </a:extLst>
          </p:cNvPr>
          <p:cNvSpPr>
            <a:spLocks noGrp="1"/>
          </p:cNvSpPr>
          <p:nvPr>
            <p:ph type="body" idx="17" hasCustomPrompt="1"/>
          </p:nvPr>
        </p:nvSpPr>
        <p:spPr>
          <a:xfrm>
            <a:off x="416908" y="325416"/>
            <a:ext cx="5168504"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图文-三图3">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DBE3DDA5-561E-4775-A847-174C49D37C53}"/>
              </a:ext>
            </a:extLst>
          </p:cNvPr>
          <p:cNvSpPr>
            <a:spLocks noGrp="1"/>
          </p:cNvSpPr>
          <p:nvPr>
            <p:ph type="pic" idx="14" hasCustomPrompt="1"/>
          </p:nvPr>
        </p:nvSpPr>
        <p:spPr>
          <a:xfrm>
            <a:off x="6063338" y="3488364"/>
            <a:ext cx="5959866" cy="3193571"/>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6A074AF6-18B6-4E81-B68A-DB4D71530FC9}"/>
              </a:ext>
            </a:extLst>
          </p:cNvPr>
          <p:cNvSpPr>
            <a:spLocks noGrp="1"/>
          </p:cNvSpPr>
          <p:nvPr>
            <p:ph type="pic" idx="15" hasCustomPrompt="1"/>
          </p:nvPr>
        </p:nvSpPr>
        <p:spPr>
          <a:xfrm>
            <a:off x="6063337" y="176064"/>
            <a:ext cx="2986499" cy="314191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00D7595B-52CA-448C-8F8A-CA48F652A5FF}"/>
              </a:ext>
            </a:extLst>
          </p:cNvPr>
          <p:cNvSpPr>
            <a:spLocks noGrp="1"/>
          </p:cNvSpPr>
          <p:nvPr>
            <p:ph type="pic" idx="16" hasCustomPrompt="1"/>
          </p:nvPr>
        </p:nvSpPr>
        <p:spPr>
          <a:xfrm>
            <a:off x="9220222" y="176063"/>
            <a:ext cx="2802981" cy="314191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6" name="文本占位符 3">
            <a:extLst>
              <a:ext uri="{FF2B5EF4-FFF2-40B4-BE49-F238E27FC236}">
                <a16:creationId xmlns:a16="http://schemas.microsoft.com/office/drawing/2014/main" id="{D4EE49B9-C928-4D07-99D7-CDA52E6C4291}"/>
              </a:ext>
            </a:extLst>
          </p:cNvPr>
          <p:cNvSpPr>
            <a:spLocks noGrp="1"/>
          </p:cNvSpPr>
          <p:nvPr>
            <p:ph type="body" idx="17" hasCustomPrompt="1"/>
          </p:nvPr>
        </p:nvSpPr>
        <p:spPr>
          <a:xfrm>
            <a:off x="416908" y="325416"/>
            <a:ext cx="5168504"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2" name="文本占位符 14">
            <a:extLst>
              <a:ext uri="{FF2B5EF4-FFF2-40B4-BE49-F238E27FC236}">
                <a16:creationId xmlns:a16="http://schemas.microsoft.com/office/drawing/2014/main" id="{961BA51D-32EA-4D19-A4CB-9296F8D3FA7A}"/>
              </a:ext>
            </a:extLst>
          </p:cNvPr>
          <p:cNvSpPr>
            <a:spLocks noGrp="1"/>
          </p:cNvSpPr>
          <p:nvPr>
            <p:ph type="body" idx="19" hasCustomPrompt="1"/>
          </p:nvPr>
        </p:nvSpPr>
        <p:spPr>
          <a:xfrm>
            <a:off x="414111" y="3103916"/>
            <a:ext cx="4341812" cy="722313"/>
          </a:xfrm>
          <a:prstGeom prst="rect">
            <a:avLst/>
          </a:prstGeom>
        </p:spPr>
        <p:txBody>
          <a:bodyPr/>
          <a:lstStyle>
            <a:lvl1pPr marL="0" indent="0" algn="l">
              <a:lnSpc>
                <a:spcPct val="150000"/>
              </a:lnSpc>
              <a:buNone/>
              <a:defRPr sz="1200">
                <a:solidFill>
                  <a:schemeClr val="tx1"/>
                </a:solidFill>
                <a:latin typeface="微软雅黑"/>
                <a:ea typeface="微软雅黑"/>
                <a:cs typeface="微软雅黑"/>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3" name="文本占位符 10">
            <a:extLst>
              <a:ext uri="{FF2B5EF4-FFF2-40B4-BE49-F238E27FC236}">
                <a16:creationId xmlns:a16="http://schemas.microsoft.com/office/drawing/2014/main" id="{D26A5396-F0D6-4070-8946-4185CBD68F64}"/>
              </a:ext>
            </a:extLst>
          </p:cNvPr>
          <p:cNvSpPr>
            <a:spLocks noGrp="1"/>
          </p:cNvSpPr>
          <p:nvPr>
            <p:ph type="body" idx="18" hasCustomPrompt="1"/>
          </p:nvPr>
        </p:nvSpPr>
        <p:spPr>
          <a:xfrm>
            <a:off x="416908" y="2533641"/>
            <a:ext cx="2522305" cy="434975"/>
          </a:xfrm>
          <a:prstGeom prst="rect">
            <a:avLst/>
          </a:prstGeom>
        </p:spPr>
        <p:txBody>
          <a:bodyPr/>
          <a:lstStyle>
            <a:lvl1pPr marL="0" indent="0">
              <a:buNone/>
              <a:defRPr sz="2400" b="1" i="0">
                <a:solidFill>
                  <a:schemeClr val="tx2"/>
                </a:solidFill>
                <a:latin typeface="微软雅黑"/>
                <a:ea typeface="微软雅黑"/>
                <a:cs typeface="微软雅黑"/>
              </a:defRPr>
            </a:lvl1pPr>
          </a:lstStyle>
          <a:p>
            <a:pPr lvl="0">
              <a:buNone/>
            </a:pPr>
            <a:r>
              <a:t>段落标题 24磅</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文-四图1">
    <p:spTree>
      <p:nvGrpSpPr>
        <p:cNvPr id="1" name=""/>
        <p:cNvGrpSpPr/>
        <p:nvPr/>
      </p:nvGrpSpPr>
      <p:grpSpPr>
        <a:xfrm>
          <a:off x="0" y="0"/>
          <a:ext cx="0" cy="0"/>
          <a:chOff x="0" y="0"/>
          <a:chExt cx="0" cy="0"/>
        </a:xfrm>
      </p:grpSpPr>
      <p:sp>
        <p:nvSpPr>
          <p:cNvPr id="18" name="文本占位符 3">
            <a:extLst>
              <a:ext uri="{FF2B5EF4-FFF2-40B4-BE49-F238E27FC236}">
                <a16:creationId xmlns:a16="http://schemas.microsoft.com/office/drawing/2014/main" id="{C61AE289-8466-4C0A-80FE-DCDF85361356}"/>
              </a:ext>
            </a:extLst>
          </p:cNvPr>
          <p:cNvSpPr>
            <a:spLocks noGrp="1"/>
          </p:cNvSpPr>
          <p:nvPr>
            <p:ph type="body" idx="25" hasCustomPrompt="1"/>
          </p:nvPr>
        </p:nvSpPr>
        <p:spPr>
          <a:xfrm>
            <a:off x="935842" y="4323174"/>
            <a:ext cx="2525813" cy="368622"/>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19" name="文本占位符 3">
            <a:extLst>
              <a:ext uri="{FF2B5EF4-FFF2-40B4-BE49-F238E27FC236}">
                <a16:creationId xmlns:a16="http://schemas.microsoft.com/office/drawing/2014/main" id="{3755FCFB-01C1-4E68-9545-49D6C33E3FE9}"/>
              </a:ext>
            </a:extLst>
          </p:cNvPr>
          <p:cNvSpPr>
            <a:spLocks noGrp="1"/>
          </p:cNvSpPr>
          <p:nvPr>
            <p:ph type="body" idx="26" hasCustomPrompt="1"/>
          </p:nvPr>
        </p:nvSpPr>
        <p:spPr>
          <a:xfrm>
            <a:off x="1074948" y="4680436"/>
            <a:ext cx="2244680" cy="841848"/>
          </a:xfrm>
          <a:prstGeom prst="rect">
            <a:avLst/>
          </a:prstGeom>
        </p:spPr>
        <p:txBody>
          <a:bodyPr anchor="t"/>
          <a:lstStyle>
            <a:lvl1pPr marL="0" indent="0" algn="ctr">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4" name="文本占位符 3">
            <a:extLst>
              <a:ext uri="{FF2B5EF4-FFF2-40B4-BE49-F238E27FC236}">
                <a16:creationId xmlns:a16="http://schemas.microsoft.com/office/drawing/2014/main" id="{03AE06E6-1969-46B1-A771-A043D7F29A3D}"/>
              </a:ext>
            </a:extLst>
          </p:cNvPr>
          <p:cNvSpPr>
            <a:spLocks noGrp="1"/>
          </p:cNvSpPr>
          <p:nvPr>
            <p:ph type="body" idx="27" hasCustomPrompt="1"/>
          </p:nvPr>
        </p:nvSpPr>
        <p:spPr>
          <a:xfrm>
            <a:off x="3531652" y="4323174"/>
            <a:ext cx="2525813" cy="368622"/>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350038DC-2D57-4071-B025-326C74141F2D}"/>
              </a:ext>
            </a:extLst>
          </p:cNvPr>
          <p:cNvSpPr>
            <a:spLocks noGrp="1"/>
          </p:cNvSpPr>
          <p:nvPr>
            <p:ph type="body" idx="28" hasCustomPrompt="1"/>
          </p:nvPr>
        </p:nvSpPr>
        <p:spPr>
          <a:xfrm>
            <a:off x="3670758" y="4680436"/>
            <a:ext cx="2244680" cy="841848"/>
          </a:xfrm>
          <a:prstGeom prst="rect">
            <a:avLst/>
          </a:prstGeom>
        </p:spPr>
        <p:txBody>
          <a:bodyPr anchor="t"/>
          <a:lstStyle>
            <a:lvl1pPr marL="0" indent="0" algn="ctr">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6" name="文本占位符 3">
            <a:extLst>
              <a:ext uri="{FF2B5EF4-FFF2-40B4-BE49-F238E27FC236}">
                <a16:creationId xmlns:a16="http://schemas.microsoft.com/office/drawing/2014/main" id="{71DC61C9-B3C4-4BC4-BDFD-9665E2002073}"/>
              </a:ext>
            </a:extLst>
          </p:cNvPr>
          <p:cNvSpPr>
            <a:spLocks noGrp="1"/>
          </p:cNvSpPr>
          <p:nvPr>
            <p:ph type="body" idx="29" hasCustomPrompt="1"/>
          </p:nvPr>
        </p:nvSpPr>
        <p:spPr>
          <a:xfrm>
            <a:off x="6132407" y="4323174"/>
            <a:ext cx="2525813" cy="368622"/>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7" name="文本占位符 3">
            <a:extLst>
              <a:ext uri="{FF2B5EF4-FFF2-40B4-BE49-F238E27FC236}">
                <a16:creationId xmlns:a16="http://schemas.microsoft.com/office/drawing/2014/main" id="{36204986-7B03-4BB2-92E2-F442ACEB7382}"/>
              </a:ext>
            </a:extLst>
          </p:cNvPr>
          <p:cNvSpPr>
            <a:spLocks noGrp="1"/>
          </p:cNvSpPr>
          <p:nvPr>
            <p:ph type="body" idx="30" hasCustomPrompt="1"/>
          </p:nvPr>
        </p:nvSpPr>
        <p:spPr>
          <a:xfrm>
            <a:off x="6271513" y="4680436"/>
            <a:ext cx="2244680" cy="841848"/>
          </a:xfrm>
          <a:prstGeom prst="rect">
            <a:avLst/>
          </a:prstGeom>
        </p:spPr>
        <p:txBody>
          <a:bodyPr anchor="t"/>
          <a:lstStyle>
            <a:lvl1pPr marL="0" indent="0" algn="ctr">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8" name="文本占位符 3">
            <a:extLst>
              <a:ext uri="{FF2B5EF4-FFF2-40B4-BE49-F238E27FC236}">
                <a16:creationId xmlns:a16="http://schemas.microsoft.com/office/drawing/2014/main" id="{2457713B-4084-43FA-92A9-5E1D0579B9CD}"/>
              </a:ext>
            </a:extLst>
          </p:cNvPr>
          <p:cNvSpPr>
            <a:spLocks noGrp="1"/>
          </p:cNvSpPr>
          <p:nvPr>
            <p:ph type="body" idx="31" hasCustomPrompt="1"/>
          </p:nvPr>
        </p:nvSpPr>
        <p:spPr>
          <a:xfrm>
            <a:off x="8726253" y="4323174"/>
            <a:ext cx="2525813" cy="368622"/>
          </a:xfrm>
          <a:prstGeom prst="rect">
            <a:avLst/>
          </a:prstGeom>
        </p:spPr>
        <p:txBody>
          <a:bodyPr anchor="ctr"/>
          <a:lstStyle>
            <a:lvl1pPr marL="0" indent="0" algn="ctr">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9" name="文本占位符 3">
            <a:extLst>
              <a:ext uri="{FF2B5EF4-FFF2-40B4-BE49-F238E27FC236}">
                <a16:creationId xmlns:a16="http://schemas.microsoft.com/office/drawing/2014/main" id="{2B0432CC-7C3B-45FA-8A0F-538B1ECB564C}"/>
              </a:ext>
            </a:extLst>
          </p:cNvPr>
          <p:cNvSpPr>
            <a:spLocks noGrp="1"/>
          </p:cNvSpPr>
          <p:nvPr>
            <p:ph type="body" idx="32" hasCustomPrompt="1"/>
          </p:nvPr>
        </p:nvSpPr>
        <p:spPr>
          <a:xfrm>
            <a:off x="8865359" y="4680436"/>
            <a:ext cx="2244680" cy="841848"/>
          </a:xfrm>
          <a:prstGeom prst="rect">
            <a:avLst/>
          </a:prstGeom>
        </p:spPr>
        <p:txBody>
          <a:bodyPr anchor="t"/>
          <a:lstStyle>
            <a:lvl1pPr marL="0" indent="0" algn="ctr">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pic>
        <p:nvPicPr>
          <p:cNvPr id="39" name="图片 2"/>
          <p:cNvPicPr>
            <a:picLocks noChangeAspect="1"/>
          </p:cNvPicPr>
          <p:nvPr/>
        </p:nvPicPr>
        <p:blipFill>
          <a:blip r:embed="rId2"/>
          <a:stretch>
            <a:fillRect/>
          </a:stretch>
        </p:blipFill>
        <p:spPr>
          <a:xfrm>
            <a:off x="11091386" y="193030"/>
            <a:ext cx="827151" cy="368622"/>
          </a:xfrm>
          <a:prstGeom prst="rect">
            <a:avLst/>
          </a:prstGeom>
        </p:spPr>
      </p:pic>
      <p:sp>
        <p:nvSpPr>
          <p:cNvPr id="4" name="灯片编号占位符 1">
            <a:extLst>
              <a:ext uri="{FF2B5EF4-FFF2-40B4-BE49-F238E27FC236}">
                <a16:creationId xmlns:a16="http://schemas.microsoft.com/office/drawing/2014/main" id="{75D58FCA-50D6-40D3-821D-8A018B3F3DA9}"/>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5" name="Picture Placeholder 8">
            <a:extLst>
              <a:ext uri="{FF2B5EF4-FFF2-40B4-BE49-F238E27FC236}">
                <a16:creationId xmlns:a16="http://schemas.microsoft.com/office/drawing/2014/main" id="{C949585A-197B-45F3-8A17-478DA2B1B7D4}"/>
              </a:ext>
            </a:extLst>
          </p:cNvPr>
          <p:cNvSpPr>
            <a:spLocks noGrp="1"/>
          </p:cNvSpPr>
          <p:nvPr>
            <p:ph type="pic" idx="12" hasCustomPrompt="1"/>
          </p:nvPr>
        </p:nvSpPr>
        <p:spPr>
          <a:xfrm>
            <a:off x="1033907"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6" name="Picture Placeholder 8">
            <a:extLst>
              <a:ext uri="{FF2B5EF4-FFF2-40B4-BE49-F238E27FC236}">
                <a16:creationId xmlns:a16="http://schemas.microsoft.com/office/drawing/2014/main" id="{E443BBDF-C2F6-4DD7-9CB4-639263B0ADE8}"/>
              </a:ext>
            </a:extLst>
          </p:cNvPr>
          <p:cNvSpPr>
            <a:spLocks noGrp="1"/>
          </p:cNvSpPr>
          <p:nvPr>
            <p:ph type="pic" idx="13" hasCustomPrompt="1"/>
          </p:nvPr>
        </p:nvSpPr>
        <p:spPr>
          <a:xfrm>
            <a:off x="3632036"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24F4314C-DDED-4649-8506-DE17CDEBC3E7}"/>
              </a:ext>
            </a:extLst>
          </p:cNvPr>
          <p:cNvSpPr>
            <a:spLocks noGrp="1"/>
          </p:cNvSpPr>
          <p:nvPr>
            <p:ph type="pic" idx="14" hasCustomPrompt="1"/>
          </p:nvPr>
        </p:nvSpPr>
        <p:spPr>
          <a:xfrm>
            <a:off x="6230165"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FDFA4627-0881-4189-B4AF-A11E04C6BA44}"/>
              </a:ext>
            </a:extLst>
          </p:cNvPr>
          <p:cNvSpPr>
            <a:spLocks noGrp="1"/>
          </p:cNvSpPr>
          <p:nvPr>
            <p:ph type="pic" idx="15" hasCustomPrompt="1"/>
          </p:nvPr>
        </p:nvSpPr>
        <p:spPr>
          <a:xfrm>
            <a:off x="8828293"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228600" indent="-228600" algn="ctr">
              <a:buFontTx/>
              <a:buNone/>
              <a:defRPr sz="800">
                <a:solidFill>
                  <a:schemeClr val="bg1"/>
                </a:solidFill>
              </a:defRPr>
            </a:lvl1pPr>
          </a:lstStyle>
          <a:p>
            <a:pPr marL="0" lvl="0" indent="0" algn="ctr">
              <a:buNone/>
            </a:pPr>
            <a:r>
              <a:t>点击添加图片</a:t>
            </a:r>
          </a:p>
        </p:txBody>
      </p:sp>
      <p:sp>
        <p:nvSpPr>
          <p:cNvPr id="10" name="文本占位符 3">
            <a:extLst>
              <a:ext uri="{FF2B5EF4-FFF2-40B4-BE49-F238E27FC236}">
                <a16:creationId xmlns:a16="http://schemas.microsoft.com/office/drawing/2014/main" id="{6B71146F-E5C5-46CE-922C-078337A41515}"/>
              </a:ext>
            </a:extLst>
          </p:cNvPr>
          <p:cNvSpPr>
            <a:spLocks noGrp="1"/>
          </p:cNvSpPr>
          <p:nvPr>
            <p:ph type="body" idx="16"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图文-四图2">
    <p:spTree>
      <p:nvGrpSpPr>
        <p:cNvPr id="1" name=""/>
        <p:cNvGrpSpPr/>
        <p:nvPr/>
      </p:nvGrpSpPr>
      <p:grpSpPr>
        <a:xfrm>
          <a:off x="0" y="0"/>
          <a:ext cx="0" cy="0"/>
          <a:chOff x="0" y="0"/>
          <a:chExt cx="0" cy="0"/>
        </a:xfrm>
      </p:grpSpPr>
      <p:sp>
        <p:nvSpPr>
          <p:cNvPr id="21" name="文本占位符 3">
            <a:extLst>
              <a:ext uri="{FF2B5EF4-FFF2-40B4-BE49-F238E27FC236}">
                <a16:creationId xmlns:a16="http://schemas.microsoft.com/office/drawing/2014/main" id="{D612D5F6-A2E7-4F16-A4BC-0CF6DD461673}"/>
              </a:ext>
            </a:extLst>
          </p:cNvPr>
          <p:cNvSpPr>
            <a:spLocks noGrp="1"/>
          </p:cNvSpPr>
          <p:nvPr>
            <p:ph type="body" idx="25" hasCustomPrompt="1"/>
          </p:nvPr>
        </p:nvSpPr>
        <p:spPr>
          <a:xfrm>
            <a:off x="3449853" y="1978064"/>
            <a:ext cx="2525813" cy="338296"/>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2" name="文本占位符 3">
            <a:extLst>
              <a:ext uri="{FF2B5EF4-FFF2-40B4-BE49-F238E27FC236}">
                <a16:creationId xmlns:a16="http://schemas.microsoft.com/office/drawing/2014/main" id="{32D21479-7454-4001-9955-6AE87EE10642}"/>
              </a:ext>
            </a:extLst>
          </p:cNvPr>
          <p:cNvSpPr>
            <a:spLocks noGrp="1"/>
          </p:cNvSpPr>
          <p:nvPr>
            <p:ph type="body" idx="26" hasCustomPrompt="1"/>
          </p:nvPr>
        </p:nvSpPr>
        <p:spPr>
          <a:xfrm>
            <a:off x="3449853" y="2317764"/>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3" name="文本占位符 3">
            <a:extLst>
              <a:ext uri="{FF2B5EF4-FFF2-40B4-BE49-F238E27FC236}">
                <a16:creationId xmlns:a16="http://schemas.microsoft.com/office/drawing/2014/main" id="{23E7059C-2C0E-4217-8717-1509208AA07B}"/>
              </a:ext>
            </a:extLst>
          </p:cNvPr>
          <p:cNvSpPr>
            <a:spLocks noGrp="1"/>
          </p:cNvSpPr>
          <p:nvPr>
            <p:ph type="body" idx="27" hasCustomPrompt="1"/>
          </p:nvPr>
        </p:nvSpPr>
        <p:spPr>
          <a:xfrm>
            <a:off x="9304560" y="1976660"/>
            <a:ext cx="2525813" cy="338296"/>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4" name="文本占位符 3">
            <a:extLst>
              <a:ext uri="{FF2B5EF4-FFF2-40B4-BE49-F238E27FC236}">
                <a16:creationId xmlns:a16="http://schemas.microsoft.com/office/drawing/2014/main" id="{32B75E5B-73C9-4C28-96B1-106E5EEC4A1F}"/>
              </a:ext>
            </a:extLst>
          </p:cNvPr>
          <p:cNvSpPr>
            <a:spLocks noGrp="1"/>
          </p:cNvSpPr>
          <p:nvPr>
            <p:ph type="body" idx="28" hasCustomPrompt="1"/>
          </p:nvPr>
        </p:nvSpPr>
        <p:spPr>
          <a:xfrm>
            <a:off x="9304560" y="2316360"/>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5" name="文本占位符 3">
            <a:extLst>
              <a:ext uri="{FF2B5EF4-FFF2-40B4-BE49-F238E27FC236}">
                <a16:creationId xmlns:a16="http://schemas.microsoft.com/office/drawing/2014/main" id="{7E29F70F-D4FF-4072-B4FB-9AABB058DFAE}"/>
              </a:ext>
            </a:extLst>
          </p:cNvPr>
          <p:cNvSpPr>
            <a:spLocks noGrp="1"/>
          </p:cNvSpPr>
          <p:nvPr>
            <p:ph type="body" idx="29" hasCustomPrompt="1"/>
          </p:nvPr>
        </p:nvSpPr>
        <p:spPr>
          <a:xfrm>
            <a:off x="9304560" y="4286289"/>
            <a:ext cx="2525813" cy="338296"/>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6" name="文本占位符 3">
            <a:extLst>
              <a:ext uri="{FF2B5EF4-FFF2-40B4-BE49-F238E27FC236}">
                <a16:creationId xmlns:a16="http://schemas.microsoft.com/office/drawing/2014/main" id="{0A89AC55-089F-48B4-BB79-3C0D0D44371F}"/>
              </a:ext>
            </a:extLst>
          </p:cNvPr>
          <p:cNvSpPr>
            <a:spLocks noGrp="1"/>
          </p:cNvSpPr>
          <p:nvPr>
            <p:ph type="body" idx="30" hasCustomPrompt="1"/>
          </p:nvPr>
        </p:nvSpPr>
        <p:spPr>
          <a:xfrm>
            <a:off x="9304560" y="4625989"/>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sp>
        <p:nvSpPr>
          <p:cNvPr id="27" name="文本占位符 3">
            <a:extLst>
              <a:ext uri="{FF2B5EF4-FFF2-40B4-BE49-F238E27FC236}">
                <a16:creationId xmlns:a16="http://schemas.microsoft.com/office/drawing/2014/main" id="{987BC7C3-94ED-4AE6-AAD2-3D378F86F391}"/>
              </a:ext>
            </a:extLst>
          </p:cNvPr>
          <p:cNvSpPr>
            <a:spLocks noGrp="1"/>
          </p:cNvSpPr>
          <p:nvPr>
            <p:ph type="body" idx="31" hasCustomPrompt="1"/>
          </p:nvPr>
        </p:nvSpPr>
        <p:spPr>
          <a:xfrm>
            <a:off x="3449853" y="4289241"/>
            <a:ext cx="2525813" cy="338296"/>
          </a:xfrm>
          <a:prstGeom prst="rect">
            <a:avLst/>
          </a:prstGeom>
        </p:spPr>
        <p:txBody>
          <a:bodyPr anchor="ctr"/>
          <a:lstStyle>
            <a:lvl1pPr marL="0" indent="0" algn="l">
              <a:buNone/>
              <a:defRPr sz="1600" b="0" i="0">
                <a:solidFill>
                  <a:schemeClr val="tx2"/>
                </a:solidFill>
                <a:latin typeface="微软雅黑"/>
                <a:ea typeface="微软雅黑"/>
                <a:cs typeface="微软雅黑"/>
              </a:defRPr>
            </a:lvl1pPr>
            <a:lvl3pPr marL="635000" indent="0">
              <a:buNone/>
              <a:defRPr/>
            </a:lvl3pPr>
          </a:lstStyle>
          <a:p>
            <a:pPr lvl="0">
              <a:buNone/>
            </a:pPr>
            <a:r>
              <a:t>段落标题 16磅</a:t>
            </a:r>
          </a:p>
        </p:txBody>
      </p:sp>
      <p:sp>
        <p:nvSpPr>
          <p:cNvPr id="28" name="文本占位符 3">
            <a:extLst>
              <a:ext uri="{FF2B5EF4-FFF2-40B4-BE49-F238E27FC236}">
                <a16:creationId xmlns:a16="http://schemas.microsoft.com/office/drawing/2014/main" id="{0342499B-FF96-47E8-8003-F3DFCA290B6B}"/>
              </a:ext>
            </a:extLst>
          </p:cNvPr>
          <p:cNvSpPr>
            <a:spLocks noGrp="1"/>
          </p:cNvSpPr>
          <p:nvPr>
            <p:ph type="body" idx="32" hasCustomPrompt="1"/>
          </p:nvPr>
        </p:nvSpPr>
        <p:spPr>
          <a:xfrm>
            <a:off x="3449853" y="4628941"/>
            <a:ext cx="2525813"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pic>
        <p:nvPicPr>
          <p:cNvPr id="38"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35332439-86EF-4BC2-A682-17726FEA7E2F}"/>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A627F0DA-9028-4BB7-A616-42A34E29594B}"/>
              </a:ext>
            </a:extLst>
          </p:cNvPr>
          <p:cNvSpPr>
            <a:spLocks noGrp="1"/>
          </p:cNvSpPr>
          <p:nvPr>
            <p:ph type="pic" idx="11" hasCustomPrompt="1"/>
          </p:nvPr>
        </p:nvSpPr>
        <p:spPr>
          <a:xfrm>
            <a:off x="829913" y="1682928"/>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4" name="图片占位符 6">
            <a:extLst>
              <a:ext uri="{FF2B5EF4-FFF2-40B4-BE49-F238E27FC236}">
                <a16:creationId xmlns:a16="http://schemas.microsoft.com/office/drawing/2014/main" id="{BD347942-BA6B-4948-B8B7-371EC3DBACE7}"/>
              </a:ext>
            </a:extLst>
          </p:cNvPr>
          <p:cNvSpPr>
            <a:spLocks noGrp="1"/>
          </p:cNvSpPr>
          <p:nvPr>
            <p:ph type="pic" idx="14" hasCustomPrompt="1"/>
          </p:nvPr>
        </p:nvSpPr>
        <p:spPr>
          <a:xfrm>
            <a:off x="829913" y="4022306"/>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5" name="图片占位符 6">
            <a:extLst>
              <a:ext uri="{FF2B5EF4-FFF2-40B4-BE49-F238E27FC236}">
                <a16:creationId xmlns:a16="http://schemas.microsoft.com/office/drawing/2014/main" id="{CF8E8A7A-78F0-4F5A-8A54-09CBA68DDB60}"/>
              </a:ext>
            </a:extLst>
          </p:cNvPr>
          <p:cNvSpPr>
            <a:spLocks noGrp="1"/>
          </p:cNvSpPr>
          <p:nvPr>
            <p:ph type="pic" idx="15" hasCustomPrompt="1"/>
          </p:nvPr>
        </p:nvSpPr>
        <p:spPr>
          <a:xfrm>
            <a:off x="6679927" y="1682928"/>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6" name="图片占位符 6">
            <a:extLst>
              <a:ext uri="{FF2B5EF4-FFF2-40B4-BE49-F238E27FC236}">
                <a16:creationId xmlns:a16="http://schemas.microsoft.com/office/drawing/2014/main" id="{B1212C1D-E604-4330-B43B-B0460EFA4084}"/>
              </a:ext>
            </a:extLst>
          </p:cNvPr>
          <p:cNvSpPr>
            <a:spLocks noGrp="1"/>
          </p:cNvSpPr>
          <p:nvPr>
            <p:ph type="pic" idx="16" hasCustomPrompt="1"/>
          </p:nvPr>
        </p:nvSpPr>
        <p:spPr>
          <a:xfrm>
            <a:off x="6679927" y="4022306"/>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584C2BAE-327E-42E4-B0F6-5A3838F8FB71}"/>
              </a:ext>
            </a:extLst>
          </p:cNvPr>
          <p:cNvSpPr>
            <a:spLocks noGrp="1"/>
          </p:cNvSpPr>
          <p:nvPr>
            <p:ph type="body" idx="17"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文-四图3">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4790624C-FAF6-4A37-B6AB-9DED378DC17F}"/>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C046F983-9EDF-4455-8719-432D749EDE0E}"/>
              </a:ext>
            </a:extLst>
          </p:cNvPr>
          <p:cNvSpPr>
            <a:spLocks noGrp="1"/>
          </p:cNvSpPr>
          <p:nvPr>
            <p:ph type="pic" idx="14" hasCustomPrompt="1"/>
          </p:nvPr>
        </p:nvSpPr>
        <p:spPr>
          <a:xfrm>
            <a:off x="9213652" y="171309"/>
            <a:ext cx="2809551" cy="314667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CD4CC975-D29C-43DE-BA57-8DAD36F323DF}"/>
              </a:ext>
            </a:extLst>
          </p:cNvPr>
          <p:cNvSpPr>
            <a:spLocks noGrp="1"/>
          </p:cNvSpPr>
          <p:nvPr>
            <p:ph type="pic" idx="13" hasCustomPrompt="1"/>
          </p:nvPr>
        </p:nvSpPr>
        <p:spPr>
          <a:xfrm>
            <a:off x="6057514" y="3488364"/>
            <a:ext cx="2979930" cy="321089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17EE1A88-3203-42CB-A84D-4CBB10AD1FDC}"/>
              </a:ext>
            </a:extLst>
          </p:cNvPr>
          <p:cNvSpPr>
            <a:spLocks noGrp="1"/>
          </p:cNvSpPr>
          <p:nvPr>
            <p:ph type="pic" idx="15" hasCustomPrompt="1"/>
          </p:nvPr>
        </p:nvSpPr>
        <p:spPr>
          <a:xfrm>
            <a:off x="6057514" y="171309"/>
            <a:ext cx="2979930" cy="314667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FC6F2916-2C79-41FE-87C3-F5BFFFDA060C}"/>
              </a:ext>
            </a:extLst>
          </p:cNvPr>
          <p:cNvSpPr>
            <a:spLocks noGrp="1"/>
          </p:cNvSpPr>
          <p:nvPr>
            <p:ph type="pic" idx="16" hasCustomPrompt="1"/>
          </p:nvPr>
        </p:nvSpPr>
        <p:spPr>
          <a:xfrm>
            <a:off x="9213652" y="3488362"/>
            <a:ext cx="2809551" cy="321089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7B1ED237-F2BD-4993-906E-7E7FA2C88ED7}"/>
              </a:ext>
            </a:extLst>
          </p:cNvPr>
          <p:cNvSpPr>
            <a:spLocks noGrp="1"/>
          </p:cNvSpPr>
          <p:nvPr>
            <p:ph type="body" idx="17" hasCustomPrompt="1"/>
          </p:nvPr>
        </p:nvSpPr>
        <p:spPr>
          <a:xfrm>
            <a:off x="416908" y="325416"/>
            <a:ext cx="5168504"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
        <p:nvSpPr>
          <p:cNvPr id="11" name="文本占位符 14">
            <a:extLst>
              <a:ext uri="{FF2B5EF4-FFF2-40B4-BE49-F238E27FC236}">
                <a16:creationId xmlns:a16="http://schemas.microsoft.com/office/drawing/2014/main" id="{BFC4070F-C391-4184-81B3-8BE85940F443}"/>
              </a:ext>
            </a:extLst>
          </p:cNvPr>
          <p:cNvSpPr>
            <a:spLocks noGrp="1"/>
          </p:cNvSpPr>
          <p:nvPr>
            <p:ph type="body" idx="19" hasCustomPrompt="1"/>
          </p:nvPr>
        </p:nvSpPr>
        <p:spPr>
          <a:xfrm>
            <a:off x="414111" y="3103916"/>
            <a:ext cx="4341812" cy="722313"/>
          </a:xfrm>
          <a:prstGeom prst="rect">
            <a:avLst/>
          </a:prstGeom>
        </p:spPr>
        <p:txBody>
          <a:bodyPr/>
          <a:lstStyle>
            <a:lvl1pPr marL="0" indent="0" algn="l">
              <a:lnSpc>
                <a:spcPct val="150000"/>
              </a:lnSpc>
              <a:buNone/>
              <a:defRPr sz="1200">
                <a:solidFill>
                  <a:schemeClr val="tx1"/>
                </a:solidFill>
                <a:latin typeface="微软雅黑"/>
                <a:ea typeface="微软雅黑"/>
                <a:cs typeface="微软雅黑"/>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2" name="文本占位符 10">
            <a:extLst>
              <a:ext uri="{FF2B5EF4-FFF2-40B4-BE49-F238E27FC236}">
                <a16:creationId xmlns:a16="http://schemas.microsoft.com/office/drawing/2014/main" id="{E470E0F6-DAD5-417B-9733-E54F5395F346}"/>
              </a:ext>
            </a:extLst>
          </p:cNvPr>
          <p:cNvSpPr>
            <a:spLocks noGrp="1"/>
          </p:cNvSpPr>
          <p:nvPr>
            <p:ph type="body" idx="18" hasCustomPrompt="1"/>
          </p:nvPr>
        </p:nvSpPr>
        <p:spPr>
          <a:xfrm>
            <a:off x="416908" y="2533641"/>
            <a:ext cx="2522305" cy="434975"/>
          </a:xfrm>
          <a:prstGeom prst="rect">
            <a:avLst/>
          </a:prstGeom>
        </p:spPr>
        <p:txBody>
          <a:bodyPr/>
          <a:lstStyle>
            <a:lvl1pPr marL="0" indent="0">
              <a:buNone/>
              <a:defRPr sz="2400" b="1" i="0">
                <a:solidFill>
                  <a:schemeClr val="tx2"/>
                </a:solidFill>
                <a:latin typeface="微软雅黑"/>
                <a:ea typeface="微软雅黑"/>
                <a:cs typeface="微软雅黑"/>
              </a:defRPr>
            </a:lvl1pPr>
          </a:lstStyle>
          <a:p>
            <a:pPr lvl="0">
              <a:buNone/>
            </a:pPr>
            <a:r>
              <a:t>段落标题 24磅</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图文-四图4">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5E1BB7BF-35EF-48FD-9A87-2048F69F6CE7}"/>
              </a:ext>
            </a:extLst>
          </p:cNvPr>
          <p:cNvSpPr>
            <a:spLocks noGrp="1"/>
          </p:cNvSpPr>
          <p:nvPr>
            <p:ph type="pic" idx="11" hasCustomPrompt="1"/>
          </p:nvPr>
        </p:nvSpPr>
        <p:spPr>
          <a:xfrm>
            <a:off x="-7257"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图片占位符 7">
            <a:extLst>
              <a:ext uri="{FF2B5EF4-FFF2-40B4-BE49-F238E27FC236}">
                <a16:creationId xmlns:a16="http://schemas.microsoft.com/office/drawing/2014/main" id="{4900E6CD-7C95-448D-BE49-7E81CF03AEF0}"/>
              </a:ext>
            </a:extLst>
          </p:cNvPr>
          <p:cNvSpPr>
            <a:spLocks noGrp="1"/>
          </p:cNvSpPr>
          <p:nvPr>
            <p:ph type="pic" idx="12" hasCustomPrompt="1"/>
          </p:nvPr>
        </p:nvSpPr>
        <p:spPr>
          <a:xfrm>
            <a:off x="3052519"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图片占位符 7">
            <a:extLst>
              <a:ext uri="{FF2B5EF4-FFF2-40B4-BE49-F238E27FC236}">
                <a16:creationId xmlns:a16="http://schemas.microsoft.com/office/drawing/2014/main" id="{2694FA87-98B1-4A54-8007-F7340318A70A}"/>
              </a:ext>
            </a:extLst>
          </p:cNvPr>
          <p:cNvSpPr>
            <a:spLocks noGrp="1"/>
          </p:cNvSpPr>
          <p:nvPr>
            <p:ph type="pic" idx="13" hasCustomPrompt="1"/>
          </p:nvPr>
        </p:nvSpPr>
        <p:spPr>
          <a:xfrm>
            <a:off x="6112295"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图片占位符 7">
            <a:extLst>
              <a:ext uri="{FF2B5EF4-FFF2-40B4-BE49-F238E27FC236}">
                <a16:creationId xmlns:a16="http://schemas.microsoft.com/office/drawing/2014/main" id="{11F5D21B-AFB8-413C-A01A-7593620083A9}"/>
              </a:ext>
            </a:extLst>
          </p:cNvPr>
          <p:cNvSpPr>
            <a:spLocks noGrp="1"/>
          </p:cNvSpPr>
          <p:nvPr>
            <p:ph type="pic" idx="14" hasCustomPrompt="1"/>
          </p:nvPr>
        </p:nvSpPr>
        <p:spPr>
          <a:xfrm>
            <a:off x="9172072"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None/>
              <a:defRPr sz="800">
                <a:solidFill>
                  <a:schemeClr val="bg1"/>
                </a:solidFill>
              </a:defRPr>
            </a:lvl1pPr>
          </a:lstStyle>
          <a:p>
            <a:pPr marL="317500" lvl="0" indent="-317500" algn="ctr">
              <a:buNone/>
            </a:pPr>
            <a:r>
              <a:t>点击添加图片</a:t>
            </a:r>
          </a:p>
        </p:txBody>
      </p:sp>
      <p:sp>
        <p:nvSpPr>
          <p:cNvPr id="7" name="矩形">
            <a:extLst>
              <a:ext uri="{FF2B5EF4-FFF2-40B4-BE49-F238E27FC236}">
                <a16:creationId xmlns:a16="http://schemas.microsoft.com/office/drawing/2014/main" id="{D9F0DED6-E668-4202-A217-7F1028583149}"/>
              </a:ext>
            </a:extLst>
          </p:cNvPr>
          <p:cNvSpPr>
            <a:spLocks noGrp="1"/>
          </p:cNvSpPr>
          <p:nvPr/>
        </p:nvSpPr>
        <p:spPr>
          <a:xfrm>
            <a:off x="794" y="3388466"/>
            <a:ext cx="12192000" cy="3481410"/>
          </a:xfrm>
          <a:prstGeom prst="rect">
            <a:avLst/>
          </a:prstGeom>
          <a:gradFill>
            <a:gsLst>
              <a:gs pos="0">
                <a:srgbClr val="000000">
                  <a:alpha val="0"/>
                </a:srgbClr>
              </a:gs>
              <a:gs pos="100000">
                <a:srgbClr val="000000"/>
              </a:gs>
            </a:gsLst>
            <a:lin ang="5400000"/>
          </a:gradFill>
          <a:ln w="12700"/>
        </p:spPr>
        <p:txBody>
          <a:bodyPr lIns="25400" tIns="25400" rIns="25400" bIns="25400" anchor="ctr"/>
          <a:lstStyle/>
          <a:p>
            <a:pPr>
              <a:buNone/>
              <a:defRPr sz="3200">
                <a:solidFill>
                  <a:srgbClr val="000000"/>
                </a:solidFill>
                <a:latin typeface="Helvetica Neue Medium"/>
                <a:ea typeface="Helvetica Neue Medium"/>
                <a:cs typeface="Helvetica Neue Medium"/>
              </a:defRPr>
            </a:pPr>
            <a:endParaRPr sz="1600" b="0">
              <a:latin typeface="微软雅黑"/>
              <a:ea typeface="微软雅黑"/>
              <a:cs typeface="微软雅黑"/>
            </a:endParaRPr>
          </a:p>
        </p:txBody>
      </p:sp>
      <p:sp>
        <p:nvSpPr>
          <p:cNvPr id="20" name="文本占位符 3">
            <a:extLst>
              <a:ext uri="{FF2B5EF4-FFF2-40B4-BE49-F238E27FC236}">
                <a16:creationId xmlns:a16="http://schemas.microsoft.com/office/drawing/2014/main" id="{F938DD99-715A-4D4E-B262-5BD4A62C69FF}"/>
              </a:ext>
            </a:extLst>
          </p:cNvPr>
          <p:cNvSpPr>
            <a:spLocks noGrp="1"/>
          </p:cNvSpPr>
          <p:nvPr>
            <p:ph type="body" idx="23" hasCustomPrompt="1"/>
          </p:nvPr>
        </p:nvSpPr>
        <p:spPr>
          <a:xfrm>
            <a:off x="458889" y="5122328"/>
            <a:ext cx="2093112" cy="464004"/>
          </a:xfrm>
          <a:prstGeom prst="rect">
            <a:avLst/>
          </a:prstGeom>
        </p:spPr>
        <p:txBody>
          <a:bodyPr anchor="ctr"/>
          <a:lstStyle>
            <a:lvl1pPr marL="0" indent="0" algn="ctr">
              <a:buNone/>
              <a:defRPr sz="1600" b="0" i="0">
                <a:solidFill>
                  <a:schemeClr val="bg1"/>
                </a:solidFill>
                <a:latin typeface="微软雅黑"/>
                <a:ea typeface="微软雅黑"/>
                <a:cs typeface="微软雅黑"/>
              </a:defRPr>
            </a:lvl1pPr>
            <a:lvl3pPr marL="635000" indent="0">
              <a:buNone/>
              <a:defRPr/>
            </a:lvl3pPr>
          </a:lstStyle>
          <a:p>
            <a:pPr lvl="0">
              <a:buNone/>
            </a:pPr>
            <a:r>
              <a:t>段落标题 16磅</a:t>
            </a:r>
          </a:p>
        </p:txBody>
      </p:sp>
      <p:sp>
        <p:nvSpPr>
          <p:cNvPr id="21" name="文本占位符 3">
            <a:extLst>
              <a:ext uri="{FF2B5EF4-FFF2-40B4-BE49-F238E27FC236}">
                <a16:creationId xmlns:a16="http://schemas.microsoft.com/office/drawing/2014/main" id="{0217C8DC-1617-4A23-8E86-769CB15F4188}"/>
              </a:ext>
            </a:extLst>
          </p:cNvPr>
          <p:cNvSpPr>
            <a:spLocks noGrp="1"/>
          </p:cNvSpPr>
          <p:nvPr>
            <p:ph type="body" idx="24" hasCustomPrompt="1"/>
          </p:nvPr>
        </p:nvSpPr>
        <p:spPr>
          <a:xfrm>
            <a:off x="451269" y="5530554"/>
            <a:ext cx="2093112" cy="841848"/>
          </a:xfrm>
          <a:prstGeom prst="rect">
            <a:avLst/>
          </a:prstGeom>
        </p:spPr>
        <p:txBody>
          <a:bodyPr anchor="t"/>
          <a:lstStyle>
            <a:lvl1pPr marL="0" indent="0" algn="ctr">
              <a:lnSpc>
                <a:spcPct val="150000"/>
              </a:lnSpc>
              <a:buNone/>
              <a:defRPr sz="1000" b="0" i="0">
                <a:solidFill>
                  <a:schemeClr val="bg1"/>
                </a:solidFill>
                <a:latin typeface="微软雅黑"/>
                <a:ea typeface="微软雅黑"/>
                <a:cs typeface="微软雅黑"/>
              </a:defRPr>
            </a:lvl1pPr>
            <a:lvl3pPr marL="635000" indent="0">
              <a:buNone/>
              <a:defRPr/>
            </a:lvl3pPr>
          </a:lstStyle>
          <a:p>
            <a:pPr lvl="0">
              <a:buNone/>
            </a:pPr>
            <a:r>
              <a:t>此处为正文，字体方正兰亭黑，字号10磅，字重Regular，行距1.5倍，色值#FFFFFF。</a:t>
            </a:r>
          </a:p>
        </p:txBody>
      </p:sp>
      <p:sp>
        <p:nvSpPr>
          <p:cNvPr id="22" name="文本占位符 3">
            <a:extLst>
              <a:ext uri="{FF2B5EF4-FFF2-40B4-BE49-F238E27FC236}">
                <a16:creationId xmlns:a16="http://schemas.microsoft.com/office/drawing/2014/main" id="{3958029D-949B-4EA7-B5D6-9F6F48F19B85}"/>
              </a:ext>
            </a:extLst>
          </p:cNvPr>
          <p:cNvSpPr>
            <a:spLocks noGrp="1"/>
          </p:cNvSpPr>
          <p:nvPr>
            <p:ph type="body" idx="25" hasCustomPrompt="1"/>
          </p:nvPr>
        </p:nvSpPr>
        <p:spPr>
          <a:xfrm>
            <a:off x="3505612" y="5124107"/>
            <a:ext cx="2093112" cy="464004"/>
          </a:xfrm>
          <a:prstGeom prst="rect">
            <a:avLst/>
          </a:prstGeom>
        </p:spPr>
        <p:txBody>
          <a:bodyPr anchor="ctr"/>
          <a:lstStyle>
            <a:lvl1pPr marL="0" indent="0" algn="ctr">
              <a:buNone/>
              <a:defRPr sz="1600" b="0" i="0">
                <a:solidFill>
                  <a:schemeClr val="bg1"/>
                </a:solidFill>
                <a:latin typeface="微软雅黑"/>
                <a:ea typeface="微软雅黑"/>
                <a:cs typeface="微软雅黑"/>
              </a:defRPr>
            </a:lvl1pPr>
            <a:lvl3pPr marL="635000" indent="0">
              <a:buNone/>
              <a:defRPr/>
            </a:lvl3pPr>
          </a:lstStyle>
          <a:p>
            <a:pPr lvl="0">
              <a:buNone/>
            </a:pPr>
            <a:r>
              <a:t>段落标题 16磅</a:t>
            </a:r>
          </a:p>
        </p:txBody>
      </p:sp>
      <p:sp>
        <p:nvSpPr>
          <p:cNvPr id="23" name="文本占位符 3">
            <a:extLst>
              <a:ext uri="{FF2B5EF4-FFF2-40B4-BE49-F238E27FC236}">
                <a16:creationId xmlns:a16="http://schemas.microsoft.com/office/drawing/2014/main" id="{C0CC5F5D-F31B-4B8B-B0C5-D273F2596C43}"/>
              </a:ext>
            </a:extLst>
          </p:cNvPr>
          <p:cNvSpPr>
            <a:spLocks noGrp="1"/>
          </p:cNvSpPr>
          <p:nvPr>
            <p:ph type="body" idx="26" hasCustomPrompt="1"/>
          </p:nvPr>
        </p:nvSpPr>
        <p:spPr>
          <a:xfrm>
            <a:off x="3497992" y="5532333"/>
            <a:ext cx="2093112" cy="841848"/>
          </a:xfrm>
          <a:prstGeom prst="rect">
            <a:avLst/>
          </a:prstGeom>
        </p:spPr>
        <p:txBody>
          <a:bodyPr anchor="t"/>
          <a:lstStyle>
            <a:lvl1pPr marL="0" indent="0" algn="ctr">
              <a:lnSpc>
                <a:spcPct val="150000"/>
              </a:lnSpc>
              <a:buNone/>
              <a:defRPr sz="1000" b="0" i="0">
                <a:solidFill>
                  <a:schemeClr val="bg1"/>
                </a:solidFill>
                <a:latin typeface="微软雅黑"/>
                <a:ea typeface="微软雅黑"/>
                <a:cs typeface="微软雅黑"/>
              </a:defRPr>
            </a:lvl1pPr>
            <a:lvl3pPr marL="635000" indent="0">
              <a:buNone/>
              <a:defRPr/>
            </a:lvl3pPr>
          </a:lstStyle>
          <a:p>
            <a:pPr lvl="0">
              <a:buNone/>
            </a:pPr>
            <a:r>
              <a:t>此处为正文，字体方正兰亭黑，字号10磅，字重Regular，行距1.5倍，色值#FFFFFF。</a:t>
            </a:r>
          </a:p>
        </p:txBody>
      </p:sp>
      <p:sp>
        <p:nvSpPr>
          <p:cNvPr id="24" name="文本占位符 3">
            <a:extLst>
              <a:ext uri="{FF2B5EF4-FFF2-40B4-BE49-F238E27FC236}">
                <a16:creationId xmlns:a16="http://schemas.microsoft.com/office/drawing/2014/main" id="{CFD1DA73-F938-43BB-9FBE-AEF5922A1089}"/>
              </a:ext>
            </a:extLst>
          </p:cNvPr>
          <p:cNvSpPr>
            <a:spLocks noGrp="1"/>
          </p:cNvSpPr>
          <p:nvPr>
            <p:ph type="body" idx="27" hasCustomPrompt="1"/>
          </p:nvPr>
        </p:nvSpPr>
        <p:spPr>
          <a:xfrm>
            <a:off x="6572983" y="5124107"/>
            <a:ext cx="2093112" cy="464004"/>
          </a:xfrm>
          <a:prstGeom prst="rect">
            <a:avLst/>
          </a:prstGeom>
        </p:spPr>
        <p:txBody>
          <a:bodyPr anchor="ctr"/>
          <a:lstStyle>
            <a:lvl1pPr marL="0" indent="0" algn="ctr">
              <a:buNone/>
              <a:defRPr sz="1600" b="0" i="0">
                <a:solidFill>
                  <a:schemeClr val="bg1"/>
                </a:solidFill>
                <a:latin typeface="微软雅黑"/>
                <a:ea typeface="微软雅黑"/>
                <a:cs typeface="微软雅黑"/>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AA1C7E30-AFE5-4C6B-A64B-6408C8ED5ED0}"/>
              </a:ext>
            </a:extLst>
          </p:cNvPr>
          <p:cNvSpPr>
            <a:spLocks noGrp="1"/>
          </p:cNvSpPr>
          <p:nvPr>
            <p:ph type="body" idx="28" hasCustomPrompt="1"/>
          </p:nvPr>
        </p:nvSpPr>
        <p:spPr>
          <a:xfrm>
            <a:off x="6565363" y="5532333"/>
            <a:ext cx="2093112" cy="841848"/>
          </a:xfrm>
          <a:prstGeom prst="rect">
            <a:avLst/>
          </a:prstGeom>
        </p:spPr>
        <p:txBody>
          <a:bodyPr anchor="t"/>
          <a:lstStyle>
            <a:lvl1pPr marL="0" indent="0" algn="ctr">
              <a:lnSpc>
                <a:spcPct val="150000"/>
              </a:lnSpc>
              <a:buNone/>
              <a:defRPr sz="1000" b="0" i="0">
                <a:solidFill>
                  <a:schemeClr val="bg1"/>
                </a:solidFill>
                <a:latin typeface="微软雅黑"/>
                <a:ea typeface="微软雅黑"/>
                <a:cs typeface="微软雅黑"/>
              </a:defRPr>
            </a:lvl1pPr>
            <a:lvl3pPr marL="635000" indent="0">
              <a:buNone/>
              <a:defRPr/>
            </a:lvl3pPr>
          </a:lstStyle>
          <a:p>
            <a:pPr lvl="0">
              <a:buNone/>
            </a:pPr>
            <a:r>
              <a:t>此处为正文，字体方正兰亭黑，字号10磅，字重Regular，行距1.5倍，色值#FFFFFF。</a:t>
            </a:r>
          </a:p>
        </p:txBody>
      </p:sp>
      <p:sp>
        <p:nvSpPr>
          <p:cNvPr id="26" name="文本占位符 3">
            <a:extLst>
              <a:ext uri="{FF2B5EF4-FFF2-40B4-BE49-F238E27FC236}">
                <a16:creationId xmlns:a16="http://schemas.microsoft.com/office/drawing/2014/main" id="{EFD09A48-96D2-446D-BE66-71F53A24D395}"/>
              </a:ext>
            </a:extLst>
          </p:cNvPr>
          <p:cNvSpPr>
            <a:spLocks noGrp="1"/>
          </p:cNvSpPr>
          <p:nvPr>
            <p:ph type="body" idx="29" hasCustomPrompt="1"/>
          </p:nvPr>
        </p:nvSpPr>
        <p:spPr>
          <a:xfrm>
            <a:off x="9628660" y="5124107"/>
            <a:ext cx="2093112" cy="464004"/>
          </a:xfrm>
          <a:prstGeom prst="rect">
            <a:avLst/>
          </a:prstGeom>
        </p:spPr>
        <p:txBody>
          <a:bodyPr anchor="ctr"/>
          <a:lstStyle>
            <a:lvl1pPr marL="0" indent="0" algn="ctr">
              <a:buNone/>
              <a:defRPr sz="1600" b="0" i="0">
                <a:solidFill>
                  <a:schemeClr val="bg1"/>
                </a:solidFill>
                <a:latin typeface="微软雅黑"/>
                <a:ea typeface="微软雅黑"/>
                <a:cs typeface="微软雅黑"/>
              </a:defRPr>
            </a:lvl1pPr>
            <a:lvl3pPr marL="635000" indent="0">
              <a:buNone/>
              <a:defRPr/>
            </a:lvl3pPr>
          </a:lstStyle>
          <a:p>
            <a:pPr lvl="0">
              <a:buNone/>
            </a:pPr>
            <a:r>
              <a:t>段落标题 16磅</a:t>
            </a:r>
          </a:p>
        </p:txBody>
      </p:sp>
      <p:sp>
        <p:nvSpPr>
          <p:cNvPr id="27" name="文本占位符 3">
            <a:extLst>
              <a:ext uri="{FF2B5EF4-FFF2-40B4-BE49-F238E27FC236}">
                <a16:creationId xmlns:a16="http://schemas.microsoft.com/office/drawing/2014/main" id="{BC607401-5DCD-4449-B384-44065123392D}"/>
              </a:ext>
            </a:extLst>
          </p:cNvPr>
          <p:cNvSpPr>
            <a:spLocks noGrp="1"/>
          </p:cNvSpPr>
          <p:nvPr>
            <p:ph type="body" idx="30" hasCustomPrompt="1"/>
          </p:nvPr>
        </p:nvSpPr>
        <p:spPr>
          <a:xfrm>
            <a:off x="9621040" y="5532333"/>
            <a:ext cx="2093112" cy="841848"/>
          </a:xfrm>
          <a:prstGeom prst="rect">
            <a:avLst/>
          </a:prstGeom>
        </p:spPr>
        <p:txBody>
          <a:bodyPr anchor="t"/>
          <a:lstStyle>
            <a:lvl1pPr marL="0" indent="0" algn="ctr">
              <a:lnSpc>
                <a:spcPct val="150000"/>
              </a:lnSpc>
              <a:buNone/>
              <a:defRPr sz="1000" b="0" i="0">
                <a:solidFill>
                  <a:schemeClr val="bg1"/>
                </a:solidFill>
                <a:latin typeface="微软雅黑"/>
                <a:ea typeface="微软雅黑"/>
                <a:cs typeface="微软雅黑"/>
              </a:defRPr>
            </a:lvl1pPr>
            <a:lvl3pPr marL="635000" indent="0">
              <a:buNone/>
              <a:defRPr/>
            </a:lvl3pPr>
          </a:lstStyle>
          <a:p>
            <a:pPr lvl="0">
              <a:buNone/>
            </a:pPr>
            <a:r>
              <a:t>此处为正文，字体方正兰亭黑，字号10磅，字重Regular，行距1.5倍，色值#FFFFFF。</a:t>
            </a:r>
          </a:p>
        </p:txBody>
      </p:sp>
      <p:sp>
        <p:nvSpPr>
          <p:cNvPr id="2" name="灯片编号占位符 1">
            <a:extLst>
              <a:ext uri="{FF2B5EF4-FFF2-40B4-BE49-F238E27FC236}">
                <a16:creationId xmlns:a16="http://schemas.microsoft.com/office/drawing/2014/main" id="{39A49A7F-79B3-4329-9A37-31E3F10E755B}"/>
              </a:ext>
            </a:extLst>
          </p:cNvPr>
          <p:cNvSpPr>
            <a:spLocks noGrp="1"/>
          </p:cNvSpPr>
          <p:nvPr>
            <p:ph type="sldNum" idx="10"/>
          </p:nvPr>
        </p:nvSpPr>
        <p:spPr>
          <a:xfrm>
            <a:off x="11686101" y="6540501"/>
            <a:ext cx="232436"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28" name="文本占位符 3">
            <a:extLst>
              <a:ext uri="{FF2B5EF4-FFF2-40B4-BE49-F238E27FC236}">
                <a16:creationId xmlns:a16="http://schemas.microsoft.com/office/drawing/2014/main" id="{7F543E61-600E-4595-A972-C9F716BE281D}"/>
              </a:ext>
            </a:extLst>
          </p:cNvPr>
          <p:cNvSpPr>
            <a:spLocks noGrp="1"/>
          </p:cNvSpPr>
          <p:nvPr>
            <p:ph type="body" idx="17" hasCustomPrompt="1"/>
          </p:nvPr>
        </p:nvSpPr>
        <p:spPr>
          <a:xfrm>
            <a:off x="416907" y="325416"/>
            <a:ext cx="6353061" cy="722313"/>
          </a:xfrm>
          <a:prstGeom prst="rect">
            <a:avLst/>
          </a:prstGeom>
        </p:spPr>
        <p:txBody>
          <a:bodyPr/>
          <a:lstStyle>
            <a:lvl1pPr marL="0" indent="0">
              <a:buNone/>
              <a:defRPr sz="3000" b="0" i="0">
                <a:solidFill>
                  <a:schemeClr val="bg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文-六图1">
    <p:spTree>
      <p:nvGrpSpPr>
        <p:cNvPr id="1" name=""/>
        <p:cNvGrpSpPr/>
        <p:nvPr/>
      </p:nvGrpSpPr>
      <p:grpSpPr>
        <a:xfrm>
          <a:off x="0" y="0"/>
          <a:ext cx="0" cy="0"/>
          <a:chOff x="0" y="0"/>
          <a:chExt cx="0" cy="0"/>
        </a:xfrm>
      </p:grpSpPr>
      <p:sp>
        <p:nvSpPr>
          <p:cNvPr id="11" name="图片占位符 2">
            <a:extLst>
              <a:ext uri="{FF2B5EF4-FFF2-40B4-BE49-F238E27FC236}">
                <a16:creationId xmlns:a16="http://schemas.microsoft.com/office/drawing/2014/main" id="{7E8BC448-F469-4B1E-8FED-A102F030A395}"/>
              </a:ext>
            </a:extLst>
          </p:cNvPr>
          <p:cNvSpPr>
            <a:spLocks noGrp="1"/>
          </p:cNvSpPr>
          <p:nvPr>
            <p:ph type="pic" idx="15" hasCustomPrompt="1"/>
          </p:nvPr>
        </p:nvSpPr>
        <p:spPr>
          <a:xfrm>
            <a:off x="856562" y="1856207"/>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2" name="图片占位符 2">
            <a:extLst>
              <a:ext uri="{FF2B5EF4-FFF2-40B4-BE49-F238E27FC236}">
                <a16:creationId xmlns:a16="http://schemas.microsoft.com/office/drawing/2014/main" id="{7377B69A-F456-4938-9C22-45E000010FB3}"/>
              </a:ext>
            </a:extLst>
          </p:cNvPr>
          <p:cNvSpPr>
            <a:spLocks noGrp="1"/>
          </p:cNvSpPr>
          <p:nvPr>
            <p:ph type="pic" idx="16" hasCustomPrompt="1"/>
          </p:nvPr>
        </p:nvSpPr>
        <p:spPr>
          <a:xfrm>
            <a:off x="4476212" y="1856206"/>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3" name="图片占位符 2">
            <a:extLst>
              <a:ext uri="{FF2B5EF4-FFF2-40B4-BE49-F238E27FC236}">
                <a16:creationId xmlns:a16="http://schemas.microsoft.com/office/drawing/2014/main" id="{BD494BEB-9EE9-499A-950E-FB8822176528}"/>
              </a:ext>
            </a:extLst>
          </p:cNvPr>
          <p:cNvSpPr>
            <a:spLocks noGrp="1"/>
          </p:cNvSpPr>
          <p:nvPr>
            <p:ph type="pic" idx="17" hasCustomPrompt="1"/>
          </p:nvPr>
        </p:nvSpPr>
        <p:spPr>
          <a:xfrm>
            <a:off x="8095863" y="1856205"/>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4" name="图片占位符 2">
            <a:extLst>
              <a:ext uri="{FF2B5EF4-FFF2-40B4-BE49-F238E27FC236}">
                <a16:creationId xmlns:a16="http://schemas.microsoft.com/office/drawing/2014/main" id="{6E71779C-A4C7-41CB-B98C-39158D1859FC}"/>
              </a:ext>
            </a:extLst>
          </p:cNvPr>
          <p:cNvSpPr>
            <a:spLocks noGrp="1"/>
          </p:cNvSpPr>
          <p:nvPr>
            <p:ph type="pic" idx="18" hasCustomPrompt="1"/>
          </p:nvPr>
        </p:nvSpPr>
        <p:spPr>
          <a:xfrm>
            <a:off x="856562" y="4300265"/>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26" name="图片占位符 2">
            <a:extLst>
              <a:ext uri="{FF2B5EF4-FFF2-40B4-BE49-F238E27FC236}">
                <a16:creationId xmlns:a16="http://schemas.microsoft.com/office/drawing/2014/main" id="{C2AA2788-6229-44A3-A8BC-53F39EBF1173}"/>
              </a:ext>
            </a:extLst>
          </p:cNvPr>
          <p:cNvSpPr>
            <a:spLocks noGrp="1"/>
          </p:cNvSpPr>
          <p:nvPr>
            <p:ph type="pic" idx="19" hasCustomPrompt="1"/>
          </p:nvPr>
        </p:nvSpPr>
        <p:spPr>
          <a:xfrm>
            <a:off x="4476212" y="4300264"/>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7" name="图片占位符 2">
            <a:extLst>
              <a:ext uri="{FF2B5EF4-FFF2-40B4-BE49-F238E27FC236}">
                <a16:creationId xmlns:a16="http://schemas.microsoft.com/office/drawing/2014/main" id="{74F57734-B790-4F0E-91F9-A0A74C36D86E}"/>
              </a:ext>
            </a:extLst>
          </p:cNvPr>
          <p:cNvSpPr>
            <a:spLocks noGrp="1"/>
          </p:cNvSpPr>
          <p:nvPr>
            <p:ph type="pic" idx="20" hasCustomPrompt="1"/>
          </p:nvPr>
        </p:nvSpPr>
        <p:spPr>
          <a:xfrm>
            <a:off x="8095863" y="4300263"/>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35" name="图片 13"/>
          <p:cNvPicPr>
            <a:picLocks noChangeAspect="1"/>
          </p:cNvPicPr>
          <p:nvPr/>
        </p:nvPicPr>
        <p:blipFill>
          <a:blip r:embed="rId2"/>
          <a:stretch>
            <a:fillRect/>
          </a:stretch>
        </p:blipFill>
        <p:spPr>
          <a:xfrm>
            <a:off x="11091386" y="193030"/>
            <a:ext cx="827151" cy="368622"/>
          </a:xfrm>
          <a:prstGeom prst="rect">
            <a:avLst/>
          </a:prstGeom>
        </p:spPr>
      </p:pic>
      <p:sp>
        <p:nvSpPr>
          <p:cNvPr id="10" name="灯片编号占位符 1">
            <a:extLst>
              <a:ext uri="{FF2B5EF4-FFF2-40B4-BE49-F238E27FC236}">
                <a16:creationId xmlns:a16="http://schemas.microsoft.com/office/drawing/2014/main" id="{73C76FA4-B777-4D6E-BCEB-2CEBA5C5678B}"/>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15" name="文本占位符 3">
            <a:extLst>
              <a:ext uri="{FF2B5EF4-FFF2-40B4-BE49-F238E27FC236}">
                <a16:creationId xmlns:a16="http://schemas.microsoft.com/office/drawing/2014/main" id="{BD5BF460-6C21-45C5-B203-43FE21F7577F}"/>
              </a:ext>
            </a:extLst>
          </p:cNvPr>
          <p:cNvSpPr>
            <a:spLocks noGrp="1"/>
          </p:cNvSpPr>
          <p:nvPr>
            <p:ph type="body" idx="21"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文-多图1">
    <p:spTree>
      <p:nvGrpSpPr>
        <p:cNvPr id="1" name=""/>
        <p:cNvGrpSpPr/>
        <p:nvPr/>
      </p:nvGrpSpPr>
      <p:grpSpPr>
        <a:xfrm>
          <a:off x="0" y="0"/>
          <a:ext cx="0" cy="0"/>
          <a:chOff x="0" y="0"/>
          <a:chExt cx="0" cy="0"/>
        </a:xfrm>
      </p:grpSpPr>
      <p:sp>
        <p:nvSpPr>
          <p:cNvPr id="10" name="Rectangle 23">
            <a:extLst>
              <a:ext uri="{FF2B5EF4-FFF2-40B4-BE49-F238E27FC236}">
                <a16:creationId xmlns:a16="http://schemas.microsoft.com/office/drawing/2014/main" id="{DC358BA2-0FBB-4EB7-84BB-E8F607D4AD4F}"/>
              </a:ext>
            </a:extLst>
          </p:cNvPr>
          <p:cNvSpPr>
            <a:spLocks noGrp="1"/>
          </p:cNvSpPr>
          <p:nvPr/>
        </p:nvSpPr>
        <p:spPr>
          <a:xfrm>
            <a:off x="3976463" y="1125538"/>
            <a:ext cx="2303462" cy="2303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bIns="288000" anchor="b"/>
          <a:lstStyle/>
          <a:p>
            <a:pPr marL="0" marR="0" lvl="0" indent="0" algn="ctr" defTabSz="412750">
              <a:lnSpc>
                <a:spcPct val="100000"/>
              </a:lnSpc>
              <a:spcBef>
                <a:spcPts val="0"/>
              </a:spcBef>
              <a:spcAft>
                <a:spcPts val="0"/>
              </a:spcAft>
              <a:buClrTx/>
              <a:buSzTx/>
              <a:buFontTx/>
              <a:buNone/>
            </a:pPr>
            <a:endParaRPr sz="3200" b="1" i="0" u="none" kern="0" cap="none" spc="0" baseline="0">
              <a:ln>
                <a:noFill/>
              </a:ln>
              <a:solidFill>
                <a:srgbClr val="FFFFFF"/>
              </a:solidFill>
              <a:latin typeface="微软雅黑"/>
              <a:ea typeface="微软雅黑"/>
              <a:cs typeface="微软雅黑"/>
            </a:endParaRPr>
          </a:p>
        </p:txBody>
      </p:sp>
      <p:sp>
        <p:nvSpPr>
          <p:cNvPr id="14" name="文本占位符 3">
            <a:extLst>
              <a:ext uri="{FF2B5EF4-FFF2-40B4-BE49-F238E27FC236}">
                <a16:creationId xmlns:a16="http://schemas.microsoft.com/office/drawing/2014/main" id="{8B42AA4E-EC7A-4563-AA5F-B9D0A19C40FD}"/>
              </a:ext>
            </a:extLst>
          </p:cNvPr>
          <p:cNvSpPr>
            <a:spLocks noGrp="1"/>
          </p:cNvSpPr>
          <p:nvPr>
            <p:ph type="body" idx="25" hasCustomPrompt="1"/>
          </p:nvPr>
        </p:nvSpPr>
        <p:spPr>
          <a:xfrm>
            <a:off x="4085891" y="1397029"/>
            <a:ext cx="2073651" cy="722313"/>
          </a:xfrm>
          <a:prstGeom prst="rect">
            <a:avLst/>
          </a:prstGeom>
        </p:spPr>
        <p:txBody>
          <a:bodyPr anchor="ctr"/>
          <a:lstStyle>
            <a:lvl1pPr marL="0" indent="0" algn="ctr">
              <a:buNone/>
              <a:defRPr sz="1600" b="0" i="0">
                <a:solidFill>
                  <a:schemeClr val="bg1"/>
                </a:solidFill>
                <a:latin typeface="微软雅黑"/>
                <a:ea typeface="微软雅黑"/>
                <a:cs typeface="微软雅黑"/>
              </a:defRPr>
            </a:lvl1pPr>
            <a:lvl3pPr marL="635000" indent="0">
              <a:buNone/>
              <a:defRPr/>
            </a:lvl3pPr>
          </a:lstStyle>
          <a:p>
            <a:pPr lvl="0">
              <a:buNone/>
            </a:pPr>
            <a:r>
              <a:t>段落标题 16磅</a:t>
            </a:r>
          </a:p>
        </p:txBody>
      </p:sp>
      <p:sp>
        <p:nvSpPr>
          <p:cNvPr id="15" name="文本占位符 3">
            <a:extLst>
              <a:ext uri="{FF2B5EF4-FFF2-40B4-BE49-F238E27FC236}">
                <a16:creationId xmlns:a16="http://schemas.microsoft.com/office/drawing/2014/main" id="{75AC9A44-0D4E-4B42-9AC6-1D14B3B66279}"/>
              </a:ext>
            </a:extLst>
          </p:cNvPr>
          <p:cNvSpPr>
            <a:spLocks noGrp="1"/>
          </p:cNvSpPr>
          <p:nvPr>
            <p:ph type="body" idx="26" hasCustomPrompt="1"/>
          </p:nvPr>
        </p:nvSpPr>
        <p:spPr>
          <a:xfrm>
            <a:off x="4085891" y="2036395"/>
            <a:ext cx="2073651" cy="841848"/>
          </a:xfrm>
          <a:prstGeom prst="rect">
            <a:avLst/>
          </a:prstGeom>
        </p:spPr>
        <p:txBody>
          <a:bodyPr anchor="t"/>
          <a:lstStyle>
            <a:lvl1pPr marL="0" indent="0" algn="ctr">
              <a:lnSpc>
                <a:spcPct val="150000"/>
              </a:lnSpc>
              <a:buNone/>
              <a:defRPr sz="1000" b="0" i="0">
                <a:solidFill>
                  <a:schemeClr val="bg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a:t>
            </a:r>
          </a:p>
        </p:txBody>
      </p:sp>
      <p:pic>
        <p:nvPicPr>
          <p:cNvPr id="20"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84291406-8444-447E-B9DB-D00CD3B9DD10}"/>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4396FD7E-0ECB-4833-B877-C8D7A4CB7B77}"/>
              </a:ext>
            </a:extLst>
          </p:cNvPr>
          <p:cNvSpPr>
            <a:spLocks noGrp="1"/>
          </p:cNvSpPr>
          <p:nvPr>
            <p:ph type="pic" idx="30" hasCustomPrompt="1"/>
          </p:nvPr>
        </p:nvSpPr>
        <p:spPr>
          <a:xfrm>
            <a:off x="1534874" y="1125538"/>
            <a:ext cx="2303762" cy="230346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08082BF8-ADB5-42A0-AAAB-0DFBDE70562C}"/>
              </a:ext>
            </a:extLst>
          </p:cNvPr>
          <p:cNvSpPr>
            <a:spLocks noGrp="1"/>
          </p:cNvSpPr>
          <p:nvPr>
            <p:ph type="pic" idx="31" hasCustomPrompt="1"/>
          </p:nvPr>
        </p:nvSpPr>
        <p:spPr>
          <a:xfrm>
            <a:off x="1534874" y="3575958"/>
            <a:ext cx="2830819"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C8013139-18DF-4995-A161-6E366355B53D}"/>
              </a:ext>
            </a:extLst>
          </p:cNvPr>
          <p:cNvSpPr>
            <a:spLocks noGrp="1"/>
          </p:cNvSpPr>
          <p:nvPr>
            <p:ph type="pic" idx="33" hasCustomPrompt="1"/>
          </p:nvPr>
        </p:nvSpPr>
        <p:spPr>
          <a:xfrm>
            <a:off x="7850770" y="3575958"/>
            <a:ext cx="2830819"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F823A42F-4259-421B-B86A-1CD040952BA6}"/>
              </a:ext>
            </a:extLst>
          </p:cNvPr>
          <p:cNvSpPr>
            <a:spLocks noGrp="1"/>
          </p:cNvSpPr>
          <p:nvPr>
            <p:ph type="pic" idx="34" hasCustomPrompt="1"/>
          </p:nvPr>
        </p:nvSpPr>
        <p:spPr>
          <a:xfrm>
            <a:off x="6417753" y="1125538"/>
            <a:ext cx="4263838" cy="230346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Picture Placeholder 8">
            <a:extLst>
              <a:ext uri="{FF2B5EF4-FFF2-40B4-BE49-F238E27FC236}">
                <a16:creationId xmlns:a16="http://schemas.microsoft.com/office/drawing/2014/main" id="{99D94312-4596-4982-8E6C-258CFA10A2FD}"/>
              </a:ext>
            </a:extLst>
          </p:cNvPr>
          <p:cNvSpPr>
            <a:spLocks noGrp="1"/>
          </p:cNvSpPr>
          <p:nvPr>
            <p:ph type="pic" idx="35" hasCustomPrompt="1"/>
          </p:nvPr>
        </p:nvSpPr>
        <p:spPr>
          <a:xfrm>
            <a:off x="4515226" y="3575958"/>
            <a:ext cx="3186012"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文本占位符 3">
            <a:extLst>
              <a:ext uri="{FF2B5EF4-FFF2-40B4-BE49-F238E27FC236}">
                <a16:creationId xmlns:a16="http://schemas.microsoft.com/office/drawing/2014/main" id="{ABADE4FE-B80B-48E0-A3C6-85CB9B7DEE41}"/>
              </a:ext>
            </a:extLst>
          </p:cNvPr>
          <p:cNvSpPr>
            <a:spLocks noGrp="1"/>
          </p:cNvSpPr>
          <p:nvPr>
            <p:ph type="body" idx="16" hasCustomPrompt="1"/>
          </p:nvPr>
        </p:nvSpPr>
        <p:spPr>
          <a:xfrm>
            <a:off x="416907" y="325416"/>
            <a:ext cx="6353061" cy="722313"/>
          </a:xfrm>
          <a:prstGeom prst="rect">
            <a:avLst/>
          </a:prstGeom>
        </p:spPr>
        <p:txBody>
          <a:bodyPr/>
          <a:lstStyle>
            <a:lvl1pPr marL="0" indent="0">
              <a:buNone/>
              <a:defRPr sz="3000" b="0" i="0">
                <a:solidFill>
                  <a:schemeClr val="tx1"/>
                </a:solidFill>
                <a:latin typeface="微软雅黑"/>
                <a:ea typeface="微软雅黑"/>
                <a:cs typeface="微软雅黑"/>
              </a:defRPr>
            </a:lvl1pPr>
            <a:lvl3pPr marL="635000" indent="0">
              <a:buNone/>
              <a:defRPr/>
            </a:lvl3pPr>
          </a:lstStyle>
          <a:p>
            <a:pPr lvl="0">
              <a:buNone/>
            </a:pPr>
            <a:r>
              <a:t>页面主标题 30磅</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black-空白">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左右-版式1">
    <p:spTree>
      <p:nvGrpSpPr>
        <p:cNvPr id="1" name=""/>
        <p:cNvGrpSpPr/>
        <p:nvPr/>
      </p:nvGrpSpPr>
      <p:grpSpPr>
        <a:xfrm>
          <a:off x="0" y="0"/>
          <a:ext cx="0" cy="0"/>
          <a:chOff x="0" y="0"/>
          <a:chExt cx="0" cy="0"/>
        </a:xfrm>
      </p:grpSpPr>
      <p:sp>
        <p:nvSpPr>
          <p:cNvPr id="13" name="矩形">
            <a:extLst>
              <a:ext uri="{FF2B5EF4-FFF2-40B4-BE49-F238E27FC236}">
                <a16:creationId xmlns:a16="http://schemas.microsoft.com/office/drawing/2014/main" id="{3A30F50E-CD0B-4FF8-924E-1DB3FE70B9DC}"/>
              </a:ext>
            </a:extLst>
          </p:cNvPr>
          <p:cNvSpPr>
            <a:spLocks noGrp="1"/>
          </p:cNvSpPr>
          <p:nvPr/>
        </p:nvSpPr>
        <p:spPr>
          <a:xfrm>
            <a:off x="-2788"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latin typeface="微软雅黑"/>
              <a:ea typeface="微软雅黑"/>
              <a:cs typeface="微软雅黑"/>
            </a:endParaRPr>
          </a:p>
        </p:txBody>
      </p:sp>
      <p:sp>
        <p:nvSpPr>
          <p:cNvPr id="8" name="文本占位符 3">
            <a:extLst>
              <a:ext uri="{FF2B5EF4-FFF2-40B4-BE49-F238E27FC236}">
                <a16:creationId xmlns:a16="http://schemas.microsoft.com/office/drawing/2014/main" id="{B2AC2A9C-2F91-430A-AFA0-914216B56DC9}"/>
              </a:ext>
            </a:extLst>
          </p:cNvPr>
          <p:cNvSpPr>
            <a:spLocks noGrp="1"/>
          </p:cNvSpPr>
          <p:nvPr>
            <p:ph type="body" idx="15" hasCustomPrompt="1"/>
          </p:nvPr>
        </p:nvSpPr>
        <p:spPr>
          <a:xfrm>
            <a:off x="416907" y="2290451"/>
            <a:ext cx="4842313" cy="722313"/>
          </a:xfrm>
          <a:prstGeom prst="rect">
            <a:avLst/>
          </a:prstGeom>
        </p:spPr>
        <p:txBody>
          <a:bodyPr/>
          <a:lstStyle>
            <a:lvl1pPr marL="0" indent="0">
              <a:buNone/>
              <a:defRPr sz="3000" b="0" i="0">
                <a:solidFill>
                  <a:schemeClr val="bg1"/>
                </a:solidFill>
                <a:latin typeface="微软雅黑"/>
                <a:ea typeface="微软雅黑"/>
                <a:cs typeface="微软雅黑"/>
              </a:defRPr>
            </a:lvl1pPr>
            <a:lvl3pPr marL="635000" indent="0">
              <a:buNone/>
              <a:defRPr/>
            </a:lvl3pPr>
          </a:lstStyle>
          <a:p>
            <a:pPr lvl="0">
              <a:buNone/>
            </a:pPr>
            <a:r>
              <a:t>页面主标题 30磅</a:t>
            </a:r>
          </a:p>
        </p:txBody>
      </p:sp>
      <p:pic>
        <p:nvPicPr>
          <p:cNvPr id="17"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B70EFD22-9D13-460A-9FC8-CF4E203C2056}"/>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white-空白带页码">
    <p:spTree>
      <p:nvGrpSpPr>
        <p:cNvPr id="1" name=""/>
        <p:cNvGrpSpPr/>
        <p:nvPr/>
      </p:nvGrpSpPr>
      <p:grpSpPr>
        <a:xfrm>
          <a:off x="0" y="0"/>
          <a:ext cx="0" cy="0"/>
          <a:chOff x="0" y="0"/>
          <a:chExt cx="0" cy="0"/>
        </a:xfrm>
      </p:grpSpPr>
      <p:sp>
        <p:nvSpPr>
          <p:cNvPr id="3" name="灯片编号占位符 1">
            <a:extLst>
              <a:ext uri="{FF2B5EF4-FFF2-40B4-BE49-F238E27FC236}">
                <a16:creationId xmlns:a16="http://schemas.microsoft.com/office/drawing/2014/main" id="{EABC05CA-0D11-4667-918A-1BD782EDB16B}"/>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左右-版式2">
    <p:spTree>
      <p:nvGrpSpPr>
        <p:cNvPr id="1" name=""/>
        <p:cNvGrpSpPr/>
        <p:nvPr/>
      </p:nvGrpSpPr>
      <p:grpSpPr>
        <a:xfrm>
          <a:off x="0" y="0"/>
          <a:ext cx="0" cy="0"/>
          <a:chOff x="0" y="0"/>
          <a:chExt cx="0" cy="0"/>
        </a:xfrm>
      </p:grpSpPr>
      <p:sp>
        <p:nvSpPr>
          <p:cNvPr id="22" name="文本占位符 3">
            <a:extLst>
              <a:ext uri="{FF2B5EF4-FFF2-40B4-BE49-F238E27FC236}">
                <a16:creationId xmlns:a16="http://schemas.microsoft.com/office/drawing/2014/main" id="{4690508F-8B12-4543-A161-737A778F1A9E}"/>
              </a:ext>
            </a:extLst>
          </p:cNvPr>
          <p:cNvSpPr>
            <a:spLocks noGrp="1"/>
          </p:cNvSpPr>
          <p:nvPr>
            <p:ph type="body" idx="26" hasCustomPrompt="1"/>
          </p:nvPr>
        </p:nvSpPr>
        <p:spPr>
          <a:xfrm>
            <a:off x="5841216" y="5324031"/>
            <a:ext cx="4462281"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此处为正文，字体方正兰亭黑，字号10磅，字重Regular，行距1.5倍，色值#000000。段落与表格左对齐。</a:t>
            </a:r>
          </a:p>
        </p:txBody>
      </p:sp>
      <p:sp>
        <p:nvSpPr>
          <p:cNvPr id="21" name="图表占位符 20">
            <a:extLst>
              <a:ext uri="{FF2B5EF4-FFF2-40B4-BE49-F238E27FC236}">
                <a16:creationId xmlns:a16="http://schemas.microsoft.com/office/drawing/2014/main" id="{D7755386-87C3-40BA-810C-CD51DBABBE8C}"/>
              </a:ext>
            </a:extLst>
          </p:cNvPr>
          <p:cNvSpPr>
            <a:spLocks noGrp="1"/>
          </p:cNvSpPr>
          <p:nvPr>
            <p:ph type="chart" idx="39" hasCustomPrompt="1"/>
          </p:nvPr>
        </p:nvSpPr>
        <p:spPr>
          <a:xfrm>
            <a:off x="5206838" y="1176338"/>
            <a:ext cx="5731037"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
        <p:nvSpPr>
          <p:cNvPr id="4" name="矩形">
            <a:extLst>
              <a:ext uri="{FF2B5EF4-FFF2-40B4-BE49-F238E27FC236}">
                <a16:creationId xmlns:a16="http://schemas.microsoft.com/office/drawing/2014/main" id="{5BC7AF24-AF98-41AE-B929-C88174D983BF}"/>
              </a:ext>
            </a:extLst>
          </p:cNvPr>
          <p:cNvSpPr>
            <a:spLocks noGrp="1"/>
          </p:cNvSpPr>
          <p:nvPr/>
        </p:nvSpPr>
        <p:spPr>
          <a:xfrm>
            <a:off x="-2788" y="-4234"/>
            <a:ext cx="38077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pic>
        <p:nvPicPr>
          <p:cNvPr id="27"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6BB7C93E-2F80-4657-8BAC-7E8790360755}"/>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10" name="文本占位符 20">
            <a:extLst>
              <a:ext uri="{FF2B5EF4-FFF2-40B4-BE49-F238E27FC236}">
                <a16:creationId xmlns:a16="http://schemas.microsoft.com/office/drawing/2014/main" id="{67BA48AD-00D3-4603-9213-9BB0EC1D0E90}"/>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1" name="文本占位符 20">
            <a:extLst>
              <a:ext uri="{FF2B5EF4-FFF2-40B4-BE49-F238E27FC236}">
                <a16:creationId xmlns:a16="http://schemas.microsoft.com/office/drawing/2014/main" id="{23CBE481-FE68-4F05-B782-AF7E39D9C8A5}"/>
              </a:ext>
            </a:extLst>
          </p:cNvPr>
          <p:cNvSpPr>
            <a:spLocks noGrp="1"/>
          </p:cNvSpPr>
          <p:nvPr>
            <p:ph type="body" idx="32" hasCustomPrompt="1"/>
          </p:nvPr>
        </p:nvSpPr>
        <p:spPr>
          <a:xfrm>
            <a:off x="427022" y="2832538"/>
            <a:ext cx="297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2" name="文本占位符 20">
            <a:extLst>
              <a:ext uri="{FF2B5EF4-FFF2-40B4-BE49-F238E27FC236}">
                <a16:creationId xmlns:a16="http://schemas.microsoft.com/office/drawing/2014/main" id="{B3B3A226-33E2-4335-8721-F5D27EAFC62F}"/>
              </a:ext>
            </a:extLst>
          </p:cNvPr>
          <p:cNvSpPr>
            <a:spLocks noGrp="1"/>
          </p:cNvSpPr>
          <p:nvPr>
            <p:ph type="body" idx="34" hasCustomPrompt="1"/>
          </p:nvPr>
        </p:nvSpPr>
        <p:spPr>
          <a:xfrm>
            <a:off x="427022" y="4475852"/>
            <a:ext cx="297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4" name="文本占位符 20">
            <a:extLst>
              <a:ext uri="{FF2B5EF4-FFF2-40B4-BE49-F238E27FC236}">
                <a16:creationId xmlns:a16="http://schemas.microsoft.com/office/drawing/2014/main" id="{7779F61B-43BF-4116-9C46-B54006F55C7E}"/>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5" name="文本占位符 20">
            <a:extLst>
              <a:ext uri="{FF2B5EF4-FFF2-40B4-BE49-F238E27FC236}">
                <a16:creationId xmlns:a16="http://schemas.microsoft.com/office/drawing/2014/main" id="{C128D063-8E28-4082-BB97-C9DF3CAFB947}"/>
              </a:ext>
            </a:extLst>
          </p:cNvPr>
          <p:cNvSpPr>
            <a:spLocks noGrp="1"/>
          </p:cNvSpPr>
          <p:nvPr>
            <p:ph type="body" idx="33" hasCustomPrompt="1"/>
          </p:nvPr>
        </p:nvSpPr>
        <p:spPr>
          <a:xfrm>
            <a:off x="427021" y="39621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左右-版式3">
    <p:spTree>
      <p:nvGrpSpPr>
        <p:cNvPr id="1" name=""/>
        <p:cNvGrpSpPr/>
        <p:nvPr/>
      </p:nvGrpSpPr>
      <p:grpSpPr>
        <a:xfrm>
          <a:off x="0" y="0"/>
          <a:ext cx="0" cy="0"/>
          <a:chOff x="0" y="0"/>
          <a:chExt cx="0" cy="0"/>
        </a:xfrm>
      </p:grpSpPr>
      <p:pic>
        <p:nvPicPr>
          <p:cNvPr id="22"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FF446218-497D-4ED6-ACC3-ED9F18F6498F}"/>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8" name="矩形">
            <a:extLst>
              <a:ext uri="{FF2B5EF4-FFF2-40B4-BE49-F238E27FC236}">
                <a16:creationId xmlns:a16="http://schemas.microsoft.com/office/drawing/2014/main" id="{2568F523-3077-4288-A28D-FAC0BB302A40}"/>
              </a:ext>
            </a:extLst>
          </p:cNvPr>
          <p:cNvSpPr>
            <a:spLocks noGrp="1"/>
          </p:cNvSpPr>
          <p:nvPr/>
        </p:nvSpPr>
        <p:spPr>
          <a:xfrm>
            <a:off x="-2788" y="-4234"/>
            <a:ext cx="4647046"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sp>
        <p:nvSpPr>
          <p:cNvPr id="11" name="文本占位符 20">
            <a:extLst>
              <a:ext uri="{FF2B5EF4-FFF2-40B4-BE49-F238E27FC236}">
                <a16:creationId xmlns:a16="http://schemas.microsoft.com/office/drawing/2014/main" id="{64364CD8-72B4-4C88-B996-F6A93263EF28}"/>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6" name="文本占位符 20">
            <a:extLst>
              <a:ext uri="{FF2B5EF4-FFF2-40B4-BE49-F238E27FC236}">
                <a16:creationId xmlns:a16="http://schemas.microsoft.com/office/drawing/2014/main" id="{F6CF9A18-ED65-4709-9D1F-27B622222EE6}"/>
              </a:ext>
            </a:extLst>
          </p:cNvPr>
          <p:cNvSpPr>
            <a:spLocks noGrp="1"/>
          </p:cNvSpPr>
          <p:nvPr>
            <p:ph type="body" idx="32" hasCustomPrompt="1"/>
          </p:nvPr>
        </p:nvSpPr>
        <p:spPr>
          <a:xfrm>
            <a:off x="427022" y="2832538"/>
            <a:ext cx="360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7" name="文本占位符 20">
            <a:extLst>
              <a:ext uri="{FF2B5EF4-FFF2-40B4-BE49-F238E27FC236}">
                <a16:creationId xmlns:a16="http://schemas.microsoft.com/office/drawing/2014/main" id="{C250C2A0-3E56-45E3-AA83-C97646C6958C}"/>
              </a:ext>
            </a:extLst>
          </p:cNvPr>
          <p:cNvSpPr>
            <a:spLocks noGrp="1"/>
          </p:cNvSpPr>
          <p:nvPr>
            <p:ph type="body" idx="33" hasCustomPrompt="1"/>
          </p:nvPr>
        </p:nvSpPr>
        <p:spPr>
          <a:xfrm>
            <a:off x="427021"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8" name="文本占位符 20">
            <a:extLst>
              <a:ext uri="{FF2B5EF4-FFF2-40B4-BE49-F238E27FC236}">
                <a16:creationId xmlns:a16="http://schemas.microsoft.com/office/drawing/2014/main" id="{3A33DB2B-C573-4F34-9B63-B4AD8B841078}"/>
              </a:ext>
            </a:extLst>
          </p:cNvPr>
          <p:cNvSpPr>
            <a:spLocks noGrp="1"/>
          </p:cNvSpPr>
          <p:nvPr>
            <p:ph type="body" idx="34" hasCustomPrompt="1"/>
          </p:nvPr>
        </p:nvSpPr>
        <p:spPr>
          <a:xfrm>
            <a:off x="427022" y="4209152"/>
            <a:ext cx="3600000"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19" name="文本占位符 20">
            <a:extLst>
              <a:ext uri="{FF2B5EF4-FFF2-40B4-BE49-F238E27FC236}">
                <a16:creationId xmlns:a16="http://schemas.microsoft.com/office/drawing/2014/main" id="{AFB259B5-F311-4CCC-AE56-9694536D2D16}"/>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2" name="图表占位符 20">
            <a:extLst>
              <a:ext uri="{FF2B5EF4-FFF2-40B4-BE49-F238E27FC236}">
                <a16:creationId xmlns:a16="http://schemas.microsoft.com/office/drawing/2014/main" id="{01EE70F3-7DC6-4368-AF5E-CD3158BDCC67}"/>
              </a:ext>
            </a:extLst>
          </p:cNvPr>
          <p:cNvSpPr>
            <a:spLocks noGrp="1"/>
          </p:cNvSpPr>
          <p:nvPr>
            <p:ph type="chart" idx="39" hasCustomPrompt="1"/>
          </p:nvPr>
        </p:nvSpPr>
        <p:spPr>
          <a:xfrm>
            <a:off x="5580103" y="1176338"/>
            <a:ext cx="5731037"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
        <p:nvSpPr>
          <p:cNvPr id="20" name="文本占位符 3">
            <a:extLst>
              <a:ext uri="{FF2B5EF4-FFF2-40B4-BE49-F238E27FC236}">
                <a16:creationId xmlns:a16="http://schemas.microsoft.com/office/drawing/2014/main" id="{8245FD0F-1C73-48E0-A77B-222E33367DA3}"/>
              </a:ext>
            </a:extLst>
          </p:cNvPr>
          <p:cNvSpPr>
            <a:spLocks noGrp="1"/>
          </p:cNvSpPr>
          <p:nvPr>
            <p:ph type="body" idx="26" hasCustomPrompt="1"/>
          </p:nvPr>
        </p:nvSpPr>
        <p:spPr>
          <a:xfrm>
            <a:off x="6214480" y="5324031"/>
            <a:ext cx="4462281"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此处为正文，字体方正兰亭黑，字号10磅，字重Regular，行距1.5倍，色值#000000。段落与表格左对齐。</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左右-版式4">
    <p:spTree>
      <p:nvGrpSpPr>
        <p:cNvPr id="1" name=""/>
        <p:cNvGrpSpPr/>
        <p:nvPr/>
      </p:nvGrpSpPr>
      <p:grpSpPr>
        <a:xfrm>
          <a:off x="0" y="0"/>
          <a:ext cx="0" cy="0"/>
          <a:chOff x="0" y="0"/>
          <a:chExt cx="0" cy="0"/>
        </a:xfrm>
      </p:grpSpPr>
      <p:sp>
        <p:nvSpPr>
          <p:cNvPr id="16" name="文本占位符 3">
            <a:extLst>
              <a:ext uri="{FF2B5EF4-FFF2-40B4-BE49-F238E27FC236}">
                <a16:creationId xmlns:a16="http://schemas.microsoft.com/office/drawing/2014/main" id="{20567F58-551D-45DB-9B52-84C10FBB172B}"/>
              </a:ext>
            </a:extLst>
          </p:cNvPr>
          <p:cNvSpPr>
            <a:spLocks noGrp="1"/>
          </p:cNvSpPr>
          <p:nvPr>
            <p:ph type="body" idx="26" hasCustomPrompt="1"/>
          </p:nvPr>
        </p:nvSpPr>
        <p:spPr>
          <a:xfrm>
            <a:off x="7223822" y="5324031"/>
            <a:ext cx="4005244" cy="841848"/>
          </a:xfrm>
          <a:prstGeom prst="rect">
            <a:avLst/>
          </a:prstGeom>
        </p:spPr>
        <p:txBody>
          <a:bodyPr anchor="t"/>
          <a:lstStyle>
            <a:lvl1pPr marL="0" indent="0" algn="l">
              <a:lnSpc>
                <a:spcPct val="150000"/>
              </a:lnSpc>
              <a:buNone/>
              <a:defRPr sz="1000" b="0" i="0">
                <a:solidFill>
                  <a:schemeClr val="tx1"/>
                </a:solidFill>
                <a:latin typeface="微软雅黑"/>
                <a:ea typeface="微软雅黑"/>
                <a:cs typeface="微软雅黑"/>
              </a:defRPr>
            </a:lvl1pPr>
            <a:lvl3pPr marL="635000" indent="0">
              <a:buNone/>
              <a:defRPr/>
            </a:lvl3pPr>
          </a:lstStyle>
          <a:p>
            <a:pPr lvl="0">
              <a:buNone/>
            </a:pPr>
            <a:r>
              <a:t>此处为正文，字体方正兰亭黑，字号10磅，字重Regular，行距1.5倍，色值#000000。段落与表格左对齐。</a:t>
            </a:r>
          </a:p>
        </p:txBody>
      </p:sp>
      <p:pic>
        <p:nvPicPr>
          <p:cNvPr id="27" name="图片 5"/>
          <p:cNvPicPr>
            <a:picLocks noChangeAspect="1"/>
          </p:cNvPicPr>
          <p:nvPr/>
        </p:nvPicPr>
        <p:blipFill>
          <a:blip r:embed="rId2"/>
          <a:stretch>
            <a:fillRect/>
          </a:stretch>
        </p:blipFill>
        <p:spPr>
          <a:xfrm>
            <a:off x="11091386" y="193030"/>
            <a:ext cx="827151" cy="368622"/>
          </a:xfrm>
          <a:prstGeom prst="rect">
            <a:avLst/>
          </a:prstGeom>
        </p:spPr>
      </p:pic>
      <p:sp>
        <p:nvSpPr>
          <p:cNvPr id="2" name="灯片编号占位符 1">
            <a:extLst>
              <a:ext uri="{FF2B5EF4-FFF2-40B4-BE49-F238E27FC236}">
                <a16:creationId xmlns:a16="http://schemas.microsoft.com/office/drawing/2014/main" id="{A3269502-CB9A-4022-866F-F54CD711B792}"/>
              </a:ext>
            </a:extLst>
          </p:cNvPr>
          <p:cNvSpPr>
            <a:spLocks noGrp="1"/>
          </p:cNvSpPr>
          <p:nvPr>
            <p:ph type="sldNum" idx="10"/>
          </p:nvPr>
        </p:nvSpPr>
        <p:spPr>
          <a:xfrm>
            <a:off x="11686102" y="6540501"/>
            <a:ext cx="232435" cy="225703"/>
          </a:xfrm>
          <a:prstGeom prst="rect">
            <a:avLst/>
          </a:prstGeom>
        </p:spPr>
        <p:txBody>
          <a:bodyPr/>
          <a:lstStyle>
            <a:lvl1pPr>
              <a:buNone/>
              <a:defRPr sz="800">
                <a:latin typeface="微软雅黑"/>
                <a:ea typeface="微软雅黑"/>
                <a:cs typeface="微软雅黑"/>
              </a:defRPr>
            </a:lvl1pPr>
          </a:lstStyle>
          <a:p>
            <a:fld id="{86CB4B4D-7CA3-9044-876B-883B54F8677D}" type="slidenum">
              <a:t>‹#›</a:t>
            </a:fld>
            <a:endParaRPr/>
          </a:p>
        </p:txBody>
      </p:sp>
      <p:sp>
        <p:nvSpPr>
          <p:cNvPr id="9" name="矩形">
            <a:extLst>
              <a:ext uri="{FF2B5EF4-FFF2-40B4-BE49-F238E27FC236}">
                <a16:creationId xmlns:a16="http://schemas.microsoft.com/office/drawing/2014/main" id="{1ACDC352-9BB7-4EF3-B68C-10D12D5FFD2B}"/>
              </a:ext>
            </a:extLst>
          </p:cNvPr>
          <p:cNvSpPr>
            <a:spLocks noGrp="1"/>
          </p:cNvSpPr>
          <p:nvPr/>
        </p:nvSpPr>
        <p:spPr>
          <a:xfrm>
            <a:off x="-2788"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latin typeface="微软雅黑"/>
              <a:ea typeface="微软雅黑"/>
              <a:cs typeface="微软雅黑"/>
            </a:endParaRPr>
          </a:p>
        </p:txBody>
      </p:sp>
      <p:sp>
        <p:nvSpPr>
          <p:cNvPr id="18" name="文本占位符 20">
            <a:extLst>
              <a:ext uri="{FF2B5EF4-FFF2-40B4-BE49-F238E27FC236}">
                <a16:creationId xmlns:a16="http://schemas.microsoft.com/office/drawing/2014/main" id="{241D6020-B823-4EC2-87C0-A806E0D041C9}"/>
              </a:ext>
            </a:extLst>
          </p:cNvPr>
          <p:cNvSpPr>
            <a:spLocks noGrp="1"/>
          </p:cNvSpPr>
          <p:nvPr>
            <p:ph type="body" idx="15" hasCustomPrompt="1"/>
          </p:nvPr>
        </p:nvSpPr>
        <p:spPr>
          <a:xfrm>
            <a:off x="457501" y="1301521"/>
            <a:ext cx="3100387" cy="766763"/>
          </a:xfrm>
          <a:prstGeom prst="rect">
            <a:avLst/>
          </a:prstGeom>
        </p:spPr>
        <p:txBody>
          <a:bodyPr/>
          <a:lstStyle>
            <a:lvl1pPr marL="0" indent="0">
              <a:buNone/>
              <a:defRPr sz="3000" b="1" i="0">
                <a:solidFill>
                  <a:schemeClr val="bg1"/>
                </a:solidFill>
                <a:latin typeface="微软雅黑"/>
                <a:ea typeface="微软雅黑"/>
                <a:cs typeface="微软雅黑"/>
              </a:defRPr>
            </a:lvl1pPr>
          </a:lstStyle>
          <a:p>
            <a:pPr lvl="0">
              <a:buNone/>
            </a:pPr>
            <a:r>
              <a:t>页面主标题 30磅</a:t>
            </a:r>
          </a:p>
        </p:txBody>
      </p:sp>
      <p:sp>
        <p:nvSpPr>
          <p:cNvPr id="19" name="文本占位符 20">
            <a:extLst>
              <a:ext uri="{FF2B5EF4-FFF2-40B4-BE49-F238E27FC236}">
                <a16:creationId xmlns:a16="http://schemas.microsoft.com/office/drawing/2014/main" id="{478F5881-D096-46EB-B3E2-8DF7D36C88C9}"/>
              </a:ext>
            </a:extLst>
          </p:cNvPr>
          <p:cNvSpPr>
            <a:spLocks noGrp="1"/>
          </p:cNvSpPr>
          <p:nvPr>
            <p:ph type="body" idx="32" hasCustomPrompt="1"/>
          </p:nvPr>
        </p:nvSpPr>
        <p:spPr>
          <a:xfrm>
            <a:off x="427022" y="2832538"/>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20" name="文本占位符 20">
            <a:extLst>
              <a:ext uri="{FF2B5EF4-FFF2-40B4-BE49-F238E27FC236}">
                <a16:creationId xmlns:a16="http://schemas.microsoft.com/office/drawing/2014/main" id="{864F9F7E-4AEB-4E55-BF30-D55758C9738D}"/>
              </a:ext>
            </a:extLst>
          </p:cNvPr>
          <p:cNvSpPr>
            <a:spLocks noGrp="1"/>
          </p:cNvSpPr>
          <p:nvPr>
            <p:ph type="body" idx="34" hasCustomPrompt="1"/>
          </p:nvPr>
        </p:nvSpPr>
        <p:spPr>
          <a:xfrm>
            <a:off x="427022" y="4209152"/>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21" name="文本占位符 20">
            <a:extLst>
              <a:ext uri="{FF2B5EF4-FFF2-40B4-BE49-F238E27FC236}">
                <a16:creationId xmlns:a16="http://schemas.microsoft.com/office/drawing/2014/main" id="{44929FCF-254C-4248-BA4F-174994A0D9AC}"/>
              </a:ext>
            </a:extLst>
          </p:cNvPr>
          <p:cNvSpPr>
            <a:spLocks noGrp="1"/>
          </p:cNvSpPr>
          <p:nvPr>
            <p:ph type="body" idx="36" hasCustomPrompt="1"/>
          </p:nvPr>
        </p:nvSpPr>
        <p:spPr>
          <a:xfrm>
            <a:off x="427022" y="5580139"/>
            <a:ext cx="5219398" cy="766763"/>
          </a:xfrm>
          <a:prstGeom prst="rect">
            <a:avLst/>
          </a:prstGeom>
        </p:spPr>
        <p:txBody>
          <a:bodyPr/>
          <a:lstStyle>
            <a:lvl1pPr marL="0" indent="0">
              <a:lnSpc>
                <a:spcPct val="150000"/>
              </a:lnSpc>
              <a:buNone/>
              <a:defRPr sz="1200" b="0" i="0">
                <a:solidFill>
                  <a:schemeClr val="bg1"/>
                </a:solidFill>
                <a:latin typeface="微软雅黑"/>
                <a:ea typeface="微软雅黑"/>
                <a:cs typeface="微软雅黑"/>
              </a:defRPr>
            </a:lvl1pPr>
          </a:lstStyle>
          <a:p>
            <a:pPr lvl="0">
              <a:buNone/>
            </a:pPr>
            <a:r>
              <a:t>此处为正文，字体方正兰亭黑，字号12磅，字重Regular，行距1.5倍，色值#FFFFFF。</a:t>
            </a:r>
          </a:p>
        </p:txBody>
      </p:sp>
      <p:sp>
        <p:nvSpPr>
          <p:cNvPr id="22" name="文本占位符 20">
            <a:extLst>
              <a:ext uri="{FF2B5EF4-FFF2-40B4-BE49-F238E27FC236}">
                <a16:creationId xmlns:a16="http://schemas.microsoft.com/office/drawing/2014/main" id="{500C1238-A437-4818-B28A-BE1C5C063E4C}"/>
              </a:ext>
            </a:extLst>
          </p:cNvPr>
          <p:cNvSpPr>
            <a:spLocks noGrp="1"/>
          </p:cNvSpPr>
          <p:nvPr>
            <p:ph type="body" idx="37" hasCustomPrompt="1"/>
          </p:nvPr>
        </p:nvSpPr>
        <p:spPr>
          <a:xfrm>
            <a:off x="427021"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chemeClr val="bg1"/>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3" name="文本占位符 20">
            <a:extLst>
              <a:ext uri="{FF2B5EF4-FFF2-40B4-BE49-F238E27FC236}">
                <a16:creationId xmlns:a16="http://schemas.microsoft.com/office/drawing/2014/main" id="{CCCBE329-D25C-402C-A0DC-DEEB2A3968AC}"/>
              </a:ext>
            </a:extLst>
          </p:cNvPr>
          <p:cNvSpPr>
            <a:spLocks noGrp="1"/>
          </p:cNvSpPr>
          <p:nvPr>
            <p:ph type="body" idx="33" hasCustomPrompt="1"/>
          </p:nvPr>
        </p:nvSpPr>
        <p:spPr>
          <a:xfrm>
            <a:off x="427021"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4" name="文本占位符 20">
            <a:extLst>
              <a:ext uri="{FF2B5EF4-FFF2-40B4-BE49-F238E27FC236}">
                <a16:creationId xmlns:a16="http://schemas.microsoft.com/office/drawing/2014/main" id="{FF16F3A6-2411-4171-9183-10B3C90ECDAE}"/>
              </a:ext>
            </a:extLst>
          </p:cNvPr>
          <p:cNvSpPr>
            <a:spLocks noGrp="1"/>
          </p:cNvSpPr>
          <p:nvPr>
            <p:ph type="body" idx="38" hasCustomPrompt="1"/>
          </p:nvPr>
        </p:nvSpPr>
        <p:spPr>
          <a:xfrm>
            <a:off x="427021" y="507700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2" name="图表占位符 20">
            <a:extLst>
              <a:ext uri="{FF2B5EF4-FFF2-40B4-BE49-F238E27FC236}">
                <a16:creationId xmlns:a16="http://schemas.microsoft.com/office/drawing/2014/main" id="{80115452-B97E-4588-83E8-508F748075A5}"/>
              </a:ext>
            </a:extLst>
          </p:cNvPr>
          <p:cNvSpPr>
            <a:spLocks noGrp="1"/>
          </p:cNvSpPr>
          <p:nvPr>
            <p:ph type="chart" idx="39" hasCustomPrompt="1"/>
          </p:nvPr>
        </p:nvSpPr>
        <p:spPr>
          <a:xfrm>
            <a:off x="6802670" y="1176338"/>
            <a:ext cx="4817153"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D120D77-9F2E-4032-A561-9F1CDE62E84B}"/>
              </a:ext>
            </a:extLst>
          </p:cNvPr>
          <p:cNvSpPr>
            <a:spLocks noGrp="1"/>
          </p:cNvSpPr>
          <p:nvPr>
            <p:ph type="body" idx="10" hasCustomPrompt="1"/>
          </p:nvPr>
        </p:nvSpPr>
        <p:spPr>
          <a:xfrm>
            <a:off x="5970009" y="2348521"/>
            <a:ext cx="4708412" cy="408745"/>
          </a:xfrm>
        </p:spPr>
        <p:txBody>
          <a:bodyPr lIns="0" tIns="0" rIns="0" bIns="0">
            <a:normAutofit/>
          </a:bodyPr>
          <a:lstStyle>
            <a:lvl1pPr marL="0" indent="0">
              <a:buNone/>
              <a:defRPr sz="2000">
                <a:solidFill>
                  <a:schemeClr val="accent1"/>
                </a:solidFill>
                <a:latin typeface="微软雅黑"/>
                <a:ea typeface="微软雅黑"/>
                <a:cs typeface="微软雅黑"/>
              </a:defRPr>
            </a:lvl1pPr>
          </a:lstStyle>
          <a:p>
            <a:pPr lvl="0">
              <a:buNone/>
            </a:pPr>
            <a:r>
              <a:t>Just Welcome</a:t>
            </a:r>
          </a:p>
        </p:txBody>
      </p:sp>
      <p:sp>
        <p:nvSpPr>
          <p:cNvPr id="6" name="Text Placeholder 5">
            <a:extLst>
              <a:ext uri="{FF2B5EF4-FFF2-40B4-BE49-F238E27FC236}">
                <a16:creationId xmlns:a16="http://schemas.microsoft.com/office/drawing/2014/main" id="{06F183FD-C263-4338-AA33-A7C11275FE25}"/>
              </a:ext>
            </a:extLst>
          </p:cNvPr>
          <p:cNvSpPr>
            <a:spLocks noGrp="1"/>
          </p:cNvSpPr>
          <p:nvPr>
            <p:ph type="body" idx="11" hasCustomPrompt="1"/>
          </p:nvPr>
        </p:nvSpPr>
        <p:spPr>
          <a:xfrm>
            <a:off x="5970009" y="2957434"/>
            <a:ext cx="4699102" cy="2363275"/>
          </a:xfrm>
        </p:spPr>
        <p:txBody>
          <a:bodyPr lIns="0" tIns="0" rIns="0" bIns="0">
            <a:normAutofit/>
          </a:bodyPr>
          <a:lstStyle>
            <a:lvl1pPr marL="0" indent="0">
              <a:lnSpc>
                <a:spcPts val="1400"/>
              </a:lnSpc>
              <a:buNone/>
              <a:defRPr sz="1050">
                <a:solidFill>
                  <a:schemeClr val="bg1">
                    <a:lumMod val="50000"/>
                  </a:schemeClr>
                </a:solidFill>
                <a:latin typeface="微软雅黑"/>
                <a:ea typeface="微软雅黑"/>
                <a:cs typeface="微软雅黑"/>
              </a:defRPr>
            </a:lvl1pPr>
          </a:lstStyle>
          <a:p>
            <a:pPr lvl="0">
              <a:buNone/>
            </a:pPr>
            <a:r>
              <a:t>conseSed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a:t>
            </a:r>
          </a:p>
          <a:p>
            <a:pPr lvl="0">
              <a:buNone/>
            </a:pPr>
            <a:r>
              <a:t>fugit, sed quia consequuntur magni dolores eos qui ratione voluptatem sequi nesciunt. Neque porro quisquam est, ui dolorem ipsum quia dolor sit amet, consectetur, adipisci velit, sed quia non numquam eius muoidi tempora incidunt ut labore et dolore magnam aliquam quaerat voluptatem. Ut equae ab illo inventore veritatis et quasi architecto beatae vitae dicta sunt</a:t>
            </a:r>
          </a:p>
        </p:txBody>
      </p:sp>
      <p:sp>
        <p:nvSpPr>
          <p:cNvPr id="7" name="Picture Placeholder 6">
            <a:extLst>
              <a:ext uri="{FF2B5EF4-FFF2-40B4-BE49-F238E27FC236}">
                <a16:creationId xmlns:a16="http://schemas.microsoft.com/office/drawing/2014/main" id="{BE6CB63B-14B3-4611-BD45-6EDE86092C61}"/>
              </a:ext>
            </a:extLst>
          </p:cNvPr>
          <p:cNvSpPr>
            <a:spLocks noGrp="1"/>
          </p:cNvSpPr>
          <p:nvPr>
            <p:ph type="pic" idx="14"/>
          </p:nvPr>
        </p:nvSpPr>
        <p:spPr>
          <a:xfrm>
            <a:off x="1524159" y="2368232"/>
            <a:ext cx="3864328" cy="2716211"/>
          </a:xfrm>
          <a:prstGeom prst="rect">
            <a:avLst/>
          </a:prstGeom>
          <a:solidFill>
            <a:schemeClr val="bg1">
              <a:lumMod val="65000"/>
            </a:schemeClr>
          </a:solidFill>
          <a:ln w="57150">
            <a:solidFill>
              <a:schemeClr val="accent1"/>
            </a:solidFill>
          </a:ln>
        </p:spPr>
        <p:txBody>
          <a:bodyPr>
            <a:normAutofit/>
          </a:bodyPr>
          <a:lstStyle>
            <a:lvl1pPr>
              <a:buNone/>
              <a:defRPr sz="1400"/>
            </a:lvl1pPr>
          </a:lstStyle>
          <a:p>
            <a:endParaRPr/>
          </a:p>
        </p:txBody>
      </p:sp>
      <p:sp>
        <p:nvSpPr>
          <p:cNvPr id="8" name="矩形 7">
            <a:extLst>
              <a:ext uri="{FF2B5EF4-FFF2-40B4-BE49-F238E27FC236}">
                <a16:creationId xmlns:a16="http://schemas.microsoft.com/office/drawing/2014/main" id="{0693CCA7-ADF8-46A9-AFDD-E10FF3CB462B}"/>
              </a:ext>
            </a:extLst>
          </p:cNvPr>
          <p:cNvSpPr>
            <a:spLocks noGrp="1"/>
          </p:cNvSpPr>
          <p:nvPr/>
        </p:nvSpPr>
        <p:spPr>
          <a:xfrm>
            <a:off x="215922" y="213680"/>
            <a:ext cx="93232" cy="565545"/>
          </a:xfrm>
          <a:prstGeom prst="rect">
            <a:avLst/>
          </a:prstGeom>
          <a:solidFill>
            <a:srgbClr val="0052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65">
              <a:lnSpc>
                <a:spcPct val="100000"/>
              </a:lnSpc>
              <a:spcBef>
                <a:spcPts val="0"/>
              </a:spcBef>
              <a:spcAft>
                <a:spcPts val="0"/>
              </a:spcAft>
              <a:buClrTx/>
              <a:buSzTx/>
              <a:buFontTx/>
              <a:buNone/>
            </a:pPr>
            <a:endParaRPr sz="1800" b="0" i="0" u="none" kern="1200" cap="none" spc="0" baseline="0">
              <a:ln>
                <a:noFill/>
              </a:ln>
              <a:solidFill>
                <a:schemeClr val="lt1"/>
              </a:solidFill>
              <a:latin typeface="微软雅黑"/>
              <a:ea typeface="微软雅黑"/>
              <a:cs typeface="微软雅黑"/>
            </a:endParaRPr>
          </a:p>
        </p:txBody>
      </p:sp>
      <p:sp>
        <p:nvSpPr>
          <p:cNvPr id="9" name="直接连接符 14">
            <a:extLst>
              <a:ext uri="{FF2B5EF4-FFF2-40B4-BE49-F238E27FC236}">
                <a16:creationId xmlns:a16="http://schemas.microsoft.com/office/drawing/2014/main" id="{7C5D03C7-1CCB-4BB6-8412-088055B28C8C}"/>
              </a:ext>
            </a:extLst>
          </p:cNvPr>
          <p:cNvSpPr>
            <a:spLocks noGrp="1"/>
          </p:cNvSpPr>
          <p:nvPr/>
        </p:nvSpPr>
        <p:spPr>
          <a:xfrm>
            <a:off x="215922" y="913680"/>
            <a:ext cx="11732680"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sp>
      <p:sp>
        <p:nvSpPr>
          <p:cNvPr id="12" name="Rectangle 27">
            <a:extLst>
              <a:ext uri="{FF2B5EF4-FFF2-40B4-BE49-F238E27FC236}">
                <a16:creationId xmlns:a16="http://schemas.microsoft.com/office/drawing/2014/main" id="{63849D18-3388-4307-8FE3-3677979FC643}"/>
              </a:ext>
            </a:extLst>
          </p:cNvPr>
          <p:cNvSpPr>
            <a:spLocks noGrp="1"/>
          </p:cNvSpPr>
          <p:nvPr>
            <p:ph type="ctrTitle"/>
          </p:nvPr>
        </p:nvSpPr>
        <p:spPr>
          <a:xfrm>
            <a:off x="414397" y="16233"/>
            <a:ext cx="10944307" cy="960439"/>
          </a:xfrm>
        </p:spPr>
        <p:txBody>
          <a:bodyPr/>
          <a:lstStyle>
            <a:lvl1pPr algn="l">
              <a:buNone/>
              <a:defRPr sz="2800" b="1" kern="1200">
                <a:solidFill>
                  <a:srgbClr val="0052D8"/>
                </a:solidFill>
                <a:latin typeface="微软雅黑"/>
                <a:ea typeface="微软雅黑"/>
                <a:cs typeface="微软雅黑"/>
              </a:defRPr>
            </a:lvl1pPr>
          </a:lstStyle>
          <a:p>
            <a:r>
              <a:t>单击此处编辑母版标题样式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doc id">
            <a:extLst>
              <a:ext uri="{FF2B5EF4-FFF2-40B4-BE49-F238E27FC236}">
                <a16:creationId xmlns:a16="http://schemas.microsoft.com/office/drawing/2014/main" id="{D96DF022-8946-4207-8761-6CEF76E7B5F3}"/>
              </a:ext>
            </a:extLst>
          </p:cNvPr>
          <p:cNvSpPr>
            <a:spLocks noGrp="1"/>
          </p:cNvSpPr>
          <p:nvPr/>
        </p:nvSpPr>
        <p:spPr>
          <a:xfrm>
            <a:off x="11487245" y="37255"/>
            <a:ext cx="401772" cy="124720"/>
          </a:xfrm>
          <a:prstGeom prst="rect">
            <a:avLst/>
          </a:prstGeom>
          <a:noFill/>
          <a:ln>
            <a:noFill/>
          </a:ln>
        </p:spPr>
        <p:txBody>
          <a:bodyPr wrap="none" lIns="0" tIns="0" rIns="0" bIns="0"/>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lgn="r">
              <a:buNone/>
            </a:pPr>
            <a:endParaRPr sz="1065" baseline="0">
              <a:latin typeface="Arial"/>
              <a:ea typeface="Arial"/>
              <a:cs typeface="Arial"/>
            </a:endParaRPr>
          </a:p>
        </p:txBody>
      </p:sp>
      <p:sp>
        <p:nvSpPr>
          <p:cNvPr id="9" name="McK Document type" hidden="1">
            <a:extLst>
              <a:ext uri="{FF2B5EF4-FFF2-40B4-BE49-F238E27FC236}">
                <a16:creationId xmlns:a16="http://schemas.microsoft.com/office/drawing/2014/main" id="{BE134FE8-3E7A-4F35-A4BA-C064CD3608C9}"/>
              </a:ext>
            </a:extLst>
          </p:cNvPr>
          <p:cNvSpPr>
            <a:spLocks noGrp="1"/>
          </p:cNvSpPr>
          <p:nvPr/>
        </p:nvSpPr>
        <p:spPr>
          <a:xfrm>
            <a:off x="3592195" y="4964521"/>
            <a:ext cx="6715653" cy="286694"/>
          </a:xfrm>
          <a:prstGeom prst="rect">
            <a:avLst/>
          </a:prstGeom>
          <a:noFill/>
          <a:ln>
            <a:noFill/>
          </a:ln>
        </p:spPr>
        <p:txBody>
          <a:bodyPr lIns="0" tIns="0" rIns="0" bIns="0" anchor="b">
            <a:spAutoFit/>
          </a:bodyPr>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buNone/>
            </a:pPr>
            <a:r>
              <a:rPr sz="1865">
                <a:latin typeface="Arial"/>
                <a:ea typeface="Arial"/>
                <a:cs typeface="Arial"/>
              </a:rPr>
              <a:t>Documenttype</a:t>
            </a:r>
            <a:endParaRPr sz="1865" baseline="0">
              <a:latin typeface="Arial"/>
              <a:ea typeface="Arial"/>
              <a:cs typeface="Arial"/>
            </a:endParaRPr>
          </a:p>
        </p:txBody>
      </p:sp>
      <p:sp>
        <p:nvSpPr>
          <p:cNvPr id="10" name="McK Date" hidden="1">
            <a:extLst>
              <a:ext uri="{FF2B5EF4-FFF2-40B4-BE49-F238E27FC236}">
                <a16:creationId xmlns:a16="http://schemas.microsoft.com/office/drawing/2014/main" id="{292A70C1-D7B2-465D-989E-2FE03F2800F3}"/>
              </a:ext>
            </a:extLst>
          </p:cNvPr>
          <p:cNvSpPr>
            <a:spLocks noGrp="1"/>
          </p:cNvSpPr>
          <p:nvPr/>
        </p:nvSpPr>
        <p:spPr>
          <a:xfrm>
            <a:off x="3592195" y="5304667"/>
            <a:ext cx="6715653" cy="286694"/>
          </a:xfrm>
          <a:prstGeom prst="rect">
            <a:avLst/>
          </a:prstGeom>
          <a:noFill/>
          <a:ln>
            <a:noFill/>
          </a:ln>
        </p:spPr>
        <p:txBody>
          <a:bodyPr lIns="0" tIns="0" rIns="0" bIns="0">
            <a:spAutoFit/>
          </a:bodyPr>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buNone/>
            </a:pPr>
            <a:r>
              <a:rPr sz="1865">
                <a:latin typeface="Arial"/>
                <a:ea typeface="Arial"/>
                <a:cs typeface="Arial"/>
              </a:rPr>
              <a:t>Date</a:t>
            </a:r>
          </a:p>
        </p:txBody>
      </p:sp>
      <p:sp>
        <p:nvSpPr>
          <p:cNvPr id="11" name="McK Disclaimer" hidden="1">
            <a:extLst>
              <a:ext uri="{FF2B5EF4-FFF2-40B4-BE49-F238E27FC236}">
                <a16:creationId xmlns:a16="http://schemas.microsoft.com/office/drawing/2014/main" id="{CF8FF2AB-74B4-4F66-BD12-CFB207121337}"/>
              </a:ext>
            </a:extLst>
          </p:cNvPr>
          <p:cNvSpPr>
            <a:spLocks noGrp="1"/>
          </p:cNvSpPr>
          <p:nvPr/>
        </p:nvSpPr>
        <p:spPr>
          <a:xfrm>
            <a:off x="3592195" y="5937988"/>
            <a:ext cx="6968381" cy="327188"/>
          </a:xfrm>
          <a:prstGeom prst="rect">
            <a:avLst/>
          </a:prstGeom>
          <a:noFill/>
          <a:ln>
            <a:noFill/>
          </a:ln>
        </p:spPr>
        <p:txBody>
          <a:bodyPr lIns="0" tIns="0" rIns="0" bIns="0" anchor="b">
            <a:spAutoFit/>
          </a:bodyPr>
          <a:lstStyle/>
          <a:p>
            <a:pPr defTabSz="1094105">
              <a:buNone/>
            </a:pPr>
            <a:r>
              <a:rPr sz="1065">
                <a:latin typeface="Arial"/>
                <a:ea typeface="Arial"/>
                <a:cs typeface="Arial"/>
              </a:rPr>
              <a:t>CONFIDENTIALANDPROPRIETARY</a:t>
            </a:r>
          </a:p>
          <a:p>
            <a:pPr defTabSz="1094105">
              <a:buNone/>
            </a:pPr>
            <a:r>
              <a:rPr sz="1065">
                <a:latin typeface="Arial"/>
                <a:ea typeface="Arial"/>
                <a:cs typeface="Arial"/>
              </a:rPr>
              <a:t>AnyuseofthismaterialwithoutspecificpermissionofMcKinsey&amp;Companyisstrictlyprohibited</a:t>
            </a:r>
          </a:p>
        </p:txBody>
      </p:sp>
      <p:sp>
        <p:nvSpPr>
          <p:cNvPr id="12" name="TitleBottomPlaceholder" hidden="1">
            <a:extLst>
              <a:ext uri="{FF2B5EF4-FFF2-40B4-BE49-F238E27FC236}">
                <a16:creationId xmlns:a16="http://schemas.microsoft.com/office/drawing/2014/main" id="{DEE5A59C-6E1C-4709-9B94-20CE14A7683A}"/>
              </a:ext>
            </a:extLst>
          </p:cNvPr>
          <p:cNvSpPr>
            <a:spLocks noGrp="1"/>
          </p:cNvSpPr>
          <p:nvPr/>
        </p:nvSpPr>
        <p:spPr>
          <a:xfrm>
            <a:off x="1" y="2283843"/>
            <a:ext cx="2985214" cy="4575779"/>
          </a:xfrm>
          <a:prstGeom prst="rect">
            <a:avLst/>
          </a:prstGeom>
          <a:solidFill>
            <a:srgbClr val="0065CC"/>
          </a:solidFill>
          <a:ln>
            <a:noFill/>
          </a:ln>
        </p:spPr>
        <p:txBody>
          <a:bodyPr wrap="none" anchor="ctr"/>
          <a:lstStyle/>
          <a:p>
            <a:endParaRPr sz="2400" baseline="0">
              <a:latin typeface="Arial"/>
              <a:ea typeface="Arial"/>
              <a:cs typeface="Arial"/>
            </a:endParaRPr>
          </a:p>
        </p:txBody>
      </p:sp>
      <p:sp>
        <p:nvSpPr>
          <p:cNvPr id="13" name="TitleTopPlaceholder" hidden="1">
            <a:extLst>
              <a:ext uri="{FF2B5EF4-FFF2-40B4-BE49-F238E27FC236}">
                <a16:creationId xmlns:a16="http://schemas.microsoft.com/office/drawing/2014/main" id="{C982E362-2511-4257-8F1E-0A07AED2978D}"/>
              </a:ext>
            </a:extLst>
          </p:cNvPr>
          <p:cNvSpPr>
            <a:spLocks noGrp="1"/>
          </p:cNvSpPr>
          <p:nvPr/>
        </p:nvSpPr>
        <p:spPr>
          <a:xfrm>
            <a:off x="1" y="3"/>
            <a:ext cx="2985214" cy="2283840"/>
          </a:xfrm>
          <a:prstGeom prst="rect">
            <a:avLst/>
          </a:prstGeom>
          <a:solidFill>
            <a:srgbClr val="91AFFF"/>
          </a:solidFill>
          <a:ln>
            <a:noFill/>
          </a:ln>
        </p:spPr>
        <p:txBody>
          <a:bodyPr wrap="none" anchor="ctr"/>
          <a:lstStyle/>
          <a:p>
            <a:endParaRPr sz="2400" baseline="0">
              <a:latin typeface="Arial"/>
              <a:ea typeface="Arial"/>
              <a:cs typeface="Arial"/>
            </a:endParaRPr>
          </a:p>
        </p:txBody>
      </p:sp>
      <p:sp>
        <p:nvSpPr>
          <p:cNvPr id="14" name="Rectangle 1189" hidden="1">
            <a:extLst>
              <a:ext uri="{FF2B5EF4-FFF2-40B4-BE49-F238E27FC236}">
                <a16:creationId xmlns:a16="http://schemas.microsoft.com/office/drawing/2014/main" id="{F644EFA4-A25D-4FEF-B0E3-0170FD05FDAA}"/>
              </a:ext>
            </a:extLst>
          </p:cNvPr>
          <p:cNvSpPr>
            <a:spLocks noGrp="1"/>
          </p:cNvSpPr>
          <p:nvPr/>
        </p:nvSpPr>
        <p:spPr>
          <a:xfrm>
            <a:off x="1" y="3"/>
            <a:ext cx="12189267" cy="6858000"/>
          </a:xfrm>
          <a:prstGeom prst="rect">
            <a:avLst/>
          </a:prstGeom>
          <a:noFill/>
          <a:ln w="3175">
            <a:solidFill>
              <a:srgbClr val="000000"/>
            </a:solidFill>
          </a:ln>
        </p:spPr>
        <p:txBody>
          <a:bodyPr wrap="none" anchor="ctr"/>
          <a:lstStyle/>
          <a:p>
            <a:endParaRPr sz="2400" baseline="0">
              <a:latin typeface="Arial"/>
              <a:ea typeface="Arial"/>
              <a:cs typeface="Arial"/>
            </a:endParaRPr>
          </a:p>
        </p:txBody>
      </p:sp>
      <p:pic>
        <p:nvPicPr>
          <p:cNvPr id="13325" name="TitleBottomBarBW" hidden="1"/>
          <p:cNvPicPr>
            <a:picLocks noChangeAspect="1"/>
          </p:cNvPicPr>
          <p:nvPr/>
        </p:nvPicPr>
        <p:blipFill>
          <a:blip r:embed="rId2"/>
          <a:srcRect/>
          <a:stretch>
            <a:fillRect/>
          </a:stretch>
        </p:blipFill>
        <p:spPr>
          <a:xfrm>
            <a:off x="9761354" y="6574549"/>
            <a:ext cx="2227030" cy="195989"/>
          </a:xfrm>
          <a:prstGeom prst="rect">
            <a:avLst/>
          </a:prstGeom>
          <a:ln>
            <a:noFill/>
          </a:ln>
        </p:spPr>
      </p:pic>
      <p:sp>
        <p:nvSpPr>
          <p:cNvPr id="13314" name="Rectangle 1026">
            <a:extLst>
              <a:ext uri="{FF2B5EF4-FFF2-40B4-BE49-F238E27FC236}">
                <a16:creationId xmlns:a16="http://schemas.microsoft.com/office/drawing/2014/main" id="{474BF625-1422-4480-AD55-275CF13BB164}"/>
              </a:ext>
            </a:extLst>
          </p:cNvPr>
          <p:cNvSpPr>
            <a:spLocks noGrp="1"/>
          </p:cNvSpPr>
          <p:nvPr>
            <p:ph type="ctrTitle"/>
          </p:nvPr>
        </p:nvSpPr>
        <p:spPr>
          <a:xfrm>
            <a:off x="3592195" y="2176943"/>
            <a:ext cx="6715654" cy="1354217"/>
          </a:xfrm>
          <a:prstGeom prst="rect">
            <a:avLst/>
          </a:prstGeom>
        </p:spPr>
        <p:txBody>
          <a:bodyPr/>
          <a:lstStyle>
            <a:lvl1pPr>
              <a:buNone/>
              <a:defRPr sz="4400" b="0" i="0" baseline="0">
                <a:latin typeface="微软雅黑"/>
                <a:ea typeface="微软雅黑"/>
                <a:cs typeface="微软雅黑"/>
              </a:defRPr>
            </a:lvl1pPr>
          </a:lstStyle>
          <a:p>
            <a:pPr lvl="0">
              <a:buNone/>
            </a:pPr>
            <a:r>
              <a:t>Click to edit Master title style</a:t>
            </a:r>
          </a:p>
        </p:txBody>
      </p:sp>
      <p:sp>
        <p:nvSpPr>
          <p:cNvPr id="13315" name="Rectangle 1027">
            <a:extLst>
              <a:ext uri="{FF2B5EF4-FFF2-40B4-BE49-F238E27FC236}">
                <a16:creationId xmlns:a16="http://schemas.microsoft.com/office/drawing/2014/main" id="{47709B0D-C243-483F-AECD-6B4F4A439511}"/>
              </a:ext>
            </a:extLst>
          </p:cNvPr>
          <p:cNvSpPr>
            <a:spLocks noGrp="1"/>
          </p:cNvSpPr>
          <p:nvPr>
            <p:ph type="subTitle" idx="1"/>
          </p:nvPr>
        </p:nvSpPr>
        <p:spPr>
          <a:xfrm>
            <a:off x="3592195" y="3945698"/>
            <a:ext cx="6715654" cy="287259"/>
          </a:xfrm>
        </p:spPr>
        <p:txBody>
          <a:bodyPr>
            <a:spAutoFit/>
          </a:bodyPr>
          <a:lstStyle>
            <a:lvl1pPr>
              <a:buNone/>
              <a:defRPr sz="1865" baseline="0">
                <a:latin typeface="Arial"/>
                <a:ea typeface="Arial"/>
                <a:cs typeface="Arial"/>
              </a:defRPr>
            </a:lvl1pPr>
          </a:lstStyle>
          <a:p>
            <a:pPr lvl="0">
              <a:buNone/>
            </a:pPr>
            <a:r>
              <a:t>Click to edit Master subtitle style</a:t>
            </a:r>
          </a:p>
        </p:txBody>
      </p:sp>
      <p:pic>
        <p:nvPicPr>
          <p:cNvPr id="13328" name="图片 8192"/>
          <p:cNvPicPr>
            <a:picLocks noChangeAspect="1"/>
          </p:cNvPicPr>
          <p:nvPr/>
        </p:nvPicPr>
        <p:blipFill>
          <a:blip r:embed="rId3"/>
          <a:stretch>
            <a:fillRect/>
          </a:stretch>
        </p:blipFill>
        <p:spPr>
          <a:xfrm>
            <a:off x="0" y="0"/>
            <a:ext cx="0" cy="0"/>
          </a:xfrm>
          <a:prstGeom prst="rect">
            <a:avLst/>
          </a:prstGeom>
          <a:ln w="9525">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4993BE83-7060-4035-BE06-7A5AC885321A}"/>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3" name="Slide Number">
            <a:extLst>
              <a:ext uri="{FF2B5EF4-FFF2-40B4-BE49-F238E27FC236}">
                <a16:creationId xmlns:a16="http://schemas.microsoft.com/office/drawing/2014/main" id="{6CF8B0EC-3A8D-408F-8C9F-B7D9A41D5915}"/>
              </a:ext>
            </a:extLst>
          </p:cNvPr>
          <p:cNvSpPr>
            <a:spLocks noGrp="1"/>
          </p:cNvSpPr>
          <p:nvPr/>
        </p:nvSpPr>
        <p:spPr>
          <a:xfrm>
            <a:off x="11627650" y="6541479"/>
            <a:ext cx="210021" cy="205441"/>
          </a:xfrm>
          <a:prstGeom prst="rect">
            <a:avLst/>
          </a:prstGeom>
        </p:spPr>
        <p:txBody>
          <a:bodyPr vert="horz" wrap="none" lIns="0" tIns="0" rIns="0" bIns="0" anchor="ctr">
            <a:spAutoFit/>
          </a:bodyPr>
          <a:lstStyle>
            <a:lvl1pPr>
              <a:buNone/>
              <a:defRPr sz="1000" baseline="0">
                <a:latin typeface="+mn-lt"/>
                <a:ea typeface="+mn-lt"/>
                <a:cs typeface="+mn-lt"/>
              </a:defRPr>
            </a:lvl1pPr>
          </a:lstStyle>
          <a:p>
            <a:pPr lvl="0">
              <a:buNone/>
            </a:pPr>
            <a:fld id="{42C328C1-A84F-4A39-A664-DBA00541A8C6}" type="slidenum">
              <a:rPr sz="1335">
                <a:latin typeface="Arial"/>
                <a:ea typeface="Arial"/>
                <a:cs typeface="Arial"/>
              </a:rPr>
              <a:t>‹#›</a:t>
            </a:fld>
            <a:endParaRPr sz="1335">
              <a:latin typeface="Arial"/>
              <a:ea typeface="Arial"/>
              <a:cs typeface="Arial"/>
            </a:endParaRPr>
          </a:p>
        </p:txBody>
      </p:sp>
      <p:sp>
        <p:nvSpPr>
          <p:cNvPr id="4" name="文本框 3">
            <a:extLst>
              <a:ext uri="{FF2B5EF4-FFF2-40B4-BE49-F238E27FC236}">
                <a16:creationId xmlns:a16="http://schemas.microsoft.com/office/drawing/2014/main" id="{21A42A18-2531-4155-A71E-F726DA666C88}"/>
              </a:ext>
            </a:extLst>
          </p:cNvPr>
          <p:cNvSpPr>
            <a:spLocks noGrp="1"/>
          </p:cNvSpPr>
          <p:nvPr/>
        </p:nvSpPr>
        <p:spPr>
          <a:xfrm>
            <a:off x="10773353" y="6459531"/>
            <a:ext cx="960112" cy="338554"/>
          </a:xfrm>
          <a:prstGeom prst="rect">
            <a:avLst/>
          </a:prstGeom>
          <a:noFill/>
        </p:spPr>
        <p:txBody>
          <a:bodyPr wrap="square">
            <a:spAutoFit/>
          </a:bodyPr>
          <a:lstStyle/>
          <a:p>
            <a:r>
              <a:rPr sz="1600">
                <a:latin typeface="Arial"/>
                <a:ea typeface="Arial"/>
                <a:cs typeface="Arial"/>
              </a:rPr>
              <a:t>腾讯云</a:t>
            </a:r>
          </a:p>
        </p:txBody>
      </p:sp>
      <p:sp>
        <p:nvSpPr>
          <p:cNvPr id="6" name="内容占位符 8">
            <a:extLst>
              <a:ext uri="{FF2B5EF4-FFF2-40B4-BE49-F238E27FC236}">
                <a16:creationId xmlns:a16="http://schemas.microsoft.com/office/drawing/2014/main" id="{AB421AF0-784F-4D72-9D51-C1830F0C86B4}"/>
              </a:ext>
            </a:extLst>
          </p:cNvPr>
          <p:cNvSpPr>
            <a:spLocks noGrp="1"/>
          </p:cNvSpPr>
          <p:nvPr>
            <p:ph idx="10" hasCustomPrompt="1"/>
          </p:nvPr>
        </p:nvSpPr>
        <p:spPr>
          <a:xfrm>
            <a:off x="623473" y="6562126"/>
            <a:ext cx="8137964" cy="184665"/>
          </a:xfrm>
        </p:spPr>
        <p:txBody>
          <a:bodyPr/>
          <a:lstStyle>
            <a:lvl1pPr>
              <a:buNone/>
              <a:defRPr sz="1200" b="0">
                <a:latin typeface="Arial"/>
                <a:ea typeface="Arial"/>
                <a:cs typeface="Arial"/>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pic>
        <p:nvPicPr>
          <p:cNvPr id="12" name="图片 9216"/>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43363D-2ECF-4ED5-B4BE-CA9D93E23659}"/>
              </a:ext>
            </a:extLst>
          </p:cNvPr>
          <p:cNvSpPr>
            <a:spLocks noGrp="1"/>
          </p:cNvSpPr>
          <p:nvPr>
            <p:ph type="title"/>
          </p:nvPr>
        </p:nvSpPr>
        <p:spPr/>
        <p:txBody>
          <a:bodyPr/>
          <a:lstStyle>
            <a:lvl1pPr>
              <a:buNone/>
              <a:defRPr>
                <a:latin typeface="Arial"/>
                <a:ea typeface="Arial"/>
                <a:cs typeface="Arial"/>
              </a:defRPr>
            </a:lvl1pPr>
          </a:lstStyle>
          <a:p>
            <a:r>
              <a:t>单击此处编辑母版标题样式</a:t>
            </a:r>
          </a:p>
        </p:txBody>
      </p:sp>
      <p:sp>
        <p:nvSpPr>
          <p:cNvPr id="5" name="文本框 4">
            <a:extLst>
              <a:ext uri="{FF2B5EF4-FFF2-40B4-BE49-F238E27FC236}">
                <a16:creationId xmlns:a16="http://schemas.microsoft.com/office/drawing/2014/main" id="{7ABAF1B1-449E-466A-AC0A-F8A10924A942}"/>
              </a:ext>
            </a:extLst>
          </p:cNvPr>
          <p:cNvSpPr>
            <a:spLocks noGrp="1"/>
          </p:cNvSpPr>
          <p:nvPr/>
        </p:nvSpPr>
        <p:spPr>
          <a:xfrm>
            <a:off x="10383743" y="6459531"/>
            <a:ext cx="1505276" cy="338554"/>
          </a:xfrm>
          <a:prstGeom prst="rect">
            <a:avLst/>
          </a:prstGeom>
          <a:noFill/>
        </p:spPr>
        <p:txBody>
          <a:bodyPr wrap="square">
            <a:spAutoFit/>
          </a:bodyPr>
          <a:lstStyle/>
          <a:p>
            <a:r>
              <a:rPr sz="1600">
                <a:latin typeface="Arial"/>
                <a:ea typeface="Arial"/>
                <a:cs typeface="Arial"/>
              </a:rPr>
              <a:t>腾讯云</a:t>
            </a:r>
          </a:p>
        </p:txBody>
      </p:sp>
      <p:sp>
        <p:nvSpPr>
          <p:cNvPr id="6" name="内容占位符 8">
            <a:extLst>
              <a:ext uri="{FF2B5EF4-FFF2-40B4-BE49-F238E27FC236}">
                <a16:creationId xmlns:a16="http://schemas.microsoft.com/office/drawing/2014/main" id="{D9F3969E-405D-40D7-BAF8-8019C7F66941}"/>
              </a:ext>
            </a:extLst>
          </p:cNvPr>
          <p:cNvSpPr>
            <a:spLocks noGrp="1"/>
          </p:cNvSpPr>
          <p:nvPr>
            <p:ph idx="10" hasCustomPrompt="1"/>
          </p:nvPr>
        </p:nvSpPr>
        <p:spPr>
          <a:xfrm>
            <a:off x="623473" y="6562126"/>
            <a:ext cx="8137964" cy="184665"/>
          </a:xfrm>
        </p:spPr>
        <p:txBody>
          <a:bodyPr/>
          <a:lstStyle>
            <a:lvl1pPr>
              <a:buNone/>
              <a:defRPr sz="1200" b="0">
                <a:latin typeface="Arial"/>
                <a:ea typeface="Arial"/>
                <a:cs typeface="Arial"/>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sp>
        <p:nvSpPr>
          <p:cNvPr id="7" name="Slide Number">
            <a:extLst>
              <a:ext uri="{FF2B5EF4-FFF2-40B4-BE49-F238E27FC236}">
                <a16:creationId xmlns:a16="http://schemas.microsoft.com/office/drawing/2014/main" id="{0C72F11B-A1C8-4805-8FC7-4AF556AFCB1E}"/>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13" name="图片 10240"/>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EFC9CC1F-6FA7-4E0A-9465-E9F813360E2D}"/>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4" name="Slide Number">
            <a:extLst>
              <a:ext uri="{FF2B5EF4-FFF2-40B4-BE49-F238E27FC236}">
                <a16:creationId xmlns:a16="http://schemas.microsoft.com/office/drawing/2014/main" id="{9C383F38-9B0B-43E1-98A2-C8C0BC43765D}"/>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8" name="图片 11264"/>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76AB185A-CE54-449B-8D98-29F1FA339376}"/>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4" name="Slide Number">
            <a:extLst>
              <a:ext uri="{FF2B5EF4-FFF2-40B4-BE49-F238E27FC236}">
                <a16:creationId xmlns:a16="http://schemas.microsoft.com/office/drawing/2014/main" id="{FE898658-56ED-46F0-BBBE-65256E287562}"/>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8" name="图片 12288"/>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06E0A7-B917-425B-AF36-A90734E055B5}"/>
              </a:ext>
            </a:extLst>
          </p:cNvPr>
          <p:cNvSpPr>
            <a:spLocks noGrp="1"/>
          </p:cNvSpPr>
          <p:nvPr>
            <p:ph type="title"/>
          </p:nvPr>
        </p:nvSpPr>
        <p:spPr/>
        <p:txBody>
          <a:bodyPr/>
          <a:lstStyle>
            <a:lvl1pPr>
              <a:buNone/>
              <a:defRPr>
                <a:latin typeface="Arial"/>
                <a:ea typeface="Arial"/>
                <a:cs typeface="Arial"/>
              </a:defRPr>
            </a:lvl1pPr>
          </a:lstStyle>
          <a:p>
            <a:r>
              <a:t>单击此处编辑母版标题样式</a:t>
            </a:r>
          </a:p>
        </p:txBody>
      </p:sp>
      <p:sp>
        <p:nvSpPr>
          <p:cNvPr id="3" name="内容占位符 2">
            <a:extLst>
              <a:ext uri="{FF2B5EF4-FFF2-40B4-BE49-F238E27FC236}">
                <a16:creationId xmlns:a16="http://schemas.microsoft.com/office/drawing/2014/main" id="{B685AC97-B385-4F4F-803B-3B6EAA40B160}"/>
              </a:ext>
            </a:extLst>
          </p:cNvPr>
          <p:cNvSpPr>
            <a:spLocks noGrp="1"/>
          </p:cNvSpPr>
          <p:nvPr>
            <p:ph idx="1" hasCustomPrompt="1"/>
          </p:nvPr>
        </p:nvSpPr>
        <p:spPr>
          <a:xfrm>
            <a:off x="1976465" y="1990671"/>
            <a:ext cx="5853786" cy="1641155"/>
          </a:xfrm>
        </p:spPr>
        <p:txBody>
          <a:bodyPr/>
          <a:lstStyle>
            <a:lvl1pPr>
              <a:buNone/>
              <a:defRPr>
                <a:latin typeface="Arial"/>
                <a:ea typeface="Arial"/>
                <a:cs typeface="Arial"/>
              </a:defRPr>
            </a:lvl1pPr>
            <a:lvl2pPr>
              <a:buNone/>
              <a:defRPr>
                <a:latin typeface="Arial"/>
                <a:ea typeface="Arial"/>
                <a:cs typeface="Arial"/>
              </a:defRPr>
            </a:lvl2pPr>
            <a:lvl3pPr>
              <a:buNone/>
              <a:defRPr>
                <a:latin typeface="Arial"/>
                <a:ea typeface="Arial"/>
                <a:cs typeface="Arial"/>
              </a:defRPr>
            </a:lvl3pPr>
            <a:lvl4pPr>
              <a:buNone/>
              <a:defRPr>
                <a:latin typeface="Arial"/>
                <a:ea typeface="Arial"/>
                <a:cs typeface="Arial"/>
              </a:defRPr>
            </a:lvl4pPr>
            <a:lvl5pPr>
              <a:buNone/>
              <a:defRPr>
                <a:latin typeface="Arial"/>
                <a:ea typeface="Arial"/>
                <a:cs typeface="Arial"/>
              </a:defRPr>
            </a:lvl5pPr>
          </a:lstStyle>
          <a:p>
            <a:pPr lvl="0">
              <a:buNone/>
            </a:pPr>
            <a:r>
              <a:t>编辑母版文本样式</a:t>
            </a:r>
          </a:p>
          <a:p>
            <a:pPr lvl="1">
              <a:buNone/>
            </a:pPr>
            <a:r>
              <a:t>第二级</a:t>
            </a:r>
          </a:p>
          <a:p>
            <a:pPr lvl="2">
              <a:buNone/>
            </a:pPr>
            <a:r>
              <a:t>第三级</a:t>
            </a:r>
          </a:p>
          <a:p>
            <a:pPr lvl="3">
              <a:buNone/>
            </a:pPr>
            <a:r>
              <a:t>第四级</a:t>
            </a:r>
          </a:p>
          <a:p>
            <a:pPr lvl="4">
              <a:buNone/>
            </a:pPr>
            <a:r>
              <a:t>第五级</a:t>
            </a:r>
          </a:p>
        </p:txBody>
      </p:sp>
      <p:pic>
        <p:nvPicPr>
          <p:cNvPr id="7" name="图片 13312"/>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4D664F-648D-4384-B898-A09125E29834}"/>
              </a:ext>
            </a:extLst>
          </p:cNvPr>
          <p:cNvSpPr>
            <a:spLocks noGrp="1"/>
          </p:cNvSpPr>
          <p:nvPr>
            <p:ph type="title"/>
          </p:nvPr>
        </p:nvSpPr>
        <p:spPr/>
        <p:txBody>
          <a:bodyPr/>
          <a:lstStyle/>
          <a:p>
            <a:r>
              <a:t>单击此处编辑母版标题样式</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FC68D-3B32-44A0-8613-BB51E5A86351}"/>
              </a:ext>
            </a:extLst>
          </p:cNvPr>
          <p:cNvSpPr>
            <a:spLocks noGrp="1"/>
          </p:cNvSpPr>
          <p:nvPr>
            <p:ph type="title"/>
          </p:nvPr>
        </p:nvSpPr>
        <p:spPr/>
        <p:txBody>
          <a:bodyPr/>
          <a:lstStyle/>
          <a:p>
            <a:pPr>
              <a:buNone/>
            </a:pPr>
            <a:r>
              <a:t>Click to edit Master title style</a:t>
            </a:r>
          </a:p>
        </p:txBody>
      </p:sp>
      <p:sp>
        <p:nvSpPr>
          <p:cNvPr id="3" name="Slide Number">
            <a:extLst>
              <a:ext uri="{FF2B5EF4-FFF2-40B4-BE49-F238E27FC236}">
                <a16:creationId xmlns:a16="http://schemas.microsoft.com/office/drawing/2014/main" id="{6962EF18-3912-4E4F-AE40-55E40C7FB31C}"/>
              </a:ext>
            </a:extLst>
          </p:cNvPr>
          <p:cNvSpPr>
            <a:spLocks noGrp="1"/>
          </p:cNvSpPr>
          <p:nvPr/>
        </p:nvSpPr>
        <p:spPr>
          <a:xfrm>
            <a:off x="11593983" y="6567252"/>
            <a:ext cx="221244" cy="153888"/>
          </a:xfrm>
          <a:prstGeom prst="rect">
            <a:avLst/>
          </a:prstGeom>
        </p:spPr>
        <p:txBody>
          <a:bodyPr vert="horz" wrap="none" lIns="0" tIns="0" rIns="0" bIns="0" anchor="ctr">
            <a:spAutoFit/>
          </a:bodyPr>
          <a:lstStyle>
            <a:lvl1pPr>
              <a:buNone/>
              <a:defRPr sz="1000" baseline="0">
                <a:latin typeface="+mn-lt"/>
                <a:ea typeface="+mn-lt"/>
                <a:cs typeface="+mn-lt"/>
              </a:defRPr>
            </a:lvl1pPr>
          </a:lstStyle>
          <a:p>
            <a:pPr lvl="0">
              <a:buNone/>
            </a:pPr>
            <a:fld id="{42C328C1-A84F-4A39-A664-DBA00541A8C6}" type="slidenum">
              <a:rPr sz="1000">
                <a:latin typeface="+mn-ea"/>
                <a:ea typeface="+mn-ea"/>
                <a:cs typeface="+mn-ea"/>
              </a:rPr>
              <a:t>‹#›</a:t>
            </a:fld>
            <a:endParaRPr sz="1000">
              <a:latin typeface="+mn-ea"/>
              <a:ea typeface="+mn-ea"/>
              <a:cs typeface="+mn-ea"/>
            </a:endParaRPr>
          </a:p>
        </p:txBody>
      </p:sp>
      <p:sp>
        <p:nvSpPr>
          <p:cNvPr id="4" name="内容占位符 8">
            <a:extLst>
              <a:ext uri="{FF2B5EF4-FFF2-40B4-BE49-F238E27FC236}">
                <a16:creationId xmlns:a16="http://schemas.microsoft.com/office/drawing/2014/main" id="{6034BDAD-6F92-4725-ADD9-9F371EBD21AE}"/>
              </a:ext>
            </a:extLst>
          </p:cNvPr>
          <p:cNvSpPr>
            <a:spLocks noGrp="1"/>
          </p:cNvSpPr>
          <p:nvPr>
            <p:ph idx="10" hasCustomPrompt="1"/>
          </p:nvPr>
        </p:nvSpPr>
        <p:spPr>
          <a:xfrm>
            <a:off x="623473" y="6562124"/>
            <a:ext cx="8137964" cy="184665"/>
          </a:xfrm>
        </p:spPr>
        <p:txBody>
          <a:bodyPr/>
          <a:lstStyle>
            <a:lvl1pPr>
              <a:buNone/>
              <a:defRPr sz="1200" b="0">
                <a:latin typeface="微软雅黑"/>
                <a:ea typeface="微软雅黑"/>
                <a:cs typeface="微软雅黑"/>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8C3EB3-A554-4EAF-83EF-670260B03BF2}"/>
              </a:ext>
            </a:extLst>
          </p:cNvPr>
          <p:cNvSpPr>
            <a:spLocks noGrp="1"/>
          </p:cNvSpPr>
          <p:nvPr>
            <p:ph type="ctrTitle"/>
          </p:nvPr>
        </p:nvSpPr>
        <p:spPr>
          <a:xfrm>
            <a:off x="1524199" y="1663306"/>
            <a:ext cx="9145191" cy="1846659"/>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4AD2A02B-454E-47F7-8EF0-B67961761524}"/>
              </a:ext>
            </a:extLst>
          </p:cNvPr>
          <p:cNvSpPr>
            <a:spLocks noGrp="1"/>
          </p:cNvSpPr>
          <p:nvPr>
            <p:ph type="subTitle" idx="1"/>
          </p:nvPr>
        </p:nvSpPr>
        <p:spPr>
          <a:xfrm>
            <a:off x="1524199" y="3602038"/>
            <a:ext cx="9145191" cy="36933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7A91094F-A9B9-429A-AD82-89776AAC086B}"/>
              </a:ext>
            </a:extLst>
          </p:cNvPr>
          <p:cNvSpPr>
            <a:spLocks noGrp="1"/>
          </p:cNvSpPr>
          <p:nvPr>
            <p:ph type="dt" idx="10"/>
          </p:nvPr>
        </p:nvSpPr>
        <p:spPr/>
        <p:txBody>
          <a:bodyPr/>
          <a:lstStyle>
            <a:lvl1pPr>
              <a:buNone/>
              <a:defRPr>
                <a:latin typeface="微软雅黑"/>
                <a:ea typeface="微软雅黑"/>
                <a:cs typeface="微软雅黑"/>
              </a:defRPr>
            </a:lvl1pPr>
          </a:lstStyle>
          <a:p>
            <a:fld id="{F6E8902C-EF19-4F72-BE48-612BEDA828EF}" type="datetimeFigureOut">
              <a:t>2026/8/24</a:t>
            </a:fld>
            <a:endParaRPr/>
          </a:p>
        </p:txBody>
      </p:sp>
      <p:sp>
        <p:nvSpPr>
          <p:cNvPr id="5" name="页脚占位符 4">
            <a:extLst>
              <a:ext uri="{FF2B5EF4-FFF2-40B4-BE49-F238E27FC236}">
                <a16:creationId xmlns:a16="http://schemas.microsoft.com/office/drawing/2014/main" id="{5DC79FD5-D481-4A38-95D1-CE6C868D56A1}"/>
              </a:ext>
            </a:extLst>
          </p:cNvPr>
          <p:cNvSpPr>
            <a:spLocks noGrp="1"/>
          </p:cNvSpPr>
          <p:nvPr>
            <p:ph type="ftr" idx="11"/>
          </p:nvPr>
        </p:nvSpPr>
        <p:spPr/>
        <p:txBody>
          <a:bodyPr/>
          <a:lstStyle>
            <a:lvl1pPr>
              <a:buNone/>
              <a:defRPr>
                <a:latin typeface="微软雅黑"/>
                <a:ea typeface="微软雅黑"/>
                <a:cs typeface="微软雅黑"/>
              </a:defRPr>
            </a:lvl1pPr>
          </a:lstStyle>
          <a:p>
            <a:endParaRPr/>
          </a:p>
        </p:txBody>
      </p:sp>
      <p:sp>
        <p:nvSpPr>
          <p:cNvPr id="6" name="灯片编号占位符 5">
            <a:extLst>
              <a:ext uri="{FF2B5EF4-FFF2-40B4-BE49-F238E27FC236}">
                <a16:creationId xmlns:a16="http://schemas.microsoft.com/office/drawing/2014/main" id="{E0B69756-E47B-4240-BA1F-F51D718EBF85}"/>
              </a:ext>
            </a:extLst>
          </p:cNvPr>
          <p:cNvSpPr>
            <a:spLocks noGrp="1"/>
          </p:cNvSpPr>
          <p:nvPr>
            <p:ph type="sldNum" idx="12"/>
          </p:nvPr>
        </p:nvSpPr>
        <p:spPr/>
        <p:txBody>
          <a:bodyPr/>
          <a:lstStyle>
            <a:lvl1pPr>
              <a:buNone/>
              <a:defRPr>
                <a:latin typeface="微软雅黑"/>
                <a:ea typeface="微软雅黑"/>
                <a:cs typeface="微软雅黑"/>
              </a:defRPr>
            </a:lvl1pPr>
          </a:lstStyle>
          <a:p>
            <a:fld id="{7B176230-155D-4EA3-9DE9-0D350CBACB96}" type="slidenum">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doc id">
            <a:extLst>
              <a:ext uri="{FF2B5EF4-FFF2-40B4-BE49-F238E27FC236}">
                <a16:creationId xmlns:a16="http://schemas.microsoft.com/office/drawing/2014/main" id="{BEDE5BEE-A964-4577-AF77-78E388235ED4}"/>
              </a:ext>
            </a:extLst>
          </p:cNvPr>
          <p:cNvSpPr>
            <a:spLocks noGrp="1"/>
          </p:cNvSpPr>
          <p:nvPr/>
        </p:nvSpPr>
        <p:spPr>
          <a:xfrm>
            <a:off x="11487245" y="37255"/>
            <a:ext cx="401772" cy="124720"/>
          </a:xfrm>
          <a:prstGeom prst="rect">
            <a:avLst/>
          </a:prstGeom>
          <a:noFill/>
          <a:ln>
            <a:noFill/>
          </a:ln>
        </p:spPr>
        <p:txBody>
          <a:bodyPr wrap="none" lIns="0" tIns="0" rIns="0" bIns="0"/>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lgn="r">
              <a:buNone/>
            </a:pPr>
            <a:endParaRPr sz="1065" baseline="0">
              <a:latin typeface="Arial"/>
              <a:ea typeface="Arial"/>
              <a:cs typeface="Arial"/>
            </a:endParaRPr>
          </a:p>
        </p:txBody>
      </p:sp>
      <p:sp>
        <p:nvSpPr>
          <p:cNvPr id="9" name="McK Document type" hidden="1">
            <a:extLst>
              <a:ext uri="{FF2B5EF4-FFF2-40B4-BE49-F238E27FC236}">
                <a16:creationId xmlns:a16="http://schemas.microsoft.com/office/drawing/2014/main" id="{478680C4-41C1-433B-AA61-F31EEAC6DCEA}"/>
              </a:ext>
            </a:extLst>
          </p:cNvPr>
          <p:cNvSpPr>
            <a:spLocks noGrp="1"/>
          </p:cNvSpPr>
          <p:nvPr/>
        </p:nvSpPr>
        <p:spPr>
          <a:xfrm>
            <a:off x="3592195" y="4964521"/>
            <a:ext cx="6715653" cy="286694"/>
          </a:xfrm>
          <a:prstGeom prst="rect">
            <a:avLst/>
          </a:prstGeom>
          <a:noFill/>
          <a:ln>
            <a:noFill/>
          </a:ln>
        </p:spPr>
        <p:txBody>
          <a:bodyPr lIns="0" tIns="0" rIns="0" bIns="0" anchor="b">
            <a:spAutoFit/>
          </a:bodyPr>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buNone/>
            </a:pPr>
            <a:r>
              <a:rPr sz="1865">
                <a:latin typeface="Arial"/>
                <a:ea typeface="Arial"/>
                <a:cs typeface="Arial"/>
              </a:rPr>
              <a:t>Documenttype</a:t>
            </a:r>
            <a:endParaRPr sz="1865" baseline="0">
              <a:latin typeface="Arial"/>
              <a:ea typeface="Arial"/>
              <a:cs typeface="Arial"/>
            </a:endParaRPr>
          </a:p>
        </p:txBody>
      </p:sp>
      <p:sp>
        <p:nvSpPr>
          <p:cNvPr id="10" name="McK Date" hidden="1">
            <a:extLst>
              <a:ext uri="{FF2B5EF4-FFF2-40B4-BE49-F238E27FC236}">
                <a16:creationId xmlns:a16="http://schemas.microsoft.com/office/drawing/2014/main" id="{C0F205E9-E4EE-49BA-BCD7-30B8814B66F0}"/>
              </a:ext>
            </a:extLst>
          </p:cNvPr>
          <p:cNvSpPr>
            <a:spLocks noGrp="1"/>
          </p:cNvSpPr>
          <p:nvPr/>
        </p:nvSpPr>
        <p:spPr>
          <a:xfrm>
            <a:off x="3592195" y="5304667"/>
            <a:ext cx="6715653" cy="286694"/>
          </a:xfrm>
          <a:prstGeom prst="rect">
            <a:avLst/>
          </a:prstGeom>
          <a:noFill/>
          <a:ln>
            <a:noFill/>
          </a:ln>
        </p:spPr>
        <p:txBody>
          <a:bodyPr lIns="0" tIns="0" rIns="0" bIns="0">
            <a:spAutoFit/>
          </a:bodyPr>
          <a:lstStyle>
            <a:lvl1pPr>
              <a:buNone/>
              <a:defRPr sz="1600">
                <a:solidFill>
                  <a:schemeClr val="tx1"/>
                </a:solidFill>
                <a:latin typeface="Arial"/>
                <a:ea typeface="Arial"/>
                <a:cs typeface="Arial"/>
              </a:defRPr>
            </a:lvl1pPr>
            <a:lvl2pPr marL="742950" indent="-285750">
              <a:buNone/>
              <a:defRPr sz="1600">
                <a:solidFill>
                  <a:schemeClr val="tx1"/>
                </a:solidFill>
                <a:latin typeface="Arial"/>
                <a:ea typeface="Arial"/>
                <a:cs typeface="Arial"/>
              </a:defRPr>
            </a:lvl2pPr>
            <a:lvl3pPr marL="1143000" indent="-228600">
              <a:buNone/>
              <a:defRPr sz="1600">
                <a:solidFill>
                  <a:schemeClr val="tx1"/>
                </a:solidFill>
                <a:latin typeface="Arial"/>
                <a:ea typeface="Arial"/>
                <a:cs typeface="Arial"/>
              </a:defRPr>
            </a:lvl3pPr>
            <a:lvl4pPr marL="1600200" indent="-228600">
              <a:buNone/>
              <a:defRPr sz="1600">
                <a:solidFill>
                  <a:schemeClr val="tx1"/>
                </a:solidFill>
                <a:latin typeface="Arial"/>
                <a:ea typeface="Arial"/>
                <a:cs typeface="Arial"/>
              </a:defRPr>
            </a:lvl4pPr>
            <a:lvl5pPr marL="2057400" indent="-228600">
              <a:buNone/>
              <a:defRPr sz="1600">
                <a:solidFill>
                  <a:schemeClr val="tx1"/>
                </a:solidFill>
                <a:latin typeface="Arial"/>
                <a:ea typeface="Arial"/>
                <a:cs typeface="Arial"/>
              </a:defRPr>
            </a:lvl5pPr>
            <a:lvl6pPr marL="2514600" indent="-228600">
              <a:spcBef>
                <a:spcPct val="0"/>
              </a:spcBef>
              <a:spcAft>
                <a:spcPct val="0"/>
              </a:spcAft>
              <a:buNone/>
              <a:defRPr sz="1600">
                <a:solidFill>
                  <a:schemeClr val="tx1"/>
                </a:solidFill>
                <a:latin typeface="Arial"/>
                <a:ea typeface="Arial"/>
                <a:cs typeface="Arial"/>
              </a:defRPr>
            </a:lvl6pPr>
            <a:lvl7pPr marL="2971800" indent="-228600">
              <a:spcBef>
                <a:spcPct val="0"/>
              </a:spcBef>
              <a:spcAft>
                <a:spcPct val="0"/>
              </a:spcAft>
              <a:buNone/>
              <a:defRPr sz="1600">
                <a:solidFill>
                  <a:schemeClr val="tx1"/>
                </a:solidFill>
                <a:latin typeface="Arial"/>
                <a:ea typeface="Arial"/>
                <a:cs typeface="Arial"/>
              </a:defRPr>
            </a:lvl7pPr>
            <a:lvl8pPr marL="3429000" indent="-228600">
              <a:spcBef>
                <a:spcPct val="0"/>
              </a:spcBef>
              <a:spcAft>
                <a:spcPct val="0"/>
              </a:spcAft>
              <a:buNone/>
              <a:defRPr sz="1600">
                <a:solidFill>
                  <a:schemeClr val="tx1"/>
                </a:solidFill>
                <a:latin typeface="Arial"/>
                <a:ea typeface="Arial"/>
                <a:cs typeface="Arial"/>
              </a:defRPr>
            </a:lvl8pPr>
            <a:lvl9pPr marL="3886200" indent="-228600">
              <a:spcBef>
                <a:spcPct val="0"/>
              </a:spcBef>
              <a:spcAft>
                <a:spcPct val="0"/>
              </a:spcAft>
              <a:buNone/>
              <a:defRPr sz="1600">
                <a:solidFill>
                  <a:schemeClr val="tx1"/>
                </a:solidFill>
                <a:latin typeface="Arial"/>
                <a:ea typeface="Arial"/>
                <a:cs typeface="Arial"/>
              </a:defRPr>
            </a:lvl9pPr>
          </a:lstStyle>
          <a:p>
            <a:pPr>
              <a:buNone/>
            </a:pPr>
            <a:r>
              <a:rPr sz="1865">
                <a:latin typeface="Arial"/>
                <a:ea typeface="Arial"/>
                <a:cs typeface="Arial"/>
              </a:rPr>
              <a:t>Date</a:t>
            </a:r>
          </a:p>
        </p:txBody>
      </p:sp>
      <p:sp>
        <p:nvSpPr>
          <p:cNvPr id="11" name="McK Disclaimer" hidden="1">
            <a:extLst>
              <a:ext uri="{FF2B5EF4-FFF2-40B4-BE49-F238E27FC236}">
                <a16:creationId xmlns:a16="http://schemas.microsoft.com/office/drawing/2014/main" id="{37959346-E11C-440E-BFE7-0E73C98592EB}"/>
              </a:ext>
            </a:extLst>
          </p:cNvPr>
          <p:cNvSpPr>
            <a:spLocks noGrp="1"/>
          </p:cNvSpPr>
          <p:nvPr/>
        </p:nvSpPr>
        <p:spPr>
          <a:xfrm>
            <a:off x="3592195" y="5937988"/>
            <a:ext cx="6968381" cy="327188"/>
          </a:xfrm>
          <a:prstGeom prst="rect">
            <a:avLst/>
          </a:prstGeom>
          <a:noFill/>
          <a:ln>
            <a:noFill/>
          </a:ln>
        </p:spPr>
        <p:txBody>
          <a:bodyPr lIns="0" tIns="0" rIns="0" bIns="0" anchor="b">
            <a:spAutoFit/>
          </a:bodyPr>
          <a:lstStyle/>
          <a:p>
            <a:pPr defTabSz="1094105">
              <a:buNone/>
            </a:pPr>
            <a:r>
              <a:rPr sz="1065">
                <a:latin typeface="Arial"/>
                <a:ea typeface="Arial"/>
                <a:cs typeface="Arial"/>
              </a:rPr>
              <a:t>CONFIDENTIALANDPROPRIETARY</a:t>
            </a:r>
          </a:p>
          <a:p>
            <a:pPr defTabSz="1094105">
              <a:buNone/>
            </a:pPr>
            <a:r>
              <a:rPr sz="1065">
                <a:latin typeface="Arial"/>
                <a:ea typeface="Arial"/>
                <a:cs typeface="Arial"/>
              </a:rPr>
              <a:t>AnyuseofthismaterialwithoutspecificpermissionofMcKinsey&amp;Companyisstrictlyprohibited</a:t>
            </a:r>
          </a:p>
        </p:txBody>
      </p:sp>
      <p:sp>
        <p:nvSpPr>
          <p:cNvPr id="12" name="TitleBottomPlaceholder" hidden="1">
            <a:extLst>
              <a:ext uri="{FF2B5EF4-FFF2-40B4-BE49-F238E27FC236}">
                <a16:creationId xmlns:a16="http://schemas.microsoft.com/office/drawing/2014/main" id="{6BFE7888-3C74-48E9-8317-214B6F39A224}"/>
              </a:ext>
            </a:extLst>
          </p:cNvPr>
          <p:cNvSpPr>
            <a:spLocks noGrp="1"/>
          </p:cNvSpPr>
          <p:nvPr/>
        </p:nvSpPr>
        <p:spPr>
          <a:xfrm>
            <a:off x="1" y="2283843"/>
            <a:ext cx="2985214" cy="4575779"/>
          </a:xfrm>
          <a:prstGeom prst="rect">
            <a:avLst/>
          </a:prstGeom>
          <a:solidFill>
            <a:srgbClr val="0065CC"/>
          </a:solidFill>
          <a:ln>
            <a:noFill/>
          </a:ln>
        </p:spPr>
        <p:txBody>
          <a:bodyPr wrap="none" anchor="ctr"/>
          <a:lstStyle/>
          <a:p>
            <a:endParaRPr sz="2400" baseline="0">
              <a:latin typeface="Arial"/>
              <a:ea typeface="Arial"/>
              <a:cs typeface="Arial"/>
            </a:endParaRPr>
          </a:p>
        </p:txBody>
      </p:sp>
      <p:sp>
        <p:nvSpPr>
          <p:cNvPr id="13" name="TitleTopPlaceholder" hidden="1">
            <a:extLst>
              <a:ext uri="{FF2B5EF4-FFF2-40B4-BE49-F238E27FC236}">
                <a16:creationId xmlns:a16="http://schemas.microsoft.com/office/drawing/2014/main" id="{96542C2B-B137-4CA6-8609-7763C702E59F}"/>
              </a:ext>
            </a:extLst>
          </p:cNvPr>
          <p:cNvSpPr>
            <a:spLocks noGrp="1"/>
          </p:cNvSpPr>
          <p:nvPr/>
        </p:nvSpPr>
        <p:spPr>
          <a:xfrm>
            <a:off x="1" y="3"/>
            <a:ext cx="2985214" cy="2283840"/>
          </a:xfrm>
          <a:prstGeom prst="rect">
            <a:avLst/>
          </a:prstGeom>
          <a:solidFill>
            <a:srgbClr val="91AFFF"/>
          </a:solidFill>
          <a:ln>
            <a:noFill/>
          </a:ln>
        </p:spPr>
        <p:txBody>
          <a:bodyPr wrap="none" anchor="ctr"/>
          <a:lstStyle/>
          <a:p>
            <a:endParaRPr sz="2400" baseline="0">
              <a:latin typeface="Arial"/>
              <a:ea typeface="Arial"/>
              <a:cs typeface="Arial"/>
            </a:endParaRPr>
          </a:p>
        </p:txBody>
      </p:sp>
      <p:sp>
        <p:nvSpPr>
          <p:cNvPr id="14" name="Rectangle 1189" hidden="1">
            <a:extLst>
              <a:ext uri="{FF2B5EF4-FFF2-40B4-BE49-F238E27FC236}">
                <a16:creationId xmlns:a16="http://schemas.microsoft.com/office/drawing/2014/main" id="{971E214D-6C40-4C99-91AE-06076A11DFB1}"/>
              </a:ext>
            </a:extLst>
          </p:cNvPr>
          <p:cNvSpPr>
            <a:spLocks noGrp="1"/>
          </p:cNvSpPr>
          <p:nvPr/>
        </p:nvSpPr>
        <p:spPr>
          <a:xfrm>
            <a:off x="1" y="3"/>
            <a:ext cx="12189267" cy="6858000"/>
          </a:xfrm>
          <a:prstGeom prst="rect">
            <a:avLst/>
          </a:prstGeom>
          <a:noFill/>
          <a:ln w="3175">
            <a:solidFill>
              <a:srgbClr val="000000"/>
            </a:solidFill>
          </a:ln>
        </p:spPr>
        <p:txBody>
          <a:bodyPr wrap="none" anchor="ctr"/>
          <a:lstStyle/>
          <a:p>
            <a:endParaRPr sz="2400" baseline="0">
              <a:latin typeface="Arial"/>
              <a:ea typeface="Arial"/>
              <a:cs typeface="Arial"/>
            </a:endParaRPr>
          </a:p>
        </p:txBody>
      </p:sp>
      <p:pic>
        <p:nvPicPr>
          <p:cNvPr id="13325" name="TitleBottomBarBW" hidden="1"/>
          <p:cNvPicPr>
            <a:picLocks noChangeAspect="1"/>
          </p:cNvPicPr>
          <p:nvPr/>
        </p:nvPicPr>
        <p:blipFill>
          <a:blip r:embed="rId2"/>
          <a:srcRect/>
          <a:stretch>
            <a:fillRect/>
          </a:stretch>
        </p:blipFill>
        <p:spPr>
          <a:xfrm>
            <a:off x="9761354" y="6574548"/>
            <a:ext cx="2227030" cy="195989"/>
          </a:xfrm>
          <a:prstGeom prst="rect">
            <a:avLst/>
          </a:prstGeom>
          <a:ln>
            <a:noFill/>
          </a:ln>
        </p:spPr>
      </p:pic>
      <p:sp>
        <p:nvSpPr>
          <p:cNvPr id="13314" name="Rectangle 1026">
            <a:extLst>
              <a:ext uri="{FF2B5EF4-FFF2-40B4-BE49-F238E27FC236}">
                <a16:creationId xmlns:a16="http://schemas.microsoft.com/office/drawing/2014/main" id="{2D5D2D53-7E7B-45E2-B117-EC3520266582}"/>
              </a:ext>
            </a:extLst>
          </p:cNvPr>
          <p:cNvSpPr>
            <a:spLocks noGrp="1"/>
          </p:cNvSpPr>
          <p:nvPr>
            <p:ph type="ctrTitle"/>
          </p:nvPr>
        </p:nvSpPr>
        <p:spPr>
          <a:xfrm>
            <a:off x="3592194" y="2176942"/>
            <a:ext cx="6715654" cy="1354217"/>
          </a:xfrm>
          <a:prstGeom prst="rect">
            <a:avLst/>
          </a:prstGeom>
        </p:spPr>
        <p:txBody>
          <a:bodyPr/>
          <a:lstStyle>
            <a:lvl1pPr>
              <a:buNone/>
              <a:defRPr sz="4400" b="0" i="0" baseline="0">
                <a:latin typeface="微软雅黑"/>
                <a:ea typeface="微软雅黑"/>
                <a:cs typeface="微软雅黑"/>
              </a:defRPr>
            </a:lvl1pPr>
          </a:lstStyle>
          <a:p>
            <a:pPr lvl="0">
              <a:buNone/>
            </a:pPr>
            <a:r>
              <a:t>Click to edit Master title style</a:t>
            </a:r>
          </a:p>
        </p:txBody>
      </p:sp>
      <p:sp>
        <p:nvSpPr>
          <p:cNvPr id="13315" name="Rectangle 1027">
            <a:extLst>
              <a:ext uri="{FF2B5EF4-FFF2-40B4-BE49-F238E27FC236}">
                <a16:creationId xmlns:a16="http://schemas.microsoft.com/office/drawing/2014/main" id="{3E61F0DD-DD37-451C-884D-BB4D8F50E9BC}"/>
              </a:ext>
            </a:extLst>
          </p:cNvPr>
          <p:cNvSpPr>
            <a:spLocks noGrp="1"/>
          </p:cNvSpPr>
          <p:nvPr>
            <p:ph type="subTitle" idx="1"/>
          </p:nvPr>
        </p:nvSpPr>
        <p:spPr>
          <a:xfrm>
            <a:off x="3592194" y="3945698"/>
            <a:ext cx="6715654" cy="287259"/>
          </a:xfrm>
        </p:spPr>
        <p:txBody>
          <a:bodyPr>
            <a:spAutoFit/>
          </a:bodyPr>
          <a:lstStyle>
            <a:lvl1pPr>
              <a:buNone/>
              <a:defRPr sz="1865" baseline="0">
                <a:latin typeface="Arial"/>
                <a:ea typeface="Arial"/>
                <a:cs typeface="Arial"/>
              </a:defRPr>
            </a:lvl1pPr>
          </a:lstStyle>
          <a:p>
            <a:pPr lvl="0">
              <a:buNone/>
            </a:pPr>
            <a:r>
              <a:t>Click to edit Master subtitle style</a:t>
            </a:r>
          </a:p>
        </p:txBody>
      </p:sp>
      <p:pic>
        <p:nvPicPr>
          <p:cNvPr id="13328" name="图片 8192"/>
          <p:cNvPicPr>
            <a:picLocks noChangeAspect="1"/>
          </p:cNvPicPr>
          <p:nvPr/>
        </p:nvPicPr>
        <p:blipFill>
          <a:blip r:embed="rId3"/>
          <a:stretch>
            <a:fillRect/>
          </a:stretch>
        </p:blipFill>
        <p:spPr>
          <a:xfrm>
            <a:off x="0" y="0"/>
            <a:ext cx="0" cy="0"/>
          </a:xfrm>
          <a:prstGeom prst="rect">
            <a:avLst/>
          </a:prstGeom>
          <a:ln w="9525">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FCBEE400-31A7-4F6C-97CC-D15C09B2F0F6}"/>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3" name="Slide Number">
            <a:extLst>
              <a:ext uri="{FF2B5EF4-FFF2-40B4-BE49-F238E27FC236}">
                <a16:creationId xmlns:a16="http://schemas.microsoft.com/office/drawing/2014/main" id="{3313C050-C06E-434C-A994-B6A1647D7706}"/>
              </a:ext>
            </a:extLst>
          </p:cNvPr>
          <p:cNvSpPr>
            <a:spLocks noGrp="1"/>
          </p:cNvSpPr>
          <p:nvPr/>
        </p:nvSpPr>
        <p:spPr>
          <a:xfrm>
            <a:off x="11627650" y="6541478"/>
            <a:ext cx="210021" cy="205441"/>
          </a:xfrm>
          <a:prstGeom prst="rect">
            <a:avLst/>
          </a:prstGeom>
        </p:spPr>
        <p:txBody>
          <a:bodyPr vert="horz" wrap="none" lIns="0" tIns="0" rIns="0" bIns="0" anchor="ctr">
            <a:spAutoFit/>
          </a:bodyPr>
          <a:lstStyle>
            <a:lvl1pPr>
              <a:buNone/>
              <a:defRPr sz="1000" baseline="0">
                <a:latin typeface="+mn-lt"/>
                <a:ea typeface="+mn-lt"/>
                <a:cs typeface="+mn-lt"/>
              </a:defRPr>
            </a:lvl1pPr>
          </a:lstStyle>
          <a:p>
            <a:pPr lvl="0">
              <a:buNone/>
            </a:pPr>
            <a:fld id="{42C328C1-A84F-4A39-A664-DBA00541A8C6}" type="slidenum">
              <a:rPr sz="1335">
                <a:latin typeface="Arial"/>
                <a:ea typeface="Arial"/>
                <a:cs typeface="Arial"/>
              </a:rPr>
              <a:t>‹#›</a:t>
            </a:fld>
            <a:endParaRPr sz="1335">
              <a:latin typeface="Arial"/>
              <a:ea typeface="Arial"/>
              <a:cs typeface="Arial"/>
            </a:endParaRPr>
          </a:p>
        </p:txBody>
      </p:sp>
      <p:sp>
        <p:nvSpPr>
          <p:cNvPr id="4" name="文本框 3">
            <a:extLst>
              <a:ext uri="{FF2B5EF4-FFF2-40B4-BE49-F238E27FC236}">
                <a16:creationId xmlns:a16="http://schemas.microsoft.com/office/drawing/2014/main" id="{882AA1B6-8143-4F78-80F5-5B8E5DDB3A44}"/>
              </a:ext>
            </a:extLst>
          </p:cNvPr>
          <p:cNvSpPr>
            <a:spLocks noGrp="1"/>
          </p:cNvSpPr>
          <p:nvPr/>
        </p:nvSpPr>
        <p:spPr>
          <a:xfrm>
            <a:off x="10773352" y="6459530"/>
            <a:ext cx="960112" cy="338554"/>
          </a:xfrm>
          <a:prstGeom prst="rect">
            <a:avLst/>
          </a:prstGeom>
          <a:noFill/>
        </p:spPr>
        <p:txBody>
          <a:bodyPr wrap="square">
            <a:spAutoFit/>
          </a:bodyPr>
          <a:lstStyle/>
          <a:p>
            <a:r>
              <a:rPr sz="1600">
                <a:latin typeface="Arial"/>
                <a:ea typeface="Arial"/>
                <a:cs typeface="Arial"/>
              </a:rPr>
              <a:t>腾讯云</a:t>
            </a:r>
          </a:p>
        </p:txBody>
      </p:sp>
      <p:sp>
        <p:nvSpPr>
          <p:cNvPr id="6" name="内容占位符 8">
            <a:extLst>
              <a:ext uri="{FF2B5EF4-FFF2-40B4-BE49-F238E27FC236}">
                <a16:creationId xmlns:a16="http://schemas.microsoft.com/office/drawing/2014/main" id="{FEB0924A-DE99-4B16-8633-545AF6A2A20E}"/>
              </a:ext>
            </a:extLst>
          </p:cNvPr>
          <p:cNvSpPr>
            <a:spLocks noGrp="1"/>
          </p:cNvSpPr>
          <p:nvPr>
            <p:ph idx="10" hasCustomPrompt="1"/>
          </p:nvPr>
        </p:nvSpPr>
        <p:spPr>
          <a:xfrm>
            <a:off x="623473" y="6562125"/>
            <a:ext cx="8137964" cy="184665"/>
          </a:xfrm>
        </p:spPr>
        <p:txBody>
          <a:bodyPr/>
          <a:lstStyle>
            <a:lvl1pPr>
              <a:buNone/>
              <a:defRPr sz="1200" b="0">
                <a:latin typeface="Arial"/>
                <a:ea typeface="Arial"/>
                <a:cs typeface="Arial"/>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pic>
        <p:nvPicPr>
          <p:cNvPr id="12" name="图片 9216"/>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62E54A-60EB-4AB5-B3BD-A6332A97FC92}"/>
              </a:ext>
            </a:extLst>
          </p:cNvPr>
          <p:cNvSpPr>
            <a:spLocks noGrp="1"/>
          </p:cNvSpPr>
          <p:nvPr>
            <p:ph type="title"/>
          </p:nvPr>
        </p:nvSpPr>
        <p:spPr/>
        <p:txBody>
          <a:bodyPr/>
          <a:lstStyle>
            <a:lvl1pPr>
              <a:buNone/>
              <a:defRPr>
                <a:latin typeface="Arial"/>
                <a:ea typeface="Arial"/>
                <a:cs typeface="Arial"/>
              </a:defRPr>
            </a:lvl1pPr>
          </a:lstStyle>
          <a:p>
            <a:r>
              <a:t>单击此处编辑母版标题样式</a:t>
            </a:r>
          </a:p>
        </p:txBody>
      </p:sp>
      <p:sp>
        <p:nvSpPr>
          <p:cNvPr id="5" name="文本框 4">
            <a:extLst>
              <a:ext uri="{FF2B5EF4-FFF2-40B4-BE49-F238E27FC236}">
                <a16:creationId xmlns:a16="http://schemas.microsoft.com/office/drawing/2014/main" id="{E1342FA8-A36C-46AD-BE68-83E430D86BDD}"/>
              </a:ext>
            </a:extLst>
          </p:cNvPr>
          <p:cNvSpPr>
            <a:spLocks noGrp="1"/>
          </p:cNvSpPr>
          <p:nvPr/>
        </p:nvSpPr>
        <p:spPr>
          <a:xfrm>
            <a:off x="10383743" y="6459530"/>
            <a:ext cx="1505276" cy="338554"/>
          </a:xfrm>
          <a:prstGeom prst="rect">
            <a:avLst/>
          </a:prstGeom>
          <a:noFill/>
        </p:spPr>
        <p:txBody>
          <a:bodyPr wrap="square">
            <a:spAutoFit/>
          </a:bodyPr>
          <a:lstStyle/>
          <a:p>
            <a:r>
              <a:rPr sz="1600">
                <a:latin typeface="Arial"/>
                <a:ea typeface="Arial"/>
                <a:cs typeface="Arial"/>
              </a:rPr>
              <a:t>腾讯云</a:t>
            </a:r>
          </a:p>
        </p:txBody>
      </p:sp>
      <p:sp>
        <p:nvSpPr>
          <p:cNvPr id="6" name="内容占位符 8">
            <a:extLst>
              <a:ext uri="{FF2B5EF4-FFF2-40B4-BE49-F238E27FC236}">
                <a16:creationId xmlns:a16="http://schemas.microsoft.com/office/drawing/2014/main" id="{7248EE46-A6E0-4F40-9BE4-1E9DC40657B8}"/>
              </a:ext>
            </a:extLst>
          </p:cNvPr>
          <p:cNvSpPr>
            <a:spLocks noGrp="1"/>
          </p:cNvSpPr>
          <p:nvPr>
            <p:ph idx="10" hasCustomPrompt="1"/>
          </p:nvPr>
        </p:nvSpPr>
        <p:spPr>
          <a:xfrm>
            <a:off x="623473" y="6562125"/>
            <a:ext cx="8137964" cy="184665"/>
          </a:xfrm>
        </p:spPr>
        <p:txBody>
          <a:bodyPr/>
          <a:lstStyle>
            <a:lvl1pPr>
              <a:buNone/>
              <a:defRPr sz="1200" b="0">
                <a:latin typeface="Arial"/>
                <a:ea typeface="Arial"/>
                <a:cs typeface="Arial"/>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sp>
        <p:nvSpPr>
          <p:cNvPr id="7" name="Slide Number">
            <a:extLst>
              <a:ext uri="{FF2B5EF4-FFF2-40B4-BE49-F238E27FC236}">
                <a16:creationId xmlns:a16="http://schemas.microsoft.com/office/drawing/2014/main" id="{A65A1A03-9AD1-47B8-A1FE-AE97746B771B}"/>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13" name="图片 10240"/>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E295309F-547C-4668-B0BA-DBE5A836985C}"/>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4" name="Slide Number">
            <a:extLst>
              <a:ext uri="{FF2B5EF4-FFF2-40B4-BE49-F238E27FC236}">
                <a16:creationId xmlns:a16="http://schemas.microsoft.com/office/drawing/2014/main" id="{7A7DC69B-13E5-422A-AC6A-FE7AD64FE06F}"/>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8" name="图片 11264"/>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McK 2. Slide Title">
            <a:extLst>
              <a:ext uri="{FF2B5EF4-FFF2-40B4-BE49-F238E27FC236}">
                <a16:creationId xmlns:a16="http://schemas.microsoft.com/office/drawing/2014/main" id="{EE96A772-0398-4D40-8D79-BB033B881103}"/>
              </a:ext>
            </a:extLst>
          </p:cNvPr>
          <p:cNvSpPr>
            <a:spLocks noGrp="1"/>
          </p:cNvSpPr>
          <p:nvPr>
            <p:ph type="title"/>
          </p:nvPr>
        </p:nvSpPr>
        <p:spPr/>
        <p:txBody>
          <a:bodyPr/>
          <a:lstStyle>
            <a:lvl1pPr>
              <a:buNone/>
              <a:defRPr>
                <a:latin typeface="Arial"/>
                <a:ea typeface="Arial"/>
                <a:cs typeface="Arial"/>
              </a:defRPr>
            </a:lvl1pPr>
          </a:lstStyle>
          <a:p>
            <a:r>
              <a:t>Click to edit Master title style</a:t>
            </a:r>
          </a:p>
        </p:txBody>
      </p:sp>
      <p:sp>
        <p:nvSpPr>
          <p:cNvPr id="4" name="Slide Number">
            <a:extLst>
              <a:ext uri="{FF2B5EF4-FFF2-40B4-BE49-F238E27FC236}">
                <a16:creationId xmlns:a16="http://schemas.microsoft.com/office/drawing/2014/main" id="{25480AB6-A279-4647-80E8-5C364A1349E3}"/>
              </a:ext>
            </a:extLst>
          </p:cNvPr>
          <p:cNvSpPr>
            <a:spLocks noGrp="1"/>
          </p:cNvSpPr>
          <p:nvPr/>
        </p:nvSpPr>
        <p:spPr>
          <a:xfrm>
            <a:off x="11627653" y="6566447"/>
            <a:ext cx="284049" cy="155496"/>
          </a:xfrm>
          <a:prstGeom prst="rect">
            <a:avLst/>
          </a:prstGeom>
        </p:spPr>
        <p:txBody>
          <a:bodyPr vert="horz" wrap="none" lIns="0" tIns="0" rIns="0" bIns="0" anchor="ctr">
            <a:noAutofit/>
          </a:bodyPr>
          <a:lstStyle>
            <a:lvl1pPr>
              <a:buNone/>
              <a:defRPr sz="1000" baseline="0">
                <a:latin typeface="+mn-lt"/>
                <a:ea typeface="+mn-lt"/>
                <a:cs typeface="+mn-lt"/>
              </a:defRPr>
            </a:lvl1pPr>
          </a:lstStyle>
          <a:p>
            <a:fld id="{42C328C1-A84F-4A39-A664-DBA00541A8C6}" type="slidenum">
              <a:rPr sz="1335">
                <a:solidFill>
                  <a:srgbClr val="000000"/>
                </a:solidFill>
                <a:latin typeface="Arial"/>
                <a:ea typeface="Arial"/>
                <a:cs typeface="Arial"/>
              </a:rPr>
              <a:t>‹#›</a:t>
            </a:fld>
            <a:endParaRPr sz="1335">
              <a:solidFill>
                <a:srgbClr val="000000"/>
              </a:solidFill>
              <a:latin typeface="Arial"/>
              <a:ea typeface="Arial"/>
              <a:cs typeface="Arial"/>
            </a:endParaRPr>
          </a:p>
        </p:txBody>
      </p:sp>
      <p:pic>
        <p:nvPicPr>
          <p:cNvPr id="8" name="图片 12288"/>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3D10B-521A-43D5-A2CE-C10145552706}"/>
              </a:ext>
            </a:extLst>
          </p:cNvPr>
          <p:cNvSpPr>
            <a:spLocks noGrp="1"/>
          </p:cNvSpPr>
          <p:nvPr>
            <p:ph type="title"/>
          </p:nvPr>
        </p:nvSpPr>
        <p:spPr/>
        <p:txBody>
          <a:bodyPr/>
          <a:lstStyle>
            <a:lvl1pPr>
              <a:buNone/>
              <a:defRPr>
                <a:latin typeface="Arial"/>
                <a:ea typeface="Arial"/>
                <a:cs typeface="Arial"/>
              </a:defRPr>
            </a:lvl1pPr>
          </a:lstStyle>
          <a:p>
            <a:r>
              <a:t>单击此处编辑母版标题样式</a:t>
            </a:r>
          </a:p>
        </p:txBody>
      </p:sp>
      <p:sp>
        <p:nvSpPr>
          <p:cNvPr id="3" name="内容占位符 2">
            <a:extLst>
              <a:ext uri="{FF2B5EF4-FFF2-40B4-BE49-F238E27FC236}">
                <a16:creationId xmlns:a16="http://schemas.microsoft.com/office/drawing/2014/main" id="{2EEED85B-F2EE-406E-8EC8-131997F23DC2}"/>
              </a:ext>
            </a:extLst>
          </p:cNvPr>
          <p:cNvSpPr>
            <a:spLocks noGrp="1"/>
          </p:cNvSpPr>
          <p:nvPr>
            <p:ph idx="1" hasCustomPrompt="1"/>
          </p:nvPr>
        </p:nvSpPr>
        <p:spPr>
          <a:xfrm>
            <a:off x="1976465" y="1990670"/>
            <a:ext cx="5853786" cy="1641155"/>
          </a:xfrm>
        </p:spPr>
        <p:txBody>
          <a:bodyPr/>
          <a:lstStyle>
            <a:lvl1pPr>
              <a:buNone/>
              <a:defRPr>
                <a:latin typeface="Arial"/>
                <a:ea typeface="Arial"/>
                <a:cs typeface="Arial"/>
              </a:defRPr>
            </a:lvl1pPr>
            <a:lvl2pPr>
              <a:buNone/>
              <a:defRPr>
                <a:latin typeface="Arial"/>
                <a:ea typeface="Arial"/>
                <a:cs typeface="Arial"/>
              </a:defRPr>
            </a:lvl2pPr>
            <a:lvl3pPr>
              <a:buNone/>
              <a:defRPr>
                <a:latin typeface="Arial"/>
                <a:ea typeface="Arial"/>
                <a:cs typeface="Arial"/>
              </a:defRPr>
            </a:lvl3pPr>
            <a:lvl4pPr>
              <a:buNone/>
              <a:defRPr>
                <a:latin typeface="Arial"/>
                <a:ea typeface="Arial"/>
                <a:cs typeface="Arial"/>
              </a:defRPr>
            </a:lvl4pPr>
            <a:lvl5pPr>
              <a:buNone/>
              <a:defRPr>
                <a:latin typeface="Arial"/>
                <a:ea typeface="Arial"/>
                <a:cs typeface="Arial"/>
              </a:defRPr>
            </a:lvl5pPr>
          </a:lstStyle>
          <a:p>
            <a:pPr lvl="0">
              <a:buNone/>
            </a:pPr>
            <a:r>
              <a:t>编辑母版文本样式</a:t>
            </a:r>
          </a:p>
          <a:p>
            <a:pPr lvl="1">
              <a:buNone/>
            </a:pPr>
            <a:r>
              <a:t>第二级</a:t>
            </a:r>
          </a:p>
          <a:p>
            <a:pPr lvl="2">
              <a:buNone/>
            </a:pPr>
            <a:r>
              <a:t>第三级</a:t>
            </a:r>
          </a:p>
          <a:p>
            <a:pPr lvl="3">
              <a:buNone/>
            </a:pPr>
            <a:r>
              <a:t>第四级</a:t>
            </a:r>
          </a:p>
          <a:p>
            <a:pPr lvl="4">
              <a:buNone/>
            </a:pPr>
            <a:r>
              <a:t>第五级</a:t>
            </a:r>
          </a:p>
        </p:txBody>
      </p:sp>
      <p:pic>
        <p:nvPicPr>
          <p:cNvPr id="7" name="图片 13312"/>
          <p:cNvPicPr>
            <a:picLocks noChangeAspect="1"/>
          </p:cNvPicPr>
          <p:nvPr/>
        </p:nvPicPr>
        <p:blipFill>
          <a:blip r:embed="rId2"/>
          <a:stretch>
            <a:fillRect/>
          </a:stretch>
        </p:blipFill>
        <p:spPr>
          <a:xfrm>
            <a:off x="0" y="0"/>
            <a:ext cx="0" cy="0"/>
          </a:xfrm>
          <a:prstGeom prst="rect">
            <a:avLst/>
          </a:prstGeom>
          <a:ln w="9525">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494558-9D02-41C3-A34A-A9D747A950BF}"/>
              </a:ext>
            </a:extLst>
          </p:cNvPr>
          <p:cNvSpPr>
            <a:spLocks noGrp="1"/>
          </p:cNvSpPr>
          <p:nvPr>
            <p:ph type="title"/>
          </p:nvPr>
        </p:nvSpPr>
        <p:spPr/>
        <p:txBody>
          <a:bodyPr/>
          <a:lstStyle/>
          <a:p>
            <a:r>
              <a:t>单击此处编辑母版标题样式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FD1C2-FF6A-4CFF-BC16-45110E9D5F85}"/>
              </a:ext>
            </a:extLst>
          </p:cNvPr>
          <p:cNvSpPr>
            <a:spLocks noGrp="1"/>
          </p:cNvSpPr>
          <p:nvPr>
            <p:ph type="title"/>
          </p:nvPr>
        </p:nvSpPr>
        <p:spPr/>
        <p:txBody>
          <a:bodyPr/>
          <a:lstStyle/>
          <a:p>
            <a:pPr>
              <a:buNone/>
            </a:pPr>
            <a:r>
              <a:t>Click to edit Master title style</a:t>
            </a:r>
          </a:p>
        </p:txBody>
      </p:sp>
      <p:sp>
        <p:nvSpPr>
          <p:cNvPr id="3" name="Slide Number">
            <a:extLst>
              <a:ext uri="{FF2B5EF4-FFF2-40B4-BE49-F238E27FC236}">
                <a16:creationId xmlns:a16="http://schemas.microsoft.com/office/drawing/2014/main" id="{AB89BB38-9191-4C04-9638-B747C016FA2F}"/>
              </a:ext>
            </a:extLst>
          </p:cNvPr>
          <p:cNvSpPr>
            <a:spLocks noGrp="1"/>
          </p:cNvSpPr>
          <p:nvPr/>
        </p:nvSpPr>
        <p:spPr>
          <a:xfrm>
            <a:off x="11626047" y="6567252"/>
            <a:ext cx="221243" cy="153888"/>
          </a:xfrm>
          <a:prstGeom prst="rect">
            <a:avLst/>
          </a:prstGeom>
        </p:spPr>
        <p:txBody>
          <a:bodyPr vert="horz" wrap="none" lIns="0" tIns="0" rIns="0" bIns="0" anchor="ctr">
            <a:spAutoFit/>
          </a:bodyPr>
          <a:lstStyle>
            <a:lvl1pPr>
              <a:buNone/>
              <a:defRPr sz="1000" baseline="0">
                <a:latin typeface="+mn-lt"/>
                <a:ea typeface="+mn-lt"/>
                <a:cs typeface="+mn-lt"/>
              </a:defRPr>
            </a:lvl1pPr>
          </a:lstStyle>
          <a:p>
            <a:pPr lvl="0">
              <a:buNone/>
            </a:pPr>
            <a:fld id="{42C328C1-A84F-4A39-A664-DBA00541A8C6}" type="slidenum">
              <a:rPr sz="1000">
                <a:latin typeface="+mn-ea"/>
                <a:ea typeface="+mn-ea"/>
                <a:cs typeface="+mn-ea"/>
              </a:rPr>
              <a:t>‹#›</a:t>
            </a:fld>
            <a:endParaRPr sz="1000">
              <a:latin typeface="+mn-ea"/>
              <a:ea typeface="+mn-ea"/>
              <a:cs typeface="+mn-ea"/>
            </a:endParaRPr>
          </a:p>
        </p:txBody>
      </p:sp>
      <p:sp>
        <p:nvSpPr>
          <p:cNvPr id="4" name="内容占位符 8">
            <a:extLst>
              <a:ext uri="{FF2B5EF4-FFF2-40B4-BE49-F238E27FC236}">
                <a16:creationId xmlns:a16="http://schemas.microsoft.com/office/drawing/2014/main" id="{A6EA62E4-EF4D-44C8-BCBA-4036DDAED018}"/>
              </a:ext>
            </a:extLst>
          </p:cNvPr>
          <p:cNvSpPr>
            <a:spLocks noGrp="1"/>
          </p:cNvSpPr>
          <p:nvPr>
            <p:ph idx="10" hasCustomPrompt="1"/>
          </p:nvPr>
        </p:nvSpPr>
        <p:spPr>
          <a:xfrm>
            <a:off x="623473" y="6562123"/>
            <a:ext cx="8137964" cy="184665"/>
          </a:xfrm>
        </p:spPr>
        <p:txBody>
          <a:bodyPr/>
          <a:lstStyle>
            <a:lvl1pPr>
              <a:buNone/>
              <a:defRPr sz="1200" b="0">
                <a:latin typeface="微软雅黑"/>
                <a:ea typeface="微软雅黑"/>
                <a:cs typeface="微软雅黑"/>
              </a:defRPr>
            </a:lvl1pPr>
            <a:lvl2pPr marL="1270" indent="0">
              <a:buNone/>
              <a:defRPr sz="800">
                <a:latin typeface="楷体"/>
                <a:ea typeface="楷体"/>
                <a:cs typeface="楷体"/>
              </a:defRPr>
            </a:lvl2pPr>
            <a:lvl3pPr marL="383540" indent="0">
              <a:buNone/>
              <a:defRPr sz="800">
                <a:latin typeface="楷体"/>
                <a:ea typeface="楷体"/>
                <a:cs typeface="楷体"/>
              </a:defRPr>
            </a:lvl3pPr>
            <a:lvl4pPr marL="762000" indent="0">
              <a:buNone/>
              <a:defRPr sz="800">
                <a:latin typeface="楷体"/>
                <a:ea typeface="楷体"/>
                <a:cs typeface="楷体"/>
              </a:defRPr>
            </a:lvl4pPr>
            <a:lvl5pPr marL="1094105" indent="0">
              <a:buNone/>
              <a:defRPr sz="800">
                <a:latin typeface="楷体"/>
                <a:ea typeface="楷体"/>
                <a:cs typeface="楷体"/>
              </a:defRPr>
            </a:lvl5pPr>
          </a:lstStyle>
          <a:p>
            <a:pPr lvl="0">
              <a:buNone/>
            </a:pPr>
            <a:r>
              <a:t>资料来源：</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C49182-E3CE-410B-97E8-88B05FCE9F33}"/>
              </a:ext>
            </a:extLst>
          </p:cNvPr>
          <p:cNvSpPr>
            <a:spLocks noGrp="1"/>
          </p:cNvSpPr>
          <p:nvPr>
            <p:ph type="ctrTitle"/>
          </p:nvPr>
        </p:nvSpPr>
        <p:spPr>
          <a:xfrm>
            <a:off x="1524199" y="1663304"/>
            <a:ext cx="9145191" cy="1846659"/>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ADBC2218-40C2-4168-BDCB-8D5DCE6CEB24}"/>
              </a:ext>
            </a:extLst>
          </p:cNvPr>
          <p:cNvSpPr>
            <a:spLocks noGrp="1"/>
          </p:cNvSpPr>
          <p:nvPr>
            <p:ph type="subTitle" idx="1"/>
          </p:nvPr>
        </p:nvSpPr>
        <p:spPr>
          <a:xfrm>
            <a:off x="1524199" y="3602038"/>
            <a:ext cx="9145191" cy="36933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E24DA75A-7E84-4AF9-9458-85EE6412666B}"/>
              </a:ext>
            </a:extLst>
          </p:cNvPr>
          <p:cNvSpPr>
            <a:spLocks noGrp="1"/>
          </p:cNvSpPr>
          <p:nvPr>
            <p:ph type="dt" idx="10"/>
          </p:nvPr>
        </p:nvSpPr>
        <p:spPr/>
        <p:txBody>
          <a:bodyPr/>
          <a:lstStyle>
            <a:lvl1pPr>
              <a:buNone/>
              <a:defRPr>
                <a:latin typeface="微软雅黑"/>
                <a:ea typeface="微软雅黑"/>
                <a:cs typeface="微软雅黑"/>
              </a:defRPr>
            </a:lvl1pPr>
          </a:lstStyle>
          <a:p>
            <a:fld id="{F6E8902C-EF19-4F72-BE48-612BEDA828EF}" type="datetimeFigureOut">
              <a:t>2026/8/24</a:t>
            </a:fld>
            <a:endParaRPr/>
          </a:p>
        </p:txBody>
      </p:sp>
      <p:sp>
        <p:nvSpPr>
          <p:cNvPr id="5" name="页脚占位符 4">
            <a:extLst>
              <a:ext uri="{FF2B5EF4-FFF2-40B4-BE49-F238E27FC236}">
                <a16:creationId xmlns:a16="http://schemas.microsoft.com/office/drawing/2014/main" id="{1A193921-E541-419B-BA2B-AB0F2BA6D1B9}"/>
              </a:ext>
            </a:extLst>
          </p:cNvPr>
          <p:cNvSpPr>
            <a:spLocks noGrp="1"/>
          </p:cNvSpPr>
          <p:nvPr>
            <p:ph type="ftr" idx="11"/>
          </p:nvPr>
        </p:nvSpPr>
        <p:spPr/>
        <p:txBody>
          <a:bodyPr/>
          <a:lstStyle>
            <a:lvl1pPr>
              <a:buNone/>
              <a:defRPr>
                <a:latin typeface="微软雅黑"/>
                <a:ea typeface="微软雅黑"/>
                <a:cs typeface="微软雅黑"/>
              </a:defRPr>
            </a:lvl1pPr>
          </a:lstStyle>
          <a:p>
            <a:endParaRPr/>
          </a:p>
        </p:txBody>
      </p:sp>
      <p:sp>
        <p:nvSpPr>
          <p:cNvPr id="6" name="灯片编号占位符 5">
            <a:extLst>
              <a:ext uri="{FF2B5EF4-FFF2-40B4-BE49-F238E27FC236}">
                <a16:creationId xmlns:a16="http://schemas.microsoft.com/office/drawing/2014/main" id="{B322ECC2-0D6D-4B59-892D-BF95F9C0DF90}"/>
              </a:ext>
            </a:extLst>
          </p:cNvPr>
          <p:cNvSpPr>
            <a:spLocks noGrp="1"/>
          </p:cNvSpPr>
          <p:nvPr>
            <p:ph type="sldNum" idx="12"/>
          </p:nvPr>
        </p:nvSpPr>
        <p:spPr/>
        <p:txBody>
          <a:bodyPr/>
          <a:lstStyle>
            <a:lvl1pPr>
              <a:buNone/>
              <a:defRPr>
                <a:latin typeface="微软雅黑"/>
                <a:ea typeface="微软雅黑"/>
                <a:cs typeface="微软雅黑"/>
              </a:defRPr>
            </a:lvl1pPr>
          </a:lstStyle>
          <a:p>
            <a:fld id="{7B176230-155D-4EA3-9DE9-0D350CBACB96}" type="slidenum">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white-空白">
    <p:spTree>
      <p:nvGrpSpPr>
        <p:cNvPr id="1" name=""/>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126" name="矩形 125">
            <a:extLst>
              <a:ext uri="{FF2B5EF4-FFF2-40B4-BE49-F238E27FC236}">
                <a16:creationId xmlns:a16="http://schemas.microsoft.com/office/drawing/2014/main" id="{1A99C820-EC7A-4339-967C-8B1BE3AE9EB1}"/>
              </a:ext>
            </a:extLst>
          </p:cNvPr>
          <p:cNvSpPr>
            <a:spLocks noGrp="1"/>
          </p:cNvSpPr>
          <p:nvPr/>
        </p:nvSpPr>
        <p:spPr>
          <a:xfrm flipH="1">
            <a:off x="0" y="0"/>
            <a:ext cx="12193588" cy="6858000"/>
          </a:xfrm>
          <a:prstGeom prst="rect">
            <a:avLst/>
          </a:prstGeom>
          <a:gradFill rotWithShape="1">
            <a:gsLst>
              <a:gs pos="91000">
                <a:schemeClr val="bg1"/>
              </a:gs>
              <a:gs pos="80000">
                <a:srgbClr val="D1E2FA">
                  <a:alpha val="48000"/>
                </a:srgbClr>
              </a:gs>
              <a:gs pos="52500">
                <a:srgbClr val="E8F2FE"/>
              </a:gs>
              <a:gs pos="0">
                <a:srgbClr val="A5D1FF"/>
              </a:gs>
            </a:gsLst>
            <a:path path="circle">
              <a:fillToRect t="100000" r="100000"/>
            </a:path>
            <a:tileRect l="-100000" b="-100000"/>
          </a:gradFill>
          <a:ln w="19050"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20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图文-单图1">
    <p:spTree>
      <p:nvGrpSpPr>
        <p:cNvPr id="1" name=""/>
        <p:cNvGrpSpPr/>
        <p:nvPr/>
      </p:nvGrpSpPr>
      <p:grpSpPr>
        <a:xfrm>
          <a:off x="0" y="0"/>
          <a:ext cx="0" cy="0"/>
          <a:chOff x="0" y="0"/>
          <a:chExt cx="0" cy="0"/>
        </a:xfrm>
      </p:grpSpPr>
      <p:sp>
        <p:nvSpPr>
          <p:cNvPr id="4" name="矩形">
            <a:extLst>
              <a:ext uri="{FF2B5EF4-FFF2-40B4-BE49-F238E27FC236}">
                <a16:creationId xmlns:a16="http://schemas.microsoft.com/office/drawing/2014/main" id="{4D733190-0F34-4B10-AA21-D7067A71FB56}"/>
              </a:ext>
            </a:extLst>
          </p:cNvPr>
          <p:cNvSpPr>
            <a:spLocks noGrp="1"/>
          </p:cNvSpPr>
          <p:nvPr/>
        </p:nvSpPr>
        <p:spPr>
          <a:xfrm>
            <a:off x="-2787" y="-4234"/>
            <a:ext cx="38077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pic>
        <p:nvPicPr>
          <p:cNvPr id="30"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EDC3A6B2-C394-43E1-A5E1-407BC304A4EA}"/>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D6B30D6C-B7B0-493D-8B82-4DFF0BC167D3}"/>
              </a:ext>
            </a:extLst>
          </p:cNvPr>
          <p:cNvSpPr>
            <a:spLocks noGrp="1"/>
          </p:cNvSpPr>
          <p:nvPr>
            <p:ph type="pic" idx="11" hasCustomPrompt="1"/>
          </p:nvPr>
        </p:nvSpPr>
        <p:spPr>
          <a:xfrm>
            <a:off x="4953000" y="1231901"/>
            <a:ext cx="6299200" cy="382905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buFontTx/>
              <a:buNone/>
              <a:defRPr sz="800">
                <a:solidFill>
                  <a:schemeClr val="bg1"/>
                </a:solidFill>
              </a:defRPr>
            </a:lvl1pPr>
          </a:lstStyle>
          <a:p>
            <a:pPr lvl="0" algn="ctr">
              <a:buNone/>
            </a:pPr>
            <a:r>
              <a:t>点击添加图片</a:t>
            </a:r>
          </a:p>
        </p:txBody>
      </p:sp>
      <p:sp>
        <p:nvSpPr>
          <p:cNvPr id="21" name="文本占位符 20">
            <a:extLst>
              <a:ext uri="{FF2B5EF4-FFF2-40B4-BE49-F238E27FC236}">
                <a16:creationId xmlns:a16="http://schemas.microsoft.com/office/drawing/2014/main" id="{4EA7EA90-E0AB-46EC-9DED-5D0AB4632907}"/>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1" name="文本占位符 3">
            <a:extLst>
              <a:ext uri="{FF2B5EF4-FFF2-40B4-BE49-F238E27FC236}">
                <a16:creationId xmlns:a16="http://schemas.microsoft.com/office/drawing/2014/main" id="{DDBE188C-19BF-471C-8387-31C729FB5D2C}"/>
              </a:ext>
            </a:extLst>
          </p:cNvPr>
          <p:cNvSpPr>
            <a:spLocks noGrp="1"/>
          </p:cNvSpPr>
          <p:nvPr>
            <p:ph type="body" idx="26" hasCustomPrompt="1"/>
          </p:nvPr>
        </p:nvSpPr>
        <p:spPr>
          <a:xfrm>
            <a:off x="5462436" y="5353138"/>
            <a:ext cx="5400000" cy="841848"/>
          </a:xfrm>
          <a:prstGeom prst="rect">
            <a:avLst/>
          </a:prstGeom>
        </p:spPr>
        <p:txBody>
          <a:bodyPr anchor="t"/>
          <a:lstStyle>
            <a:lvl1pPr marL="0" indent="0" algn="ctr">
              <a:lnSpc>
                <a:spcPct val="150000"/>
              </a:lnSpc>
              <a:buNone/>
              <a:defRPr sz="12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此处为正文，字体方正兰亭黑，字号12磅，字重Regular，行距1.5倍，色值#000000。段落与图片居中对齐。</a:t>
            </a:r>
          </a:p>
        </p:txBody>
      </p:sp>
      <p:sp>
        <p:nvSpPr>
          <p:cNvPr id="24" name="文本占位符 20">
            <a:extLst>
              <a:ext uri="{FF2B5EF4-FFF2-40B4-BE49-F238E27FC236}">
                <a16:creationId xmlns:a16="http://schemas.microsoft.com/office/drawing/2014/main" id="{AB355608-0BB9-440A-8F64-BDBBC2AF9953}"/>
              </a:ext>
            </a:extLst>
          </p:cNvPr>
          <p:cNvSpPr>
            <a:spLocks noGrp="1"/>
          </p:cNvSpPr>
          <p:nvPr>
            <p:ph type="body" idx="32" hasCustomPrompt="1"/>
          </p:nvPr>
        </p:nvSpPr>
        <p:spPr>
          <a:xfrm>
            <a:off x="427022" y="2832540"/>
            <a:ext cx="297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27" name="文本占位符 20">
            <a:extLst>
              <a:ext uri="{FF2B5EF4-FFF2-40B4-BE49-F238E27FC236}">
                <a16:creationId xmlns:a16="http://schemas.microsoft.com/office/drawing/2014/main" id="{AB0D15A0-A3CF-4E2F-AFB6-3E67B78B84B5}"/>
              </a:ext>
            </a:extLst>
          </p:cNvPr>
          <p:cNvSpPr>
            <a:spLocks noGrp="1"/>
          </p:cNvSpPr>
          <p:nvPr>
            <p:ph type="body" idx="34" hasCustomPrompt="1"/>
          </p:nvPr>
        </p:nvSpPr>
        <p:spPr>
          <a:xfrm>
            <a:off x="427022" y="4475854"/>
            <a:ext cx="297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3" name="文本占位符 20">
            <a:extLst>
              <a:ext uri="{FF2B5EF4-FFF2-40B4-BE49-F238E27FC236}">
                <a16:creationId xmlns:a16="http://schemas.microsoft.com/office/drawing/2014/main" id="{E44B0C39-5BC4-4585-809E-E4FDB34C9CCF}"/>
              </a:ext>
            </a:extLst>
          </p:cNvPr>
          <p:cNvSpPr>
            <a:spLocks noGrp="1"/>
          </p:cNvSpPr>
          <p:nvPr>
            <p:ph type="body" idx="36" hasCustomPrompt="1"/>
          </p:nvPr>
        </p:nvSpPr>
        <p:spPr>
          <a:xfrm>
            <a:off x="427022" y="3968660"/>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4" name="文本占位符 20">
            <a:extLst>
              <a:ext uri="{FF2B5EF4-FFF2-40B4-BE49-F238E27FC236}">
                <a16:creationId xmlns:a16="http://schemas.microsoft.com/office/drawing/2014/main" id="{E5B6F963-4924-4BB4-9254-A6E010C1A2B8}"/>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图文-单图2">
    <p:spTree>
      <p:nvGrpSpPr>
        <p:cNvPr id="1" name=""/>
        <p:cNvGrpSpPr/>
        <p:nvPr/>
      </p:nvGrpSpPr>
      <p:grpSpPr>
        <a:xfrm>
          <a:off x="0" y="0"/>
          <a:ext cx="0" cy="0"/>
          <a:chOff x="0" y="0"/>
          <a:chExt cx="0" cy="0"/>
        </a:xfrm>
      </p:grpSpPr>
      <p:pic>
        <p:nvPicPr>
          <p:cNvPr id="21"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B2152ED3-5FC5-41D0-8C26-F7797A6B4418}"/>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2771FAD1-1928-4BAF-A442-2B206C613D55}"/>
              </a:ext>
            </a:extLst>
          </p:cNvPr>
          <p:cNvSpPr>
            <a:spLocks noGrp="1"/>
          </p:cNvSpPr>
          <p:nvPr>
            <p:ph type="pic" idx="11" hasCustomPrompt="1"/>
          </p:nvPr>
        </p:nvSpPr>
        <p:spPr>
          <a:xfrm>
            <a:off x="5303845" y="1231901"/>
            <a:ext cx="6299200" cy="382905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矩形">
            <a:extLst>
              <a:ext uri="{FF2B5EF4-FFF2-40B4-BE49-F238E27FC236}">
                <a16:creationId xmlns:a16="http://schemas.microsoft.com/office/drawing/2014/main" id="{04C7D490-D433-48AA-B9C5-60140F36A09B}"/>
              </a:ext>
            </a:extLst>
          </p:cNvPr>
          <p:cNvSpPr>
            <a:spLocks noGrp="1"/>
          </p:cNvSpPr>
          <p:nvPr/>
        </p:nvSpPr>
        <p:spPr>
          <a:xfrm>
            <a:off x="-2788" y="-4234"/>
            <a:ext cx="4647046"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sp>
        <p:nvSpPr>
          <p:cNvPr id="10" name="文本占位符 20">
            <a:extLst>
              <a:ext uri="{FF2B5EF4-FFF2-40B4-BE49-F238E27FC236}">
                <a16:creationId xmlns:a16="http://schemas.microsoft.com/office/drawing/2014/main" id="{152503F8-8A67-4A72-8189-E1DB6D8F931F}"/>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1" name="文本占位符 3">
            <a:extLst>
              <a:ext uri="{FF2B5EF4-FFF2-40B4-BE49-F238E27FC236}">
                <a16:creationId xmlns:a16="http://schemas.microsoft.com/office/drawing/2014/main" id="{7BA85409-D2B2-4A22-85BD-69F1013C083A}"/>
              </a:ext>
            </a:extLst>
          </p:cNvPr>
          <p:cNvSpPr>
            <a:spLocks noGrp="1"/>
          </p:cNvSpPr>
          <p:nvPr>
            <p:ph type="body" idx="26" hasCustomPrompt="1"/>
          </p:nvPr>
        </p:nvSpPr>
        <p:spPr>
          <a:xfrm>
            <a:off x="5753446" y="5353138"/>
            <a:ext cx="5400000" cy="841848"/>
          </a:xfrm>
          <a:prstGeom prst="rect">
            <a:avLst/>
          </a:prstGeom>
        </p:spPr>
        <p:txBody>
          <a:bodyPr anchor="t"/>
          <a:lstStyle>
            <a:lvl1pPr marL="0" indent="0" algn="ctr">
              <a:lnSpc>
                <a:spcPct val="150000"/>
              </a:lnSpc>
              <a:buNone/>
              <a:defRPr sz="12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此处为正文，字体方正兰亭黑，字号12磅，字重Regular，行距1.5倍，色值#000000。段落与图片居中对齐。</a:t>
            </a:r>
          </a:p>
        </p:txBody>
      </p:sp>
      <p:sp>
        <p:nvSpPr>
          <p:cNvPr id="13" name="文本占位符 20">
            <a:extLst>
              <a:ext uri="{FF2B5EF4-FFF2-40B4-BE49-F238E27FC236}">
                <a16:creationId xmlns:a16="http://schemas.microsoft.com/office/drawing/2014/main" id="{2538993D-1A04-4238-8F7D-F2CA57E14C88}"/>
              </a:ext>
            </a:extLst>
          </p:cNvPr>
          <p:cNvSpPr>
            <a:spLocks noGrp="1"/>
          </p:cNvSpPr>
          <p:nvPr>
            <p:ph type="body" idx="32" hasCustomPrompt="1"/>
          </p:nvPr>
        </p:nvSpPr>
        <p:spPr>
          <a:xfrm>
            <a:off x="427022" y="2832540"/>
            <a:ext cx="360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4" name="文本占位符 20">
            <a:extLst>
              <a:ext uri="{FF2B5EF4-FFF2-40B4-BE49-F238E27FC236}">
                <a16:creationId xmlns:a16="http://schemas.microsoft.com/office/drawing/2014/main" id="{EAA30749-3327-4336-B755-6752B7CAB492}"/>
              </a:ext>
            </a:extLst>
          </p:cNvPr>
          <p:cNvSpPr>
            <a:spLocks noGrp="1"/>
          </p:cNvSpPr>
          <p:nvPr>
            <p:ph type="body" idx="33" hasCustomPrompt="1"/>
          </p:nvPr>
        </p:nvSpPr>
        <p:spPr>
          <a:xfrm>
            <a:off x="427022"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5" name="文本占位符 20">
            <a:extLst>
              <a:ext uri="{FF2B5EF4-FFF2-40B4-BE49-F238E27FC236}">
                <a16:creationId xmlns:a16="http://schemas.microsoft.com/office/drawing/2014/main" id="{CBED8F8F-26C2-4DA1-8E96-DF29D5E31F4B}"/>
              </a:ext>
            </a:extLst>
          </p:cNvPr>
          <p:cNvSpPr>
            <a:spLocks noGrp="1"/>
          </p:cNvSpPr>
          <p:nvPr>
            <p:ph type="body" idx="34" hasCustomPrompt="1"/>
          </p:nvPr>
        </p:nvSpPr>
        <p:spPr>
          <a:xfrm>
            <a:off x="427022" y="4209154"/>
            <a:ext cx="360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9" name="文本占位符 20">
            <a:extLst>
              <a:ext uri="{FF2B5EF4-FFF2-40B4-BE49-F238E27FC236}">
                <a16:creationId xmlns:a16="http://schemas.microsoft.com/office/drawing/2014/main" id="{DC2D6047-01A2-4FBF-B561-CDC5A76B76F7}"/>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图文-单图3">
    <p:spTree>
      <p:nvGrpSpPr>
        <p:cNvPr id="1" name=""/>
        <p:cNvGrpSpPr/>
        <p:nvPr/>
      </p:nvGrpSpPr>
      <p:grpSpPr>
        <a:xfrm>
          <a:off x="0" y="0"/>
          <a:ext cx="0" cy="0"/>
          <a:chOff x="0" y="0"/>
          <a:chExt cx="0" cy="0"/>
        </a:xfrm>
      </p:grpSpPr>
      <p:pic>
        <p:nvPicPr>
          <p:cNvPr id="23"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58331DAE-FF90-4766-A346-4691ADA8E826}"/>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C0CB9145-4935-4542-9FD6-A500C11D69B8}"/>
              </a:ext>
            </a:extLst>
          </p:cNvPr>
          <p:cNvSpPr>
            <a:spLocks noGrp="1"/>
          </p:cNvSpPr>
          <p:nvPr>
            <p:ph type="pic" idx="11" hasCustomPrompt="1"/>
          </p:nvPr>
        </p:nvSpPr>
        <p:spPr>
          <a:xfrm>
            <a:off x="6573044" y="1631952"/>
            <a:ext cx="5220001" cy="312738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9" name="矩形">
            <a:extLst>
              <a:ext uri="{FF2B5EF4-FFF2-40B4-BE49-F238E27FC236}">
                <a16:creationId xmlns:a16="http://schemas.microsoft.com/office/drawing/2014/main" id="{6BBC76EF-6DD6-4EF5-B296-C965C842CB65}"/>
              </a:ext>
            </a:extLst>
          </p:cNvPr>
          <p:cNvSpPr>
            <a:spLocks noGrp="1"/>
          </p:cNvSpPr>
          <p:nvPr/>
        </p:nvSpPr>
        <p:spPr>
          <a:xfrm>
            <a:off x="-2787"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sp>
        <p:nvSpPr>
          <p:cNvPr id="10" name="文本占位符 20">
            <a:extLst>
              <a:ext uri="{FF2B5EF4-FFF2-40B4-BE49-F238E27FC236}">
                <a16:creationId xmlns:a16="http://schemas.microsoft.com/office/drawing/2014/main" id="{48D83F7D-E2C3-44FA-90CA-1198A0524D97}"/>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1" name="文本占位符 3">
            <a:extLst>
              <a:ext uri="{FF2B5EF4-FFF2-40B4-BE49-F238E27FC236}">
                <a16:creationId xmlns:a16="http://schemas.microsoft.com/office/drawing/2014/main" id="{9FD84B6E-74DF-4441-88C6-70A4EE0B26E9}"/>
              </a:ext>
            </a:extLst>
          </p:cNvPr>
          <p:cNvSpPr>
            <a:spLocks noGrp="1"/>
          </p:cNvSpPr>
          <p:nvPr>
            <p:ph type="body" idx="26" hasCustomPrompt="1"/>
          </p:nvPr>
        </p:nvSpPr>
        <p:spPr>
          <a:xfrm>
            <a:off x="7113254" y="5097817"/>
            <a:ext cx="4572849" cy="841848"/>
          </a:xfrm>
          <a:prstGeom prst="rect">
            <a:avLst/>
          </a:prstGeom>
        </p:spPr>
        <p:txBody>
          <a:bodyPr anchor="t"/>
          <a:lstStyle>
            <a:lvl1pPr marL="0" indent="0" algn="ctr">
              <a:lnSpc>
                <a:spcPct val="150000"/>
              </a:lnSpc>
              <a:buNone/>
              <a:defRPr sz="12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此处为正文，字体方正兰亭黑，字号12磅，字重Regular，行距1.5倍，色值#000000。段落与图片居中对齐。</a:t>
            </a:r>
          </a:p>
        </p:txBody>
      </p:sp>
      <p:sp>
        <p:nvSpPr>
          <p:cNvPr id="13" name="文本占位符 20">
            <a:extLst>
              <a:ext uri="{FF2B5EF4-FFF2-40B4-BE49-F238E27FC236}">
                <a16:creationId xmlns:a16="http://schemas.microsoft.com/office/drawing/2014/main" id="{9D2E4CF7-3767-4379-95F5-A0F08E1194B2}"/>
              </a:ext>
            </a:extLst>
          </p:cNvPr>
          <p:cNvSpPr>
            <a:spLocks noGrp="1"/>
          </p:cNvSpPr>
          <p:nvPr>
            <p:ph type="body" idx="32" hasCustomPrompt="1"/>
          </p:nvPr>
        </p:nvSpPr>
        <p:spPr>
          <a:xfrm>
            <a:off x="427022" y="2832540"/>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5" name="文本占位符 20">
            <a:extLst>
              <a:ext uri="{FF2B5EF4-FFF2-40B4-BE49-F238E27FC236}">
                <a16:creationId xmlns:a16="http://schemas.microsoft.com/office/drawing/2014/main" id="{5FE3C088-C62E-412B-A31D-C21D8DEF6D30}"/>
              </a:ext>
            </a:extLst>
          </p:cNvPr>
          <p:cNvSpPr>
            <a:spLocks noGrp="1"/>
          </p:cNvSpPr>
          <p:nvPr>
            <p:ph type="body" idx="34" hasCustomPrompt="1"/>
          </p:nvPr>
        </p:nvSpPr>
        <p:spPr>
          <a:xfrm>
            <a:off x="427022" y="4209154"/>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7" name="文本占位符 20">
            <a:extLst>
              <a:ext uri="{FF2B5EF4-FFF2-40B4-BE49-F238E27FC236}">
                <a16:creationId xmlns:a16="http://schemas.microsoft.com/office/drawing/2014/main" id="{18085123-2388-45C0-8862-E85FFBD3FF3F}"/>
              </a:ext>
            </a:extLst>
          </p:cNvPr>
          <p:cNvSpPr>
            <a:spLocks noGrp="1"/>
          </p:cNvSpPr>
          <p:nvPr>
            <p:ph type="body" idx="36" hasCustomPrompt="1"/>
          </p:nvPr>
        </p:nvSpPr>
        <p:spPr>
          <a:xfrm>
            <a:off x="427022" y="5580141"/>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8" name="文本占位符 20">
            <a:extLst>
              <a:ext uri="{FF2B5EF4-FFF2-40B4-BE49-F238E27FC236}">
                <a16:creationId xmlns:a16="http://schemas.microsoft.com/office/drawing/2014/main" id="{FB9A1634-08C2-487F-BCF4-E16DBCE6FBC0}"/>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0" name="文本占位符 20">
            <a:extLst>
              <a:ext uri="{FF2B5EF4-FFF2-40B4-BE49-F238E27FC236}">
                <a16:creationId xmlns:a16="http://schemas.microsoft.com/office/drawing/2014/main" id="{71E5CE4C-18C0-4A51-ACB6-EC9749330D1B}"/>
              </a:ext>
            </a:extLst>
          </p:cNvPr>
          <p:cNvSpPr>
            <a:spLocks noGrp="1"/>
          </p:cNvSpPr>
          <p:nvPr>
            <p:ph type="body" idx="33" hasCustomPrompt="1"/>
          </p:nvPr>
        </p:nvSpPr>
        <p:spPr>
          <a:xfrm>
            <a:off x="427022"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1" name="文本占位符 20">
            <a:extLst>
              <a:ext uri="{FF2B5EF4-FFF2-40B4-BE49-F238E27FC236}">
                <a16:creationId xmlns:a16="http://schemas.microsoft.com/office/drawing/2014/main" id="{7CB75E39-B5F3-46B9-8116-5A534462301B}"/>
              </a:ext>
            </a:extLst>
          </p:cNvPr>
          <p:cNvSpPr>
            <a:spLocks noGrp="1"/>
          </p:cNvSpPr>
          <p:nvPr>
            <p:ph type="body" idx="38" hasCustomPrompt="1"/>
          </p:nvPr>
        </p:nvSpPr>
        <p:spPr>
          <a:xfrm>
            <a:off x="427022" y="507700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图文-人物图片">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7A7B4AE2-1031-43A2-A0CD-D0AD69D2184E}"/>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1" name="文本占位符 32">
            <a:extLst>
              <a:ext uri="{FF2B5EF4-FFF2-40B4-BE49-F238E27FC236}">
                <a16:creationId xmlns:a16="http://schemas.microsoft.com/office/drawing/2014/main" id="{07475C69-0181-488A-8B30-015ADC9A0CC2}"/>
              </a:ext>
            </a:extLst>
          </p:cNvPr>
          <p:cNvSpPr>
            <a:spLocks noGrp="1"/>
          </p:cNvSpPr>
          <p:nvPr>
            <p:ph type="body" idx="12" hasCustomPrompt="1"/>
          </p:nvPr>
        </p:nvSpPr>
        <p:spPr>
          <a:xfrm>
            <a:off x="514982" y="1374558"/>
            <a:ext cx="6254987" cy="4472060"/>
          </a:xfrm>
          <a:prstGeom prst="rect">
            <a:avLst/>
          </a:prstGeom>
        </p:spPr>
        <p:txBody>
          <a:bodyPr anchor="ctr">
            <a:normAutofit/>
          </a:bodyPr>
          <a:lstStyle>
            <a:lvl1pPr marL="0" indent="0" algn="l">
              <a:lnSpc>
                <a:spcPct val="150000"/>
              </a:lnSpc>
              <a:buNone/>
              <a:defRPr sz="2000" b="1" i="0">
                <a:solidFill>
                  <a:srgbClr val="0060F0"/>
                </a:solidFill>
                <a:latin typeface="腾讯体 W7"/>
                <a:ea typeface="腾讯体 W7"/>
                <a:cs typeface="腾讯体 W7"/>
              </a:defRPr>
            </a:lvl1pPr>
            <a:lvl5pPr marL="1270000" indent="0">
              <a:buNone/>
              <a:defRPr/>
            </a:lvl5pPr>
          </a:lstStyle>
          <a:p>
            <a:pPr lvl="0">
              <a:buNone/>
            </a:pPr>
            <a:r>
              <a:t>内容</a:t>
            </a:r>
          </a:p>
        </p:txBody>
      </p:sp>
      <p:sp>
        <p:nvSpPr>
          <p:cNvPr id="3" name="图片占位符 2">
            <a:extLst>
              <a:ext uri="{FF2B5EF4-FFF2-40B4-BE49-F238E27FC236}">
                <a16:creationId xmlns:a16="http://schemas.microsoft.com/office/drawing/2014/main" id="{409D0C3A-9F6C-4020-BE82-140010B118C8}"/>
              </a:ext>
            </a:extLst>
          </p:cNvPr>
          <p:cNvSpPr>
            <a:spLocks noGrp="1"/>
          </p:cNvSpPr>
          <p:nvPr>
            <p:ph type="pic" idx="13" hasCustomPrompt="1"/>
          </p:nvPr>
        </p:nvSpPr>
        <p:spPr>
          <a:xfrm>
            <a:off x="7763881" y="1374558"/>
            <a:ext cx="3914725" cy="447206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文本占位符 32">
            <a:extLst>
              <a:ext uri="{FF2B5EF4-FFF2-40B4-BE49-F238E27FC236}">
                <a16:creationId xmlns:a16="http://schemas.microsoft.com/office/drawing/2014/main" id="{4D2D401B-FBFE-41CD-AF74-B5AB88768089}"/>
              </a:ext>
            </a:extLst>
          </p:cNvPr>
          <p:cNvSpPr>
            <a:spLocks noGrp="1"/>
          </p:cNvSpPr>
          <p:nvPr>
            <p:ph type="body" idx="14" hasCustomPrompt="1"/>
          </p:nvPr>
        </p:nvSpPr>
        <p:spPr>
          <a:xfrm>
            <a:off x="7763880" y="6008992"/>
            <a:ext cx="3914725" cy="576693"/>
          </a:xfrm>
          <a:prstGeom prst="rect">
            <a:avLst/>
          </a:prstGeom>
        </p:spPr>
        <p:txBody>
          <a:bodyPr>
            <a:normAutofit/>
          </a:bodyPr>
          <a:lstStyle>
            <a:lvl1pPr marL="0" indent="0" algn="r">
              <a:lnSpc>
                <a:spcPct val="120000"/>
              </a:lnSpc>
              <a:buNone/>
              <a:defRPr sz="1200" b="1" i="0">
                <a:solidFill>
                  <a:schemeClr val="tx2"/>
                </a:solidFill>
                <a:latin typeface="腾讯体 W7"/>
                <a:ea typeface="腾讯体 W7"/>
                <a:cs typeface="腾讯体 W7"/>
              </a:defRPr>
            </a:lvl1pPr>
            <a:lvl5pPr marL="1270000" indent="0">
              <a:buNone/>
              <a:defRPr/>
            </a:lvl5pPr>
          </a:lstStyle>
          <a:p>
            <a:pPr lvl="0">
              <a:buNone/>
            </a:pPr>
            <a:r>
              <a:t>人物名称</a:t>
            </a:r>
          </a:p>
        </p:txBody>
      </p:sp>
      <p:pic>
        <p:nvPicPr>
          <p:cNvPr id="17" name="图片 11"/>
          <p:cNvPicPr>
            <a:picLocks noChangeAspect="1"/>
          </p:cNvPicPr>
          <p:nvPr/>
        </p:nvPicPr>
        <p:blipFill>
          <a:blip r:embed="rId2"/>
          <a:stretch>
            <a:fillRect/>
          </a:stretch>
        </p:blipFill>
        <p:spPr>
          <a:xfrm>
            <a:off x="11091387" y="193030"/>
            <a:ext cx="827151" cy="368622"/>
          </a:xfrm>
          <a:prstGeom prst="rect">
            <a:avLst/>
          </a:prstGeom>
        </p:spPr>
      </p:pic>
      <p:sp>
        <p:nvSpPr>
          <p:cNvPr id="8" name="灯片编号占位符 1">
            <a:extLst>
              <a:ext uri="{FF2B5EF4-FFF2-40B4-BE49-F238E27FC236}">
                <a16:creationId xmlns:a16="http://schemas.microsoft.com/office/drawing/2014/main" id="{07BA3BF4-9FCF-439A-9FD3-C41811B0BBB9}"/>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图文-单图4">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1B29B59F-D6AF-48CB-8CBF-98DD14CF39A3}"/>
              </a:ext>
            </a:extLst>
          </p:cNvPr>
          <p:cNvSpPr>
            <a:spLocks noGrp="1"/>
          </p:cNvSpPr>
          <p:nvPr>
            <p:ph type="pic" idx="11" hasCustomPrompt="1"/>
          </p:nvPr>
        </p:nvSpPr>
        <p:spPr>
          <a:xfrm>
            <a:off x="512862" y="2282829"/>
            <a:ext cx="11160000" cy="406302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15"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B621AF18-4C1A-477A-9005-DE5A25383AEB}"/>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8" name="文本占位符 3">
            <a:extLst>
              <a:ext uri="{FF2B5EF4-FFF2-40B4-BE49-F238E27FC236}">
                <a16:creationId xmlns:a16="http://schemas.microsoft.com/office/drawing/2014/main" id="{CB7601C2-87F6-4939-A87A-757AC0E30FFD}"/>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2" name="文本占位符 11">
            <a:extLst>
              <a:ext uri="{FF2B5EF4-FFF2-40B4-BE49-F238E27FC236}">
                <a16:creationId xmlns:a16="http://schemas.microsoft.com/office/drawing/2014/main" id="{3426EFAD-042F-4E5D-8E05-2F083E3E168C}"/>
              </a:ext>
            </a:extLst>
          </p:cNvPr>
          <p:cNvSpPr>
            <a:spLocks noGrp="1"/>
          </p:cNvSpPr>
          <p:nvPr>
            <p:ph type="body" idx="16" hasCustomPrompt="1"/>
          </p:nvPr>
        </p:nvSpPr>
        <p:spPr>
          <a:xfrm>
            <a:off x="416404" y="1630274"/>
            <a:ext cx="7199312" cy="547687"/>
          </a:xfrm>
          <a:prstGeom prst="rect">
            <a:avLst/>
          </a:prstGeom>
        </p:spPr>
        <p:txBody>
          <a:bodyPr/>
          <a:lstStyle>
            <a:lvl1pPr marL="0" indent="0" algn="l">
              <a:lnSpc>
                <a:spcPct val="150000"/>
              </a:lnSpc>
              <a:buNone/>
              <a:defRPr sz="1000">
                <a:solidFill>
                  <a:schemeClr val="tx1"/>
                </a:solidFill>
                <a:latin typeface="FZLanTingHei-R-GBK"/>
                <a:ea typeface="FZLanTingHei-R-GBK"/>
                <a:cs typeface="FZLanTingHei-R-GBK"/>
              </a:defRPr>
            </a:lvl1pPr>
          </a:lstStyle>
          <a:p>
            <a:pPr lvl="0">
              <a:buNone/>
            </a:pPr>
            <a:r>
              <a:rPr sz="1000">
                <a:latin typeface="FZLanTingHei-R-GBK"/>
                <a:ea typeface="FZLanTingHei-R-GBK"/>
                <a:cs typeface="FZLanTingHei-R-GBK"/>
              </a:rPr>
              <a:t>此处为正文，字体方正兰亭黑，字号10磅，字重Regular，行距1.5倍，色值#000000。</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图文-单图5">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1E39D112-E685-41D5-A06F-5BE2C80666D9}"/>
              </a:ext>
            </a:extLst>
          </p:cNvPr>
          <p:cNvSpPr>
            <a:spLocks noGrp="1"/>
          </p:cNvSpPr>
          <p:nvPr>
            <p:ph type="pic" idx="11" hasCustomPrompt="1"/>
          </p:nvPr>
        </p:nvSpPr>
        <p:spPr>
          <a:xfrm>
            <a:off x="504912" y="1185038"/>
            <a:ext cx="11160000" cy="372620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34"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B5E353A1-554C-488D-AF58-B15859D2F43B}"/>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8" name="文本占位符 3">
            <a:extLst>
              <a:ext uri="{FF2B5EF4-FFF2-40B4-BE49-F238E27FC236}">
                <a16:creationId xmlns:a16="http://schemas.microsoft.com/office/drawing/2014/main" id="{3FA11530-1B00-4BBE-B8E5-CCA555E7C58E}"/>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23" name="文本占位符 3">
            <a:extLst>
              <a:ext uri="{FF2B5EF4-FFF2-40B4-BE49-F238E27FC236}">
                <a16:creationId xmlns:a16="http://schemas.microsoft.com/office/drawing/2014/main" id="{05F4A210-C542-4E21-A1FC-B428DF809776}"/>
              </a:ext>
            </a:extLst>
          </p:cNvPr>
          <p:cNvSpPr>
            <a:spLocks noGrp="1"/>
          </p:cNvSpPr>
          <p:nvPr>
            <p:ph type="body" idx="23" hasCustomPrompt="1"/>
          </p:nvPr>
        </p:nvSpPr>
        <p:spPr>
          <a:xfrm>
            <a:off x="416701" y="5173429"/>
            <a:ext cx="2525814" cy="362807"/>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437CE9E5-4DCD-4A8E-80DB-391AA114F8A9}"/>
              </a:ext>
            </a:extLst>
          </p:cNvPr>
          <p:cNvSpPr>
            <a:spLocks noGrp="1"/>
          </p:cNvSpPr>
          <p:nvPr>
            <p:ph type="body" idx="24" hasCustomPrompt="1"/>
          </p:nvPr>
        </p:nvSpPr>
        <p:spPr>
          <a:xfrm>
            <a:off x="416699" y="5530554"/>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8" name="文本占位符 3">
            <a:extLst>
              <a:ext uri="{FF2B5EF4-FFF2-40B4-BE49-F238E27FC236}">
                <a16:creationId xmlns:a16="http://schemas.microsoft.com/office/drawing/2014/main" id="{81EA7B89-C82B-44FD-B476-8A04AFD8822D}"/>
              </a:ext>
            </a:extLst>
          </p:cNvPr>
          <p:cNvSpPr>
            <a:spLocks noGrp="1"/>
          </p:cNvSpPr>
          <p:nvPr>
            <p:ph type="body" idx="25" hasCustomPrompt="1"/>
          </p:nvPr>
        </p:nvSpPr>
        <p:spPr>
          <a:xfrm>
            <a:off x="4789452" y="5173429"/>
            <a:ext cx="2525813" cy="362807"/>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9" name="文本占位符 3">
            <a:extLst>
              <a:ext uri="{FF2B5EF4-FFF2-40B4-BE49-F238E27FC236}">
                <a16:creationId xmlns:a16="http://schemas.microsoft.com/office/drawing/2014/main" id="{9D749DE9-97E5-4EB5-A452-32B28EA664BB}"/>
              </a:ext>
            </a:extLst>
          </p:cNvPr>
          <p:cNvSpPr>
            <a:spLocks noGrp="1"/>
          </p:cNvSpPr>
          <p:nvPr>
            <p:ph type="body" idx="26" hasCustomPrompt="1"/>
          </p:nvPr>
        </p:nvSpPr>
        <p:spPr>
          <a:xfrm>
            <a:off x="4789452" y="5530554"/>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31" name="文本占位符 3">
            <a:extLst>
              <a:ext uri="{FF2B5EF4-FFF2-40B4-BE49-F238E27FC236}">
                <a16:creationId xmlns:a16="http://schemas.microsoft.com/office/drawing/2014/main" id="{AF67C1FF-E639-49A8-AE21-A89083A2414B}"/>
              </a:ext>
            </a:extLst>
          </p:cNvPr>
          <p:cNvSpPr>
            <a:spLocks noGrp="1"/>
          </p:cNvSpPr>
          <p:nvPr>
            <p:ph type="body" idx="28" hasCustomPrompt="1"/>
          </p:nvPr>
        </p:nvSpPr>
        <p:spPr>
          <a:xfrm>
            <a:off x="9160290" y="5530554"/>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12" name="文本占位符 3">
            <a:extLst>
              <a:ext uri="{FF2B5EF4-FFF2-40B4-BE49-F238E27FC236}">
                <a16:creationId xmlns:a16="http://schemas.microsoft.com/office/drawing/2014/main" id="{5F511642-11C3-4FB7-8045-CE4166254D6B}"/>
              </a:ext>
            </a:extLst>
          </p:cNvPr>
          <p:cNvSpPr>
            <a:spLocks noGrp="1"/>
          </p:cNvSpPr>
          <p:nvPr>
            <p:ph type="body" idx="29" hasCustomPrompt="1"/>
          </p:nvPr>
        </p:nvSpPr>
        <p:spPr>
          <a:xfrm>
            <a:off x="9160290" y="5173429"/>
            <a:ext cx="2525813" cy="362807"/>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图文-双图1">
    <p:spTree>
      <p:nvGrpSpPr>
        <p:cNvPr id="1" name=""/>
        <p:cNvGrpSpPr/>
        <p:nvPr/>
      </p:nvGrpSpPr>
      <p:grpSpPr>
        <a:xfrm>
          <a:off x="0" y="0"/>
          <a:ext cx="0" cy="0"/>
          <a:chOff x="0" y="0"/>
          <a:chExt cx="0" cy="0"/>
        </a:xfrm>
      </p:grpSpPr>
      <p:sp>
        <p:nvSpPr>
          <p:cNvPr id="7" name="图片占位符 6">
            <a:extLst>
              <a:ext uri="{FF2B5EF4-FFF2-40B4-BE49-F238E27FC236}">
                <a16:creationId xmlns:a16="http://schemas.microsoft.com/office/drawing/2014/main" id="{89F22EB8-16A6-4A99-A321-68D46E457382}"/>
              </a:ext>
            </a:extLst>
          </p:cNvPr>
          <p:cNvSpPr>
            <a:spLocks noGrp="1"/>
          </p:cNvSpPr>
          <p:nvPr>
            <p:ph type="pic" idx="11" hasCustomPrompt="1"/>
          </p:nvPr>
        </p:nvSpPr>
        <p:spPr>
          <a:xfrm>
            <a:off x="-11847" y="-19249"/>
            <a:ext cx="6083999" cy="6886875"/>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9" name="图片占位符 6">
            <a:extLst>
              <a:ext uri="{FF2B5EF4-FFF2-40B4-BE49-F238E27FC236}">
                <a16:creationId xmlns:a16="http://schemas.microsoft.com/office/drawing/2014/main" id="{CBB9B05C-06FA-46D8-8D14-070E7C0BDA76}"/>
              </a:ext>
            </a:extLst>
          </p:cNvPr>
          <p:cNvSpPr>
            <a:spLocks noGrp="1"/>
          </p:cNvSpPr>
          <p:nvPr>
            <p:ph type="pic" idx="12" hasCustomPrompt="1"/>
          </p:nvPr>
        </p:nvSpPr>
        <p:spPr>
          <a:xfrm>
            <a:off x="6117480" y="-19249"/>
            <a:ext cx="6083999" cy="6886875"/>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10" name="矩形">
            <a:extLst>
              <a:ext uri="{FF2B5EF4-FFF2-40B4-BE49-F238E27FC236}">
                <a16:creationId xmlns:a16="http://schemas.microsoft.com/office/drawing/2014/main" id="{DDF3632E-DC1F-4F95-9DA1-6547B1726524}"/>
              </a:ext>
            </a:extLst>
          </p:cNvPr>
          <p:cNvSpPr>
            <a:spLocks noGrp="1"/>
          </p:cNvSpPr>
          <p:nvPr/>
        </p:nvSpPr>
        <p:spPr>
          <a:xfrm>
            <a:off x="6128839" y="3983784"/>
            <a:ext cx="6067081" cy="2874219"/>
          </a:xfrm>
          <a:prstGeom prst="rect">
            <a:avLst/>
          </a:prstGeom>
          <a:gradFill>
            <a:gsLst>
              <a:gs pos="0">
                <a:srgbClr val="000000">
                  <a:alpha val="0"/>
                </a:srgbClr>
              </a:gs>
              <a:gs pos="100000">
                <a:srgbClr val="000000"/>
              </a:gs>
            </a:gsLst>
            <a:lin ang="5400000"/>
          </a:gradFill>
          <a:ln w="12700"/>
        </p:spPr>
        <p:txBody>
          <a:bodyPr lIns="25397" tIns="25397" rIns="25397" bIns="25397" anchor="ctr"/>
          <a:lstStyle/>
          <a:p>
            <a:pPr>
              <a:buNone/>
              <a:defRPr sz="3200">
                <a:solidFill>
                  <a:srgbClr val="000000"/>
                </a:solidFill>
                <a:latin typeface="Helvetica Neue Medium"/>
                <a:ea typeface="Helvetica Neue Medium"/>
                <a:cs typeface="Helvetica Neue Medium"/>
              </a:defRPr>
            </a:pPr>
            <a:endParaRPr sz="1600" b="0">
              <a:latin typeface="Helvetica Neue Medium"/>
              <a:ea typeface="Helvetica Neue Medium"/>
              <a:cs typeface="Helvetica Neue Medium"/>
            </a:endParaRPr>
          </a:p>
        </p:txBody>
      </p:sp>
      <p:sp>
        <p:nvSpPr>
          <p:cNvPr id="11" name="矩形">
            <a:extLst>
              <a:ext uri="{FF2B5EF4-FFF2-40B4-BE49-F238E27FC236}">
                <a16:creationId xmlns:a16="http://schemas.microsoft.com/office/drawing/2014/main" id="{9F485F10-BE58-4A36-8C92-1226B12C1045}"/>
              </a:ext>
            </a:extLst>
          </p:cNvPr>
          <p:cNvSpPr>
            <a:spLocks noGrp="1"/>
          </p:cNvSpPr>
          <p:nvPr/>
        </p:nvSpPr>
        <p:spPr>
          <a:xfrm>
            <a:off x="726" y="3983784"/>
            <a:ext cx="6060065" cy="2874219"/>
          </a:xfrm>
          <a:prstGeom prst="rect">
            <a:avLst/>
          </a:prstGeom>
          <a:gradFill>
            <a:gsLst>
              <a:gs pos="0">
                <a:srgbClr val="000000">
                  <a:alpha val="0"/>
                </a:srgbClr>
              </a:gs>
              <a:gs pos="100000">
                <a:srgbClr val="000000"/>
              </a:gs>
            </a:gsLst>
            <a:lin ang="5400000"/>
          </a:gradFill>
          <a:ln w="12700"/>
        </p:spPr>
        <p:txBody>
          <a:bodyPr lIns="25397" tIns="25397" rIns="25397" bIns="25397" anchor="ctr"/>
          <a:lstStyle/>
          <a:p>
            <a:pPr>
              <a:buNone/>
              <a:defRPr sz="3200">
                <a:solidFill>
                  <a:srgbClr val="000000"/>
                </a:solidFill>
                <a:latin typeface="Helvetica Neue Medium"/>
                <a:ea typeface="Helvetica Neue Medium"/>
                <a:cs typeface="Helvetica Neue Medium"/>
              </a:defRPr>
            </a:pPr>
            <a:endParaRPr sz="1600" b="0">
              <a:latin typeface="Helvetica Neue Medium"/>
              <a:ea typeface="Helvetica Neue Medium"/>
              <a:cs typeface="Helvetica Neue Medium"/>
            </a:endParaRPr>
          </a:p>
        </p:txBody>
      </p:sp>
      <p:sp>
        <p:nvSpPr>
          <p:cNvPr id="13" name="文本占位符 3">
            <a:extLst>
              <a:ext uri="{FF2B5EF4-FFF2-40B4-BE49-F238E27FC236}">
                <a16:creationId xmlns:a16="http://schemas.microsoft.com/office/drawing/2014/main" id="{162612BD-427A-4C62-9F0B-00DDFC40002C}"/>
              </a:ext>
            </a:extLst>
          </p:cNvPr>
          <p:cNvSpPr>
            <a:spLocks noGrp="1"/>
          </p:cNvSpPr>
          <p:nvPr>
            <p:ph type="body" idx="17" hasCustomPrompt="1"/>
          </p:nvPr>
        </p:nvSpPr>
        <p:spPr>
          <a:xfrm>
            <a:off x="7129352" y="4634244"/>
            <a:ext cx="4040293" cy="722313"/>
          </a:xfrm>
          <a:prstGeom prst="rect">
            <a:avLst/>
          </a:prstGeom>
        </p:spPr>
        <p:txBody>
          <a:bodyPr anchor="ctr"/>
          <a:lstStyle>
            <a:lvl1pPr marL="0" indent="0" algn="ctr">
              <a:buNone/>
              <a:defRPr sz="2400" b="0" i="0">
                <a:solidFill>
                  <a:schemeClr val="bg1"/>
                </a:solidFill>
                <a:latin typeface="腾讯体 W7"/>
                <a:ea typeface="腾讯体 W7"/>
                <a:cs typeface="腾讯体 W7"/>
              </a:defRPr>
            </a:lvl1pPr>
            <a:lvl3pPr marL="635000" indent="0">
              <a:buNone/>
              <a:defRPr/>
            </a:lvl3pPr>
          </a:lstStyle>
          <a:p>
            <a:pPr lvl="0">
              <a:buNone/>
            </a:pPr>
            <a:r>
              <a:t>段落标题 24磅</a:t>
            </a:r>
          </a:p>
        </p:txBody>
      </p:sp>
      <p:sp>
        <p:nvSpPr>
          <p:cNvPr id="2" name="灯片编号占位符 1">
            <a:extLst>
              <a:ext uri="{FF2B5EF4-FFF2-40B4-BE49-F238E27FC236}">
                <a16:creationId xmlns:a16="http://schemas.microsoft.com/office/drawing/2014/main" id="{2CA7ADE4-0B5A-47E1-A442-416D6A2F7536}"/>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12" name="文本占位符 3">
            <a:extLst>
              <a:ext uri="{FF2B5EF4-FFF2-40B4-BE49-F238E27FC236}">
                <a16:creationId xmlns:a16="http://schemas.microsoft.com/office/drawing/2014/main" id="{CAF4B82F-4295-4635-9C0D-FF8A18A1636C}"/>
              </a:ext>
            </a:extLst>
          </p:cNvPr>
          <p:cNvSpPr>
            <a:spLocks noGrp="1"/>
          </p:cNvSpPr>
          <p:nvPr>
            <p:ph type="body" idx="15" hasCustomPrompt="1"/>
          </p:nvPr>
        </p:nvSpPr>
        <p:spPr>
          <a:xfrm>
            <a:off x="416908" y="325418"/>
            <a:ext cx="5387545" cy="722313"/>
          </a:xfrm>
          <a:prstGeom prst="rect">
            <a:avLst/>
          </a:prstGeom>
        </p:spPr>
        <p:txBody>
          <a:bodyPr/>
          <a:lstStyle>
            <a:lvl1pPr marL="0" indent="0">
              <a:buNone/>
              <a:defRPr sz="3000" b="0" i="0">
                <a:solidFill>
                  <a:schemeClr val="bg1"/>
                </a:solidFill>
                <a:latin typeface="腾讯体 W7"/>
                <a:ea typeface="腾讯体 W7"/>
                <a:cs typeface="腾讯体 W7"/>
              </a:defRPr>
            </a:lvl1pPr>
            <a:lvl3pPr marL="635000" indent="0">
              <a:buNone/>
              <a:defRPr/>
            </a:lvl3pPr>
          </a:lstStyle>
          <a:p>
            <a:pPr lvl="0">
              <a:buNone/>
            </a:pPr>
            <a:r>
              <a:t>页面主标题 30磅</a:t>
            </a:r>
          </a:p>
        </p:txBody>
      </p:sp>
      <p:sp>
        <p:nvSpPr>
          <p:cNvPr id="14" name="文本占位符 3">
            <a:extLst>
              <a:ext uri="{FF2B5EF4-FFF2-40B4-BE49-F238E27FC236}">
                <a16:creationId xmlns:a16="http://schemas.microsoft.com/office/drawing/2014/main" id="{C286BA65-8A44-4DA4-AB56-CD64B01E3CDA}"/>
              </a:ext>
            </a:extLst>
          </p:cNvPr>
          <p:cNvSpPr>
            <a:spLocks noGrp="1"/>
          </p:cNvSpPr>
          <p:nvPr>
            <p:ph type="body" idx="18" hasCustomPrompt="1"/>
          </p:nvPr>
        </p:nvSpPr>
        <p:spPr>
          <a:xfrm>
            <a:off x="1010005" y="4634244"/>
            <a:ext cx="4040293" cy="722313"/>
          </a:xfrm>
          <a:prstGeom prst="rect">
            <a:avLst/>
          </a:prstGeom>
        </p:spPr>
        <p:txBody>
          <a:bodyPr anchor="ctr"/>
          <a:lstStyle>
            <a:lvl1pPr marL="0" indent="0" algn="ctr">
              <a:buNone/>
              <a:defRPr sz="2400" b="0" i="0">
                <a:solidFill>
                  <a:schemeClr val="bg1"/>
                </a:solidFill>
                <a:latin typeface="腾讯体 W7"/>
                <a:ea typeface="腾讯体 W7"/>
                <a:cs typeface="腾讯体 W7"/>
              </a:defRPr>
            </a:lvl1pPr>
            <a:lvl3pPr marL="635000" indent="0">
              <a:buNone/>
              <a:defRPr/>
            </a:lvl3pPr>
          </a:lstStyle>
          <a:p>
            <a:pPr lvl="0">
              <a:buNone/>
            </a:pPr>
            <a:r>
              <a:t>段落标题 24磅</a:t>
            </a:r>
          </a:p>
        </p:txBody>
      </p:sp>
      <p:sp>
        <p:nvSpPr>
          <p:cNvPr id="15" name="文本占位符 3">
            <a:extLst>
              <a:ext uri="{FF2B5EF4-FFF2-40B4-BE49-F238E27FC236}">
                <a16:creationId xmlns:a16="http://schemas.microsoft.com/office/drawing/2014/main" id="{82975CC6-BA0C-478A-82F3-6E8171EE8E51}"/>
              </a:ext>
            </a:extLst>
          </p:cNvPr>
          <p:cNvSpPr>
            <a:spLocks noGrp="1"/>
          </p:cNvSpPr>
          <p:nvPr>
            <p:ph type="body" idx="19" hasCustomPrompt="1"/>
          </p:nvPr>
        </p:nvSpPr>
        <p:spPr>
          <a:xfrm>
            <a:off x="867746" y="5523972"/>
            <a:ext cx="4324807" cy="932620"/>
          </a:xfrm>
          <a:prstGeom prst="rect">
            <a:avLst/>
          </a:prstGeom>
        </p:spPr>
        <p:txBody>
          <a:bodyPr anchor="ctr"/>
          <a:lstStyle>
            <a:lvl1pPr marL="0" marR="0" indent="0" algn="ctr" defTabSz="228600">
              <a:lnSpc>
                <a:spcPct val="150000"/>
              </a:lnSpc>
              <a:spcBef>
                <a:spcPts val="0"/>
              </a:spcBef>
              <a:spcAft>
                <a:spcPts val="0"/>
              </a:spcAft>
              <a:buClrTx/>
              <a:buSzPct val="125000"/>
              <a:buFontTx/>
              <a:buNone/>
              <a:defRPr sz="1600" b="0" i="0">
                <a:solidFill>
                  <a:schemeClr val="bg1"/>
                </a:solidFill>
                <a:latin typeface="FZLanTingHei-R-GBK"/>
                <a:ea typeface="FZLanTingHei-R-GBK"/>
                <a:cs typeface="FZLanTingHei-R-GBK"/>
              </a:defRPr>
            </a:lvl1pPr>
            <a:lvl3pPr marL="635000" indent="0">
              <a:buNone/>
              <a:defRPr/>
            </a:lvl3pPr>
          </a:lstStyle>
          <a:p>
            <a:pPr marL="0" marR="0" lvl="0" indent="0" algn="ctr" defTabSz="228600">
              <a:lnSpc>
                <a:spcPct val="150000"/>
              </a:lnSpc>
              <a:spcBef>
                <a:spcPts val="0"/>
              </a:spcBef>
              <a:spcAft>
                <a:spcPts val="0"/>
              </a:spcAft>
              <a:buClrTx/>
              <a:buSzPct val="125000"/>
              <a:buFontTx/>
              <a:buNone/>
            </a:pPr>
            <a:r>
              <a:rPr sz="1600">
                <a:solidFill>
                  <a:schemeClr val="bg1"/>
                </a:solidFill>
                <a:latin typeface="FZLanTingHei-R-GBK"/>
                <a:ea typeface="FZLanTingHei-R-GBK"/>
                <a:cs typeface="FZLanTingHei-R-GBK"/>
              </a:rPr>
              <a:t>此处为正文，字体方正兰亭黑，字号16磅，字重Regular，行距1.5倍，色值#FFFFFF。</a:t>
            </a:r>
          </a:p>
          <a:p>
            <a:pPr lvl="0">
              <a:buNone/>
            </a:pPr>
            <a:endParaRPr/>
          </a:p>
        </p:txBody>
      </p:sp>
      <p:sp>
        <p:nvSpPr>
          <p:cNvPr id="16" name="文本占位符 3">
            <a:extLst>
              <a:ext uri="{FF2B5EF4-FFF2-40B4-BE49-F238E27FC236}">
                <a16:creationId xmlns:a16="http://schemas.microsoft.com/office/drawing/2014/main" id="{1E03D7BD-7447-49AB-B02E-E7301F990663}"/>
              </a:ext>
            </a:extLst>
          </p:cNvPr>
          <p:cNvSpPr>
            <a:spLocks noGrp="1"/>
          </p:cNvSpPr>
          <p:nvPr>
            <p:ph type="body" idx="20" hasCustomPrompt="1"/>
          </p:nvPr>
        </p:nvSpPr>
        <p:spPr>
          <a:xfrm>
            <a:off x="7001036" y="5523972"/>
            <a:ext cx="4324807" cy="932620"/>
          </a:xfrm>
          <a:prstGeom prst="rect">
            <a:avLst/>
          </a:prstGeom>
        </p:spPr>
        <p:txBody>
          <a:bodyPr anchor="ctr"/>
          <a:lstStyle>
            <a:lvl1pPr marL="0" marR="0" indent="0" algn="ctr" defTabSz="228600">
              <a:lnSpc>
                <a:spcPct val="150000"/>
              </a:lnSpc>
              <a:spcBef>
                <a:spcPts val="0"/>
              </a:spcBef>
              <a:spcAft>
                <a:spcPts val="0"/>
              </a:spcAft>
              <a:buClrTx/>
              <a:buSzPct val="125000"/>
              <a:buFontTx/>
              <a:buNone/>
              <a:defRPr sz="1600" b="0" i="0">
                <a:solidFill>
                  <a:schemeClr val="bg1"/>
                </a:solidFill>
                <a:latin typeface="FZLanTingHei-R-GBK"/>
                <a:ea typeface="FZLanTingHei-R-GBK"/>
                <a:cs typeface="FZLanTingHei-R-GBK"/>
              </a:defRPr>
            </a:lvl1pPr>
            <a:lvl3pPr marL="635000" indent="0">
              <a:buNone/>
              <a:defRPr/>
            </a:lvl3pPr>
          </a:lstStyle>
          <a:p>
            <a:pPr marL="0" marR="0" lvl="0" indent="0" algn="ctr" defTabSz="228600">
              <a:lnSpc>
                <a:spcPct val="150000"/>
              </a:lnSpc>
              <a:spcBef>
                <a:spcPts val="0"/>
              </a:spcBef>
              <a:spcAft>
                <a:spcPts val="0"/>
              </a:spcAft>
              <a:buClrTx/>
              <a:buSzPct val="125000"/>
              <a:buFontTx/>
              <a:buNone/>
            </a:pPr>
            <a:r>
              <a:rPr sz="1600">
                <a:solidFill>
                  <a:schemeClr val="bg1"/>
                </a:solidFill>
                <a:latin typeface="FZLanTingHei-R-GBK"/>
                <a:ea typeface="FZLanTingHei-R-GBK"/>
                <a:cs typeface="FZLanTingHei-R-GBK"/>
              </a:rPr>
              <a:t>此处为正文，字体方正兰亭黑，字号16磅，字重Regular，行距1.5倍，色值#FFFFFF。</a:t>
            </a:r>
          </a:p>
          <a:p>
            <a:pPr lvl="0">
              <a:buNone/>
            </a:pP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图文-双图2">
    <p:spTree>
      <p:nvGrpSpPr>
        <p:cNvPr id="1" name=""/>
        <p:cNvGrpSpPr/>
        <p:nvPr/>
      </p:nvGrpSpPr>
      <p:grpSpPr>
        <a:xfrm>
          <a:off x="0" y="0"/>
          <a:ext cx="0" cy="0"/>
          <a:chOff x="0" y="0"/>
          <a:chExt cx="0" cy="0"/>
        </a:xfrm>
      </p:grpSpPr>
      <p:sp>
        <p:nvSpPr>
          <p:cNvPr id="17" name="文本占位符 3">
            <a:extLst>
              <a:ext uri="{FF2B5EF4-FFF2-40B4-BE49-F238E27FC236}">
                <a16:creationId xmlns:a16="http://schemas.microsoft.com/office/drawing/2014/main" id="{8BDEE4B6-53A3-49B3-8A7D-848D1DFE4445}"/>
              </a:ext>
            </a:extLst>
          </p:cNvPr>
          <p:cNvSpPr>
            <a:spLocks noGrp="1"/>
          </p:cNvSpPr>
          <p:nvPr>
            <p:ph type="body" idx="26" hasCustomPrompt="1"/>
          </p:nvPr>
        </p:nvSpPr>
        <p:spPr>
          <a:xfrm>
            <a:off x="6755645" y="4996033"/>
            <a:ext cx="4458409" cy="552822"/>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15" name="文本占位符 3">
            <a:extLst>
              <a:ext uri="{FF2B5EF4-FFF2-40B4-BE49-F238E27FC236}">
                <a16:creationId xmlns:a16="http://schemas.microsoft.com/office/drawing/2014/main" id="{C53CFEFD-240D-41FB-B9D8-C885BBC22D8A}"/>
              </a:ext>
            </a:extLst>
          </p:cNvPr>
          <p:cNvSpPr>
            <a:spLocks noGrp="1"/>
          </p:cNvSpPr>
          <p:nvPr>
            <p:ph type="body" idx="24" hasCustomPrompt="1"/>
          </p:nvPr>
        </p:nvSpPr>
        <p:spPr>
          <a:xfrm>
            <a:off x="1204056" y="4996033"/>
            <a:ext cx="4458409" cy="552822"/>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16" name="文本占位符 3">
            <a:extLst>
              <a:ext uri="{FF2B5EF4-FFF2-40B4-BE49-F238E27FC236}">
                <a16:creationId xmlns:a16="http://schemas.microsoft.com/office/drawing/2014/main" id="{6E8F5F4E-5173-4642-A1F8-DA16325B94A4}"/>
              </a:ext>
            </a:extLst>
          </p:cNvPr>
          <p:cNvSpPr>
            <a:spLocks noGrp="1"/>
          </p:cNvSpPr>
          <p:nvPr>
            <p:ph type="body" idx="25" hasCustomPrompt="1"/>
          </p:nvPr>
        </p:nvSpPr>
        <p:spPr>
          <a:xfrm>
            <a:off x="7260375" y="1309147"/>
            <a:ext cx="3496477" cy="722313"/>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14" name="文本占位符 3">
            <a:extLst>
              <a:ext uri="{FF2B5EF4-FFF2-40B4-BE49-F238E27FC236}">
                <a16:creationId xmlns:a16="http://schemas.microsoft.com/office/drawing/2014/main" id="{EB4638A6-EECF-4ABC-A266-D361176C026B}"/>
              </a:ext>
            </a:extLst>
          </p:cNvPr>
          <p:cNvSpPr>
            <a:spLocks noGrp="1"/>
          </p:cNvSpPr>
          <p:nvPr>
            <p:ph type="body" idx="23" hasCustomPrompt="1"/>
          </p:nvPr>
        </p:nvSpPr>
        <p:spPr>
          <a:xfrm>
            <a:off x="1704901" y="1309147"/>
            <a:ext cx="3496477" cy="722313"/>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pic>
        <p:nvPicPr>
          <p:cNvPr id="23"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226B9981-CEDF-4107-8E55-E538767E64F7}"/>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8B268CFF-B551-4D42-B21B-DF80302947FD}"/>
              </a:ext>
            </a:extLst>
          </p:cNvPr>
          <p:cNvSpPr>
            <a:spLocks noGrp="1"/>
          </p:cNvSpPr>
          <p:nvPr>
            <p:ph type="pic" idx="11" hasCustomPrompt="1"/>
          </p:nvPr>
        </p:nvSpPr>
        <p:spPr>
          <a:xfrm>
            <a:off x="1293660" y="2008738"/>
            <a:ext cx="4319480" cy="2821048"/>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图片占位符 6">
            <a:extLst>
              <a:ext uri="{FF2B5EF4-FFF2-40B4-BE49-F238E27FC236}">
                <a16:creationId xmlns:a16="http://schemas.microsoft.com/office/drawing/2014/main" id="{01DDC42D-E943-4A90-AA20-C4611AB21021}"/>
              </a:ext>
            </a:extLst>
          </p:cNvPr>
          <p:cNvSpPr>
            <a:spLocks noGrp="1"/>
          </p:cNvSpPr>
          <p:nvPr>
            <p:ph type="pic" idx="12" hasCustomPrompt="1"/>
          </p:nvPr>
        </p:nvSpPr>
        <p:spPr>
          <a:xfrm>
            <a:off x="6849133" y="2008738"/>
            <a:ext cx="4319480" cy="2821048"/>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文本占位符 3">
            <a:extLst>
              <a:ext uri="{FF2B5EF4-FFF2-40B4-BE49-F238E27FC236}">
                <a16:creationId xmlns:a16="http://schemas.microsoft.com/office/drawing/2014/main" id="{C0EAB5A9-AFEA-4A4B-8F31-9225CF8BB9B8}"/>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图文-双图3">
    <p:spTree>
      <p:nvGrpSpPr>
        <p:cNvPr id="1" name=""/>
        <p:cNvGrpSpPr/>
        <p:nvPr/>
      </p:nvGrpSpPr>
      <p:grpSpPr>
        <a:xfrm>
          <a:off x="0" y="0"/>
          <a:ext cx="0" cy="0"/>
          <a:chOff x="0" y="0"/>
          <a:chExt cx="0" cy="0"/>
        </a:xfrm>
      </p:grpSpPr>
      <p:sp>
        <p:nvSpPr>
          <p:cNvPr id="13" name="文本占位符 3">
            <a:extLst>
              <a:ext uri="{FF2B5EF4-FFF2-40B4-BE49-F238E27FC236}">
                <a16:creationId xmlns:a16="http://schemas.microsoft.com/office/drawing/2014/main" id="{59E5C61B-D52B-4A25-9117-05D7CAA048B5}"/>
              </a:ext>
            </a:extLst>
          </p:cNvPr>
          <p:cNvSpPr>
            <a:spLocks noGrp="1"/>
          </p:cNvSpPr>
          <p:nvPr>
            <p:ph type="body" idx="16" hasCustomPrompt="1"/>
          </p:nvPr>
        </p:nvSpPr>
        <p:spPr>
          <a:xfrm>
            <a:off x="5552256" y="1492258"/>
            <a:ext cx="3608768" cy="368622"/>
          </a:xfrm>
          <a:prstGeom prst="rect">
            <a:avLst/>
          </a:prstGeom>
        </p:spPr>
        <p:txBody>
          <a:bodyPr/>
          <a:lstStyle>
            <a:lvl1pPr marL="0" indent="0">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14" name="文本占位符 3">
            <a:extLst>
              <a:ext uri="{FF2B5EF4-FFF2-40B4-BE49-F238E27FC236}">
                <a16:creationId xmlns:a16="http://schemas.microsoft.com/office/drawing/2014/main" id="{363EA71A-7A68-47D6-BF54-ABF555BA2E47}"/>
              </a:ext>
            </a:extLst>
          </p:cNvPr>
          <p:cNvSpPr>
            <a:spLocks noGrp="1"/>
          </p:cNvSpPr>
          <p:nvPr>
            <p:ph type="body" idx="17" hasCustomPrompt="1"/>
          </p:nvPr>
        </p:nvSpPr>
        <p:spPr>
          <a:xfrm>
            <a:off x="5552256" y="4260936"/>
            <a:ext cx="3608768" cy="368622"/>
          </a:xfrm>
          <a:prstGeom prst="rect">
            <a:avLst/>
          </a:prstGeom>
        </p:spPr>
        <p:txBody>
          <a:bodyPr/>
          <a:lstStyle>
            <a:lvl1pPr marL="0" indent="0">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16" name="Picture Placeholder 8">
            <a:extLst>
              <a:ext uri="{FF2B5EF4-FFF2-40B4-BE49-F238E27FC236}">
                <a16:creationId xmlns:a16="http://schemas.microsoft.com/office/drawing/2014/main" id="{E8EEBFE6-A395-4273-A130-F0D2DD73CF0B}"/>
              </a:ext>
            </a:extLst>
          </p:cNvPr>
          <p:cNvSpPr>
            <a:spLocks noGrp="1"/>
          </p:cNvSpPr>
          <p:nvPr>
            <p:ph type="pic" idx="18" hasCustomPrompt="1"/>
          </p:nvPr>
        </p:nvSpPr>
        <p:spPr>
          <a:xfrm>
            <a:off x="1394461" y="1243013"/>
            <a:ext cx="3419475" cy="22336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17" name="Picture Placeholder 8">
            <a:extLst>
              <a:ext uri="{FF2B5EF4-FFF2-40B4-BE49-F238E27FC236}">
                <a16:creationId xmlns:a16="http://schemas.microsoft.com/office/drawing/2014/main" id="{E98E3B65-3CDA-48CE-ACE2-BDA26CAD865C}"/>
              </a:ext>
            </a:extLst>
          </p:cNvPr>
          <p:cNvSpPr>
            <a:spLocks noGrp="1"/>
          </p:cNvSpPr>
          <p:nvPr>
            <p:ph type="pic" idx="19" hasCustomPrompt="1"/>
          </p:nvPr>
        </p:nvSpPr>
        <p:spPr>
          <a:xfrm>
            <a:off x="1394461" y="4008438"/>
            <a:ext cx="3419475" cy="22336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b="0" i="0" u="none" cap="none" spc="0" baseline="0">
                <a:solidFill>
                  <a:schemeClr val="bg1"/>
                </a:solidFill>
                <a:latin typeface="FZLanTingHei-R-GBK"/>
                <a:ea typeface="FZLanTingHei-R-GBK"/>
                <a:cs typeface="FZLanTingHei-R-GBK"/>
              </a:defRPr>
            </a:lvl1pPr>
          </a:lstStyle>
          <a:p>
            <a:pPr lvl="0" algn="ctr">
              <a:buNone/>
            </a:pPr>
            <a:r>
              <a:t>点击添加图片</a:t>
            </a:r>
          </a:p>
        </p:txBody>
      </p:sp>
      <p:pic>
        <p:nvPicPr>
          <p:cNvPr id="25"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A91CB43D-35A7-4E0A-A432-B0135559AF72}"/>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12" name="文本占位符 3">
            <a:extLst>
              <a:ext uri="{FF2B5EF4-FFF2-40B4-BE49-F238E27FC236}">
                <a16:creationId xmlns:a16="http://schemas.microsoft.com/office/drawing/2014/main" id="{CA8D8E7A-4BD3-4179-82BA-6503F1D742F6}"/>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8" name="文本占位符 3">
            <a:extLst>
              <a:ext uri="{FF2B5EF4-FFF2-40B4-BE49-F238E27FC236}">
                <a16:creationId xmlns:a16="http://schemas.microsoft.com/office/drawing/2014/main" id="{9A5D10D0-50BF-41A7-9198-E77B293DD485}"/>
              </a:ext>
            </a:extLst>
          </p:cNvPr>
          <p:cNvSpPr>
            <a:spLocks noGrp="1"/>
          </p:cNvSpPr>
          <p:nvPr>
            <p:ph type="body" idx="20" hasCustomPrompt="1"/>
          </p:nvPr>
        </p:nvSpPr>
        <p:spPr>
          <a:xfrm>
            <a:off x="5552257" y="1877163"/>
            <a:ext cx="5369428" cy="368622"/>
          </a:xfrm>
          <a:prstGeom prst="rect">
            <a:avLst/>
          </a:prstGeom>
        </p:spPr>
        <p:txBody>
          <a:bodyPr/>
          <a:lstStyle>
            <a:lvl1pPr marL="0" indent="0">
              <a:lnSpc>
                <a:spcPct val="150000"/>
              </a:lnSpc>
              <a:buSzPct val="100000"/>
              <a:buFont typeface="Arial"/>
              <a:buChar char="•"/>
              <a:defRPr sz="1000" b="0" i="0">
                <a:solidFill>
                  <a:schemeClr val="tx1"/>
                </a:solidFill>
                <a:latin typeface="FZLanTingHei-R-GBK"/>
                <a:ea typeface="FZLanTingHei-R-GBK"/>
                <a:cs typeface="FZLanTingHei-R-GBK"/>
              </a:defRPr>
            </a:lvl1pPr>
            <a:lvl3pPr marL="635000" indent="0">
              <a:buNone/>
              <a:defRPr/>
            </a:lvl3pPr>
          </a:lstStyle>
          <a:p>
            <a:pPr lvl="0">
              <a:buNone/>
            </a:pPr>
            <a:r>
              <a:t>  此处为正文，字体方兰亭黑，字号10磅，字重Regular，行距1.5倍，色值#000000；</a:t>
            </a:r>
          </a:p>
        </p:txBody>
      </p:sp>
      <p:sp>
        <p:nvSpPr>
          <p:cNvPr id="19" name="文本占位符 3">
            <a:extLst>
              <a:ext uri="{FF2B5EF4-FFF2-40B4-BE49-F238E27FC236}">
                <a16:creationId xmlns:a16="http://schemas.microsoft.com/office/drawing/2014/main" id="{FC3F6689-9121-492F-A47F-6F54158089BF}"/>
              </a:ext>
            </a:extLst>
          </p:cNvPr>
          <p:cNvSpPr>
            <a:spLocks noGrp="1"/>
          </p:cNvSpPr>
          <p:nvPr>
            <p:ph type="body" idx="21" hasCustomPrompt="1"/>
          </p:nvPr>
        </p:nvSpPr>
        <p:spPr>
          <a:xfrm>
            <a:off x="5552257" y="4645841"/>
            <a:ext cx="5369428" cy="368622"/>
          </a:xfrm>
          <a:prstGeom prst="rect">
            <a:avLst/>
          </a:prstGeom>
        </p:spPr>
        <p:txBody>
          <a:bodyPr/>
          <a:lstStyle>
            <a:lvl1pPr marL="0" indent="0">
              <a:lnSpc>
                <a:spcPct val="150000"/>
              </a:lnSpc>
              <a:buSzPct val="100000"/>
              <a:buFont typeface="Arial"/>
              <a:buChar char="•"/>
              <a:defRPr sz="1000" b="0" i="0">
                <a:solidFill>
                  <a:schemeClr val="tx1"/>
                </a:solidFill>
                <a:latin typeface="FZLanTingHei-R-GBK"/>
                <a:ea typeface="FZLanTingHei-R-GBK"/>
                <a:cs typeface="FZLanTingHei-R-GBK"/>
              </a:defRPr>
            </a:lvl1pPr>
            <a:lvl3pPr marL="635000" indent="0">
              <a:buNone/>
              <a:defRPr/>
            </a:lvl3pPr>
          </a:lstStyle>
          <a:p>
            <a:pPr lvl="0">
              <a:buNone/>
            </a:pPr>
            <a:r>
              <a:t>  此处为正文，字体方兰亭黑，字号10磅，字重Regular，行距1.5倍，色值#000000；</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图文-三图1">
    <p:spTree>
      <p:nvGrpSpPr>
        <p:cNvPr id="1" name=""/>
        <p:cNvGrpSpPr/>
        <p:nvPr/>
      </p:nvGrpSpPr>
      <p:grpSpPr>
        <a:xfrm>
          <a:off x="0" y="0"/>
          <a:ext cx="0" cy="0"/>
          <a:chOff x="0" y="0"/>
          <a:chExt cx="0" cy="0"/>
        </a:xfrm>
      </p:grpSpPr>
      <p:sp>
        <p:nvSpPr>
          <p:cNvPr id="12" name="文本占位符 3">
            <a:extLst>
              <a:ext uri="{FF2B5EF4-FFF2-40B4-BE49-F238E27FC236}">
                <a16:creationId xmlns:a16="http://schemas.microsoft.com/office/drawing/2014/main" id="{7E1880AB-4D28-4416-8815-0BCCD07BE4C2}"/>
              </a:ext>
            </a:extLst>
          </p:cNvPr>
          <p:cNvSpPr>
            <a:spLocks noGrp="1"/>
          </p:cNvSpPr>
          <p:nvPr>
            <p:ph type="body" idx="24" hasCustomPrompt="1"/>
          </p:nvPr>
        </p:nvSpPr>
        <p:spPr>
          <a:xfrm>
            <a:off x="539169" y="4755323"/>
            <a:ext cx="3473760" cy="645884"/>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8" name="文本占位符 3">
            <a:extLst>
              <a:ext uri="{FF2B5EF4-FFF2-40B4-BE49-F238E27FC236}">
                <a16:creationId xmlns:a16="http://schemas.microsoft.com/office/drawing/2014/main" id="{91CC2B8A-FDCE-4866-95F7-DB0E71D11A0F}"/>
              </a:ext>
            </a:extLst>
          </p:cNvPr>
          <p:cNvSpPr>
            <a:spLocks noGrp="1"/>
          </p:cNvSpPr>
          <p:nvPr>
            <p:ph type="body" idx="23" hasCustomPrompt="1"/>
          </p:nvPr>
        </p:nvSpPr>
        <p:spPr>
          <a:xfrm>
            <a:off x="1024503" y="1685052"/>
            <a:ext cx="2525814" cy="722313"/>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pic>
        <p:nvPicPr>
          <p:cNvPr id="22"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5FC19D1C-488E-4874-A9E1-ADE820782968}"/>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C5D4C0A4-C658-4299-A3BB-634447E200B8}"/>
              </a:ext>
            </a:extLst>
          </p:cNvPr>
          <p:cNvSpPr>
            <a:spLocks noGrp="1"/>
          </p:cNvSpPr>
          <p:nvPr>
            <p:ph type="pic" idx="11" hasCustomPrompt="1"/>
          </p:nvPr>
        </p:nvSpPr>
        <p:spPr>
          <a:xfrm>
            <a:off x="666875"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图片占位符 6">
            <a:extLst>
              <a:ext uri="{FF2B5EF4-FFF2-40B4-BE49-F238E27FC236}">
                <a16:creationId xmlns:a16="http://schemas.microsoft.com/office/drawing/2014/main" id="{8D521E97-D7FB-44B5-B227-4FAE58D07E51}"/>
              </a:ext>
            </a:extLst>
          </p:cNvPr>
          <p:cNvSpPr>
            <a:spLocks noGrp="1"/>
          </p:cNvSpPr>
          <p:nvPr>
            <p:ph type="pic" idx="12" hasCustomPrompt="1"/>
          </p:nvPr>
        </p:nvSpPr>
        <p:spPr>
          <a:xfrm>
            <a:off x="4456505"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图片占位符 6">
            <a:extLst>
              <a:ext uri="{FF2B5EF4-FFF2-40B4-BE49-F238E27FC236}">
                <a16:creationId xmlns:a16="http://schemas.microsoft.com/office/drawing/2014/main" id="{1C4740BB-8BBA-4D4C-AE0F-9BEC60E2C7DC}"/>
              </a:ext>
            </a:extLst>
          </p:cNvPr>
          <p:cNvSpPr>
            <a:spLocks noGrp="1"/>
          </p:cNvSpPr>
          <p:nvPr>
            <p:ph type="pic" idx="13" hasCustomPrompt="1"/>
          </p:nvPr>
        </p:nvSpPr>
        <p:spPr>
          <a:xfrm>
            <a:off x="8285551" y="2457409"/>
            <a:ext cx="3241163" cy="21168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E59C3A20-83A0-43E2-968B-450A569BB496}"/>
              </a:ext>
            </a:extLst>
          </p:cNvPr>
          <p:cNvSpPr>
            <a:spLocks noGrp="1"/>
          </p:cNvSpPr>
          <p:nvPr>
            <p:ph type="body" idx="15"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5" name="文本占位符 3">
            <a:extLst>
              <a:ext uri="{FF2B5EF4-FFF2-40B4-BE49-F238E27FC236}">
                <a16:creationId xmlns:a16="http://schemas.microsoft.com/office/drawing/2014/main" id="{4C5E39C3-3649-4FEC-87CC-CC1391863C96}"/>
              </a:ext>
            </a:extLst>
          </p:cNvPr>
          <p:cNvSpPr>
            <a:spLocks noGrp="1"/>
          </p:cNvSpPr>
          <p:nvPr>
            <p:ph type="body" idx="25" hasCustomPrompt="1"/>
          </p:nvPr>
        </p:nvSpPr>
        <p:spPr>
          <a:xfrm>
            <a:off x="4340205" y="4755323"/>
            <a:ext cx="3473760" cy="645884"/>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16" name="文本占位符 3">
            <a:extLst>
              <a:ext uri="{FF2B5EF4-FFF2-40B4-BE49-F238E27FC236}">
                <a16:creationId xmlns:a16="http://schemas.microsoft.com/office/drawing/2014/main" id="{1F415D33-AE8E-43C7-AECB-68E2891009AB}"/>
              </a:ext>
            </a:extLst>
          </p:cNvPr>
          <p:cNvSpPr>
            <a:spLocks noGrp="1"/>
          </p:cNvSpPr>
          <p:nvPr>
            <p:ph type="body" idx="26" hasCustomPrompt="1"/>
          </p:nvPr>
        </p:nvSpPr>
        <p:spPr>
          <a:xfrm>
            <a:off x="4814178" y="1685052"/>
            <a:ext cx="2525814" cy="722313"/>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17" name="文本占位符 3">
            <a:extLst>
              <a:ext uri="{FF2B5EF4-FFF2-40B4-BE49-F238E27FC236}">
                <a16:creationId xmlns:a16="http://schemas.microsoft.com/office/drawing/2014/main" id="{518E1E4F-F9A0-4F96-9416-CC82C0588F90}"/>
              </a:ext>
            </a:extLst>
          </p:cNvPr>
          <p:cNvSpPr>
            <a:spLocks noGrp="1"/>
          </p:cNvSpPr>
          <p:nvPr>
            <p:ph type="body" idx="27" hasCustomPrompt="1"/>
          </p:nvPr>
        </p:nvSpPr>
        <p:spPr>
          <a:xfrm>
            <a:off x="8169251" y="4755323"/>
            <a:ext cx="3473760" cy="645884"/>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18" name="文本占位符 3">
            <a:extLst>
              <a:ext uri="{FF2B5EF4-FFF2-40B4-BE49-F238E27FC236}">
                <a16:creationId xmlns:a16="http://schemas.microsoft.com/office/drawing/2014/main" id="{24BEF7BC-0D48-420D-ACCE-5B8C1D346078}"/>
              </a:ext>
            </a:extLst>
          </p:cNvPr>
          <p:cNvSpPr>
            <a:spLocks noGrp="1"/>
          </p:cNvSpPr>
          <p:nvPr>
            <p:ph type="body" idx="28" hasCustomPrompt="1"/>
          </p:nvPr>
        </p:nvSpPr>
        <p:spPr>
          <a:xfrm>
            <a:off x="8643272" y="1685052"/>
            <a:ext cx="2525814" cy="722313"/>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图文-三图2">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BCC662BB-FDD0-472C-AF1D-9A8463410713}"/>
              </a:ext>
            </a:extLst>
          </p:cNvPr>
          <p:cNvSpPr>
            <a:spLocks noGrp="1"/>
          </p:cNvSpPr>
          <p:nvPr>
            <p:ph type="body" idx="19" hasCustomPrompt="1"/>
          </p:nvPr>
        </p:nvSpPr>
        <p:spPr>
          <a:xfrm>
            <a:off x="414112" y="3103918"/>
            <a:ext cx="4341812" cy="722313"/>
          </a:xfrm>
          <a:prstGeom prst="rect">
            <a:avLst/>
          </a:prstGeom>
        </p:spPr>
        <p:txBody>
          <a:bodyPr/>
          <a:lstStyle>
            <a:lvl1pPr marL="0" indent="0" algn="l">
              <a:lnSpc>
                <a:spcPct val="150000"/>
              </a:lnSpc>
              <a:buNone/>
              <a:defRPr sz="1200">
                <a:solidFill>
                  <a:schemeClr val="tx1"/>
                </a:solidFill>
                <a:latin typeface="FZLanTingHei-R-GBK"/>
                <a:ea typeface="FZLanTingHei-R-GBK"/>
                <a:cs typeface="FZLanTingHei-R-GBK"/>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1" name="文本占位符 10">
            <a:extLst>
              <a:ext uri="{FF2B5EF4-FFF2-40B4-BE49-F238E27FC236}">
                <a16:creationId xmlns:a16="http://schemas.microsoft.com/office/drawing/2014/main" id="{07B1A56D-328B-4F57-8020-3B2C24EA6E6D}"/>
              </a:ext>
            </a:extLst>
          </p:cNvPr>
          <p:cNvSpPr>
            <a:spLocks noGrp="1"/>
          </p:cNvSpPr>
          <p:nvPr>
            <p:ph type="body" idx="18" hasCustomPrompt="1"/>
          </p:nvPr>
        </p:nvSpPr>
        <p:spPr>
          <a:xfrm>
            <a:off x="416909" y="2533643"/>
            <a:ext cx="2522305" cy="434975"/>
          </a:xfrm>
          <a:prstGeom prst="rect">
            <a:avLst/>
          </a:prstGeom>
        </p:spPr>
        <p:txBody>
          <a:bodyPr/>
          <a:lstStyle>
            <a:lvl1pPr marL="0" indent="0">
              <a:buNone/>
              <a:defRPr sz="2400" b="1" i="0">
                <a:solidFill>
                  <a:schemeClr val="tx2"/>
                </a:solidFill>
                <a:latin typeface="腾讯体 W7"/>
                <a:ea typeface="腾讯体 W7"/>
                <a:cs typeface="腾讯体 W7"/>
              </a:defRPr>
            </a:lvl1pPr>
          </a:lstStyle>
          <a:p>
            <a:pPr lvl="0">
              <a:buNone/>
            </a:pPr>
            <a:r>
              <a:t>段落标题 24磅</a:t>
            </a:r>
          </a:p>
        </p:txBody>
      </p:sp>
      <p:sp>
        <p:nvSpPr>
          <p:cNvPr id="2" name="灯片编号占位符 1">
            <a:extLst>
              <a:ext uri="{FF2B5EF4-FFF2-40B4-BE49-F238E27FC236}">
                <a16:creationId xmlns:a16="http://schemas.microsoft.com/office/drawing/2014/main" id="{2A95E677-D8AE-41D2-AFB7-9AE3BDEF257C}"/>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2654DB30-5567-402B-8E29-8B3DE33D48DB}"/>
              </a:ext>
            </a:extLst>
          </p:cNvPr>
          <p:cNvSpPr>
            <a:spLocks noGrp="1"/>
          </p:cNvSpPr>
          <p:nvPr>
            <p:ph type="pic" idx="14" hasCustomPrompt="1"/>
          </p:nvPr>
        </p:nvSpPr>
        <p:spPr>
          <a:xfrm>
            <a:off x="9135030" y="176067"/>
            <a:ext cx="2910422" cy="314191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6F42322D-E888-4928-AB22-C5475982895D}"/>
              </a:ext>
            </a:extLst>
          </p:cNvPr>
          <p:cNvSpPr>
            <a:spLocks noGrp="1"/>
          </p:cNvSpPr>
          <p:nvPr>
            <p:ph type="pic" idx="15" hasCustomPrompt="1"/>
          </p:nvPr>
        </p:nvSpPr>
        <p:spPr>
          <a:xfrm>
            <a:off x="6057514" y="176065"/>
            <a:ext cx="2910422" cy="650871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5F03F277-5BCC-4D1C-BBBE-93929B033D3C}"/>
              </a:ext>
            </a:extLst>
          </p:cNvPr>
          <p:cNvSpPr>
            <a:spLocks noGrp="1"/>
          </p:cNvSpPr>
          <p:nvPr>
            <p:ph type="pic" idx="16" hasCustomPrompt="1"/>
          </p:nvPr>
        </p:nvSpPr>
        <p:spPr>
          <a:xfrm>
            <a:off x="9135030" y="3488363"/>
            <a:ext cx="2910422" cy="319641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文本占位符 3">
            <a:extLst>
              <a:ext uri="{FF2B5EF4-FFF2-40B4-BE49-F238E27FC236}">
                <a16:creationId xmlns:a16="http://schemas.microsoft.com/office/drawing/2014/main" id="{DB6F405A-D8D8-46CC-96A5-EDE88E91C327}"/>
              </a:ext>
            </a:extLst>
          </p:cNvPr>
          <p:cNvSpPr>
            <a:spLocks noGrp="1"/>
          </p:cNvSpPr>
          <p:nvPr>
            <p:ph type="body" idx="17" hasCustomPrompt="1"/>
          </p:nvPr>
        </p:nvSpPr>
        <p:spPr>
          <a:xfrm>
            <a:off x="416909" y="325418"/>
            <a:ext cx="5168504"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图文-三图3">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0880AF52-492D-441D-91EA-68E4AC333A6D}"/>
              </a:ext>
            </a:extLst>
          </p:cNvPr>
          <p:cNvSpPr>
            <a:spLocks noGrp="1"/>
          </p:cNvSpPr>
          <p:nvPr>
            <p:ph type="pic" idx="14" hasCustomPrompt="1"/>
          </p:nvPr>
        </p:nvSpPr>
        <p:spPr>
          <a:xfrm>
            <a:off x="6063338" y="3488366"/>
            <a:ext cx="5959866" cy="3193571"/>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57B677B9-68D2-4139-81D9-A4B58517412A}"/>
              </a:ext>
            </a:extLst>
          </p:cNvPr>
          <p:cNvSpPr>
            <a:spLocks noGrp="1"/>
          </p:cNvSpPr>
          <p:nvPr>
            <p:ph type="pic" idx="15" hasCustomPrompt="1"/>
          </p:nvPr>
        </p:nvSpPr>
        <p:spPr>
          <a:xfrm>
            <a:off x="6063338" y="176064"/>
            <a:ext cx="2986499" cy="314191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7CBC7DBB-CD47-4D7A-B42C-22600649C786}"/>
              </a:ext>
            </a:extLst>
          </p:cNvPr>
          <p:cNvSpPr>
            <a:spLocks noGrp="1"/>
          </p:cNvSpPr>
          <p:nvPr>
            <p:ph type="pic" idx="16" hasCustomPrompt="1"/>
          </p:nvPr>
        </p:nvSpPr>
        <p:spPr>
          <a:xfrm>
            <a:off x="9220223" y="176063"/>
            <a:ext cx="2802981" cy="3141914"/>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6" name="文本占位符 3">
            <a:extLst>
              <a:ext uri="{FF2B5EF4-FFF2-40B4-BE49-F238E27FC236}">
                <a16:creationId xmlns:a16="http://schemas.microsoft.com/office/drawing/2014/main" id="{DDF30EB1-EA31-4381-8677-19D57D9D7857}"/>
              </a:ext>
            </a:extLst>
          </p:cNvPr>
          <p:cNvSpPr>
            <a:spLocks noGrp="1"/>
          </p:cNvSpPr>
          <p:nvPr>
            <p:ph type="body" idx="17" hasCustomPrompt="1"/>
          </p:nvPr>
        </p:nvSpPr>
        <p:spPr>
          <a:xfrm>
            <a:off x="416909" y="325418"/>
            <a:ext cx="5168504"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2" name="文本占位符 14">
            <a:extLst>
              <a:ext uri="{FF2B5EF4-FFF2-40B4-BE49-F238E27FC236}">
                <a16:creationId xmlns:a16="http://schemas.microsoft.com/office/drawing/2014/main" id="{FF9A2F5F-731F-499D-B0B1-C80B83D15CD5}"/>
              </a:ext>
            </a:extLst>
          </p:cNvPr>
          <p:cNvSpPr>
            <a:spLocks noGrp="1"/>
          </p:cNvSpPr>
          <p:nvPr>
            <p:ph type="body" idx="19" hasCustomPrompt="1"/>
          </p:nvPr>
        </p:nvSpPr>
        <p:spPr>
          <a:xfrm>
            <a:off x="414112" y="3103918"/>
            <a:ext cx="4341812" cy="722313"/>
          </a:xfrm>
          <a:prstGeom prst="rect">
            <a:avLst/>
          </a:prstGeom>
        </p:spPr>
        <p:txBody>
          <a:bodyPr/>
          <a:lstStyle>
            <a:lvl1pPr marL="0" indent="0" algn="l">
              <a:lnSpc>
                <a:spcPct val="150000"/>
              </a:lnSpc>
              <a:buNone/>
              <a:defRPr sz="1200">
                <a:solidFill>
                  <a:schemeClr val="tx1"/>
                </a:solidFill>
                <a:latin typeface="FZLanTingHei-R-GBK"/>
                <a:ea typeface="FZLanTingHei-R-GBK"/>
                <a:cs typeface="FZLanTingHei-R-GBK"/>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3" name="文本占位符 10">
            <a:extLst>
              <a:ext uri="{FF2B5EF4-FFF2-40B4-BE49-F238E27FC236}">
                <a16:creationId xmlns:a16="http://schemas.microsoft.com/office/drawing/2014/main" id="{77278DD5-C2B1-4B2E-A141-0CF7B93BA60B}"/>
              </a:ext>
            </a:extLst>
          </p:cNvPr>
          <p:cNvSpPr>
            <a:spLocks noGrp="1"/>
          </p:cNvSpPr>
          <p:nvPr>
            <p:ph type="body" idx="18" hasCustomPrompt="1"/>
          </p:nvPr>
        </p:nvSpPr>
        <p:spPr>
          <a:xfrm>
            <a:off x="416909" y="2533643"/>
            <a:ext cx="2522305" cy="434975"/>
          </a:xfrm>
          <a:prstGeom prst="rect">
            <a:avLst/>
          </a:prstGeom>
        </p:spPr>
        <p:txBody>
          <a:bodyPr/>
          <a:lstStyle>
            <a:lvl1pPr marL="0" indent="0">
              <a:buNone/>
              <a:defRPr sz="2400" b="1" i="0">
                <a:solidFill>
                  <a:schemeClr val="tx2"/>
                </a:solidFill>
                <a:latin typeface="腾讯体 W7"/>
                <a:ea typeface="腾讯体 W7"/>
                <a:cs typeface="腾讯体 W7"/>
              </a:defRPr>
            </a:lvl1pPr>
          </a:lstStyle>
          <a:p>
            <a:pPr lvl="0">
              <a:buNone/>
            </a:pPr>
            <a:r>
              <a:t>段落标题 24磅</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图文-四图1">
    <p:spTree>
      <p:nvGrpSpPr>
        <p:cNvPr id="1" name=""/>
        <p:cNvGrpSpPr/>
        <p:nvPr/>
      </p:nvGrpSpPr>
      <p:grpSpPr>
        <a:xfrm>
          <a:off x="0" y="0"/>
          <a:ext cx="0" cy="0"/>
          <a:chOff x="0" y="0"/>
          <a:chExt cx="0" cy="0"/>
        </a:xfrm>
      </p:grpSpPr>
      <p:sp>
        <p:nvSpPr>
          <p:cNvPr id="18" name="文本占位符 3">
            <a:extLst>
              <a:ext uri="{FF2B5EF4-FFF2-40B4-BE49-F238E27FC236}">
                <a16:creationId xmlns:a16="http://schemas.microsoft.com/office/drawing/2014/main" id="{06B3D628-C9D0-456E-9CC3-4559008AFB18}"/>
              </a:ext>
            </a:extLst>
          </p:cNvPr>
          <p:cNvSpPr>
            <a:spLocks noGrp="1"/>
          </p:cNvSpPr>
          <p:nvPr>
            <p:ph type="body" idx="25" hasCustomPrompt="1"/>
          </p:nvPr>
        </p:nvSpPr>
        <p:spPr>
          <a:xfrm>
            <a:off x="935843" y="4323174"/>
            <a:ext cx="2525813" cy="368622"/>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19" name="文本占位符 3">
            <a:extLst>
              <a:ext uri="{FF2B5EF4-FFF2-40B4-BE49-F238E27FC236}">
                <a16:creationId xmlns:a16="http://schemas.microsoft.com/office/drawing/2014/main" id="{9433FC50-417E-445D-9E47-BC53052439A2}"/>
              </a:ext>
            </a:extLst>
          </p:cNvPr>
          <p:cNvSpPr>
            <a:spLocks noGrp="1"/>
          </p:cNvSpPr>
          <p:nvPr>
            <p:ph type="body" idx="26" hasCustomPrompt="1"/>
          </p:nvPr>
        </p:nvSpPr>
        <p:spPr>
          <a:xfrm>
            <a:off x="1074948" y="4680436"/>
            <a:ext cx="2244680" cy="841848"/>
          </a:xfrm>
          <a:prstGeom prst="rect">
            <a:avLst/>
          </a:prstGeom>
        </p:spPr>
        <p:txBody>
          <a:bodyPr anchor="t"/>
          <a:lstStyle>
            <a:lvl1pPr marL="0" indent="0" algn="ctr">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4" name="文本占位符 3">
            <a:extLst>
              <a:ext uri="{FF2B5EF4-FFF2-40B4-BE49-F238E27FC236}">
                <a16:creationId xmlns:a16="http://schemas.microsoft.com/office/drawing/2014/main" id="{88FC529D-7DE6-4A20-BD8E-0FAA061FB457}"/>
              </a:ext>
            </a:extLst>
          </p:cNvPr>
          <p:cNvSpPr>
            <a:spLocks noGrp="1"/>
          </p:cNvSpPr>
          <p:nvPr>
            <p:ph type="body" idx="27" hasCustomPrompt="1"/>
          </p:nvPr>
        </p:nvSpPr>
        <p:spPr>
          <a:xfrm>
            <a:off x="3531653" y="4323174"/>
            <a:ext cx="2525813" cy="368622"/>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0B3AF814-D169-4D21-96AA-4CEA6811A664}"/>
              </a:ext>
            </a:extLst>
          </p:cNvPr>
          <p:cNvSpPr>
            <a:spLocks noGrp="1"/>
          </p:cNvSpPr>
          <p:nvPr>
            <p:ph type="body" idx="28" hasCustomPrompt="1"/>
          </p:nvPr>
        </p:nvSpPr>
        <p:spPr>
          <a:xfrm>
            <a:off x="3670758" y="4680436"/>
            <a:ext cx="2244680" cy="841848"/>
          </a:xfrm>
          <a:prstGeom prst="rect">
            <a:avLst/>
          </a:prstGeom>
        </p:spPr>
        <p:txBody>
          <a:bodyPr anchor="t"/>
          <a:lstStyle>
            <a:lvl1pPr marL="0" indent="0" algn="ctr">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6" name="文本占位符 3">
            <a:extLst>
              <a:ext uri="{FF2B5EF4-FFF2-40B4-BE49-F238E27FC236}">
                <a16:creationId xmlns:a16="http://schemas.microsoft.com/office/drawing/2014/main" id="{AC365001-0761-4718-952C-2C781BCDF8F4}"/>
              </a:ext>
            </a:extLst>
          </p:cNvPr>
          <p:cNvSpPr>
            <a:spLocks noGrp="1"/>
          </p:cNvSpPr>
          <p:nvPr>
            <p:ph type="body" idx="29" hasCustomPrompt="1"/>
          </p:nvPr>
        </p:nvSpPr>
        <p:spPr>
          <a:xfrm>
            <a:off x="6132408" y="4323174"/>
            <a:ext cx="2525813" cy="368622"/>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7" name="文本占位符 3">
            <a:extLst>
              <a:ext uri="{FF2B5EF4-FFF2-40B4-BE49-F238E27FC236}">
                <a16:creationId xmlns:a16="http://schemas.microsoft.com/office/drawing/2014/main" id="{EA5275FB-ADB3-4C19-B6EA-FB308502BF3C}"/>
              </a:ext>
            </a:extLst>
          </p:cNvPr>
          <p:cNvSpPr>
            <a:spLocks noGrp="1"/>
          </p:cNvSpPr>
          <p:nvPr>
            <p:ph type="body" idx="30" hasCustomPrompt="1"/>
          </p:nvPr>
        </p:nvSpPr>
        <p:spPr>
          <a:xfrm>
            <a:off x="6271513" y="4680436"/>
            <a:ext cx="2244680" cy="841848"/>
          </a:xfrm>
          <a:prstGeom prst="rect">
            <a:avLst/>
          </a:prstGeom>
        </p:spPr>
        <p:txBody>
          <a:bodyPr anchor="t"/>
          <a:lstStyle>
            <a:lvl1pPr marL="0" indent="0" algn="ctr">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8" name="文本占位符 3">
            <a:extLst>
              <a:ext uri="{FF2B5EF4-FFF2-40B4-BE49-F238E27FC236}">
                <a16:creationId xmlns:a16="http://schemas.microsoft.com/office/drawing/2014/main" id="{980B3CAB-4861-4E24-BE35-1C0C87DD1E98}"/>
              </a:ext>
            </a:extLst>
          </p:cNvPr>
          <p:cNvSpPr>
            <a:spLocks noGrp="1"/>
          </p:cNvSpPr>
          <p:nvPr>
            <p:ph type="body" idx="31" hasCustomPrompt="1"/>
          </p:nvPr>
        </p:nvSpPr>
        <p:spPr>
          <a:xfrm>
            <a:off x="8726253" y="4323174"/>
            <a:ext cx="2525813" cy="368622"/>
          </a:xfrm>
          <a:prstGeom prst="rect">
            <a:avLst/>
          </a:prstGeom>
        </p:spPr>
        <p:txBody>
          <a:bodyPr anchor="ctr"/>
          <a:lstStyle>
            <a:lvl1pPr marL="0" indent="0" algn="ctr">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9" name="文本占位符 3">
            <a:extLst>
              <a:ext uri="{FF2B5EF4-FFF2-40B4-BE49-F238E27FC236}">
                <a16:creationId xmlns:a16="http://schemas.microsoft.com/office/drawing/2014/main" id="{98AAA33D-141E-486E-BF88-95A842DDAA9A}"/>
              </a:ext>
            </a:extLst>
          </p:cNvPr>
          <p:cNvSpPr>
            <a:spLocks noGrp="1"/>
          </p:cNvSpPr>
          <p:nvPr>
            <p:ph type="body" idx="32" hasCustomPrompt="1"/>
          </p:nvPr>
        </p:nvSpPr>
        <p:spPr>
          <a:xfrm>
            <a:off x="8865359" y="4680436"/>
            <a:ext cx="2244680" cy="841848"/>
          </a:xfrm>
          <a:prstGeom prst="rect">
            <a:avLst/>
          </a:prstGeom>
        </p:spPr>
        <p:txBody>
          <a:bodyPr anchor="t"/>
          <a:lstStyle>
            <a:lvl1pPr marL="0" indent="0" algn="ctr">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pic>
        <p:nvPicPr>
          <p:cNvPr id="39" name="图片 2"/>
          <p:cNvPicPr>
            <a:picLocks noChangeAspect="1"/>
          </p:cNvPicPr>
          <p:nvPr/>
        </p:nvPicPr>
        <p:blipFill>
          <a:blip r:embed="rId2"/>
          <a:stretch>
            <a:fillRect/>
          </a:stretch>
        </p:blipFill>
        <p:spPr>
          <a:xfrm>
            <a:off x="11091387" y="193030"/>
            <a:ext cx="827151" cy="368622"/>
          </a:xfrm>
          <a:prstGeom prst="rect">
            <a:avLst/>
          </a:prstGeom>
        </p:spPr>
      </p:pic>
      <p:sp>
        <p:nvSpPr>
          <p:cNvPr id="4" name="灯片编号占位符 1">
            <a:extLst>
              <a:ext uri="{FF2B5EF4-FFF2-40B4-BE49-F238E27FC236}">
                <a16:creationId xmlns:a16="http://schemas.microsoft.com/office/drawing/2014/main" id="{12026FB4-F4E0-433C-B1A6-71F10F6F8D9E}"/>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5" name="Picture Placeholder 8">
            <a:extLst>
              <a:ext uri="{FF2B5EF4-FFF2-40B4-BE49-F238E27FC236}">
                <a16:creationId xmlns:a16="http://schemas.microsoft.com/office/drawing/2014/main" id="{61CA1DDB-2F18-4646-9AB7-98EC034C8DAF}"/>
              </a:ext>
            </a:extLst>
          </p:cNvPr>
          <p:cNvSpPr>
            <a:spLocks noGrp="1"/>
          </p:cNvSpPr>
          <p:nvPr>
            <p:ph type="pic" idx="12" hasCustomPrompt="1"/>
          </p:nvPr>
        </p:nvSpPr>
        <p:spPr>
          <a:xfrm>
            <a:off x="1033908"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6" name="Picture Placeholder 8">
            <a:extLst>
              <a:ext uri="{FF2B5EF4-FFF2-40B4-BE49-F238E27FC236}">
                <a16:creationId xmlns:a16="http://schemas.microsoft.com/office/drawing/2014/main" id="{5C77DFA0-81E1-446B-82ED-76581BB1D140}"/>
              </a:ext>
            </a:extLst>
          </p:cNvPr>
          <p:cNvSpPr>
            <a:spLocks noGrp="1"/>
          </p:cNvSpPr>
          <p:nvPr>
            <p:ph type="pic" idx="13" hasCustomPrompt="1"/>
          </p:nvPr>
        </p:nvSpPr>
        <p:spPr>
          <a:xfrm>
            <a:off x="3632036"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320D8EA0-2760-4771-B820-C6E4F6F645A4}"/>
              </a:ext>
            </a:extLst>
          </p:cNvPr>
          <p:cNvSpPr>
            <a:spLocks noGrp="1"/>
          </p:cNvSpPr>
          <p:nvPr>
            <p:ph type="pic" idx="14" hasCustomPrompt="1"/>
          </p:nvPr>
        </p:nvSpPr>
        <p:spPr>
          <a:xfrm>
            <a:off x="6230165"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F501C498-6F10-49DB-B50A-5C089F14BABC}"/>
              </a:ext>
            </a:extLst>
          </p:cNvPr>
          <p:cNvSpPr>
            <a:spLocks noGrp="1"/>
          </p:cNvSpPr>
          <p:nvPr>
            <p:ph type="pic" idx="15" hasCustomPrompt="1"/>
          </p:nvPr>
        </p:nvSpPr>
        <p:spPr>
          <a:xfrm>
            <a:off x="8828294" y="1898032"/>
            <a:ext cx="2326763" cy="221013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228600" indent="-228600" algn="ctr">
              <a:buFontTx/>
              <a:buNone/>
              <a:defRPr sz="800">
                <a:solidFill>
                  <a:schemeClr val="bg1"/>
                </a:solidFill>
              </a:defRPr>
            </a:lvl1pPr>
          </a:lstStyle>
          <a:p>
            <a:pPr marL="0" lvl="0" indent="0" algn="ctr">
              <a:buNone/>
            </a:pPr>
            <a:r>
              <a:t>点击添加图片</a:t>
            </a:r>
          </a:p>
        </p:txBody>
      </p:sp>
      <p:sp>
        <p:nvSpPr>
          <p:cNvPr id="10" name="文本占位符 3">
            <a:extLst>
              <a:ext uri="{FF2B5EF4-FFF2-40B4-BE49-F238E27FC236}">
                <a16:creationId xmlns:a16="http://schemas.microsoft.com/office/drawing/2014/main" id="{7CA81E89-66B3-44F6-B976-BC217D3B408F}"/>
              </a:ext>
            </a:extLst>
          </p:cNvPr>
          <p:cNvSpPr>
            <a:spLocks noGrp="1"/>
          </p:cNvSpPr>
          <p:nvPr>
            <p:ph type="body" idx="16"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图文-四图2">
    <p:spTree>
      <p:nvGrpSpPr>
        <p:cNvPr id="1" name=""/>
        <p:cNvGrpSpPr/>
        <p:nvPr/>
      </p:nvGrpSpPr>
      <p:grpSpPr>
        <a:xfrm>
          <a:off x="0" y="0"/>
          <a:ext cx="0" cy="0"/>
          <a:chOff x="0" y="0"/>
          <a:chExt cx="0" cy="0"/>
        </a:xfrm>
      </p:grpSpPr>
      <p:sp>
        <p:nvSpPr>
          <p:cNvPr id="21" name="文本占位符 3">
            <a:extLst>
              <a:ext uri="{FF2B5EF4-FFF2-40B4-BE49-F238E27FC236}">
                <a16:creationId xmlns:a16="http://schemas.microsoft.com/office/drawing/2014/main" id="{4EA471B7-8792-4564-8BA3-60927E7F97C7}"/>
              </a:ext>
            </a:extLst>
          </p:cNvPr>
          <p:cNvSpPr>
            <a:spLocks noGrp="1"/>
          </p:cNvSpPr>
          <p:nvPr>
            <p:ph type="body" idx="25" hasCustomPrompt="1"/>
          </p:nvPr>
        </p:nvSpPr>
        <p:spPr>
          <a:xfrm>
            <a:off x="3449853" y="1978064"/>
            <a:ext cx="2525813" cy="338296"/>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2" name="文本占位符 3">
            <a:extLst>
              <a:ext uri="{FF2B5EF4-FFF2-40B4-BE49-F238E27FC236}">
                <a16:creationId xmlns:a16="http://schemas.microsoft.com/office/drawing/2014/main" id="{9D3151DF-8AB3-409B-BA28-CFEA58375EB0}"/>
              </a:ext>
            </a:extLst>
          </p:cNvPr>
          <p:cNvSpPr>
            <a:spLocks noGrp="1"/>
          </p:cNvSpPr>
          <p:nvPr>
            <p:ph type="body" idx="26" hasCustomPrompt="1"/>
          </p:nvPr>
        </p:nvSpPr>
        <p:spPr>
          <a:xfrm>
            <a:off x="3449853" y="2317764"/>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3" name="文本占位符 3">
            <a:extLst>
              <a:ext uri="{FF2B5EF4-FFF2-40B4-BE49-F238E27FC236}">
                <a16:creationId xmlns:a16="http://schemas.microsoft.com/office/drawing/2014/main" id="{D1BF6D6A-51BB-48E0-AFC8-0A514B70083B}"/>
              </a:ext>
            </a:extLst>
          </p:cNvPr>
          <p:cNvSpPr>
            <a:spLocks noGrp="1"/>
          </p:cNvSpPr>
          <p:nvPr>
            <p:ph type="body" idx="27" hasCustomPrompt="1"/>
          </p:nvPr>
        </p:nvSpPr>
        <p:spPr>
          <a:xfrm>
            <a:off x="9304561" y="1976660"/>
            <a:ext cx="2525813" cy="338296"/>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4" name="文本占位符 3">
            <a:extLst>
              <a:ext uri="{FF2B5EF4-FFF2-40B4-BE49-F238E27FC236}">
                <a16:creationId xmlns:a16="http://schemas.microsoft.com/office/drawing/2014/main" id="{ADF8EBB9-4A84-4537-99E2-AE315B096566}"/>
              </a:ext>
            </a:extLst>
          </p:cNvPr>
          <p:cNvSpPr>
            <a:spLocks noGrp="1"/>
          </p:cNvSpPr>
          <p:nvPr>
            <p:ph type="body" idx="28" hasCustomPrompt="1"/>
          </p:nvPr>
        </p:nvSpPr>
        <p:spPr>
          <a:xfrm>
            <a:off x="9304561" y="2316360"/>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5" name="文本占位符 3">
            <a:extLst>
              <a:ext uri="{FF2B5EF4-FFF2-40B4-BE49-F238E27FC236}">
                <a16:creationId xmlns:a16="http://schemas.microsoft.com/office/drawing/2014/main" id="{F60F6E98-612C-4ABB-88F5-F36193CBA5E1}"/>
              </a:ext>
            </a:extLst>
          </p:cNvPr>
          <p:cNvSpPr>
            <a:spLocks noGrp="1"/>
          </p:cNvSpPr>
          <p:nvPr>
            <p:ph type="body" idx="29" hasCustomPrompt="1"/>
          </p:nvPr>
        </p:nvSpPr>
        <p:spPr>
          <a:xfrm>
            <a:off x="9304561" y="4286289"/>
            <a:ext cx="2525813" cy="338296"/>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6" name="文本占位符 3">
            <a:extLst>
              <a:ext uri="{FF2B5EF4-FFF2-40B4-BE49-F238E27FC236}">
                <a16:creationId xmlns:a16="http://schemas.microsoft.com/office/drawing/2014/main" id="{D3A89D39-E99C-433D-9005-23D01A37F2C9}"/>
              </a:ext>
            </a:extLst>
          </p:cNvPr>
          <p:cNvSpPr>
            <a:spLocks noGrp="1"/>
          </p:cNvSpPr>
          <p:nvPr>
            <p:ph type="body" idx="30" hasCustomPrompt="1"/>
          </p:nvPr>
        </p:nvSpPr>
        <p:spPr>
          <a:xfrm>
            <a:off x="9304561" y="4625989"/>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sp>
        <p:nvSpPr>
          <p:cNvPr id="27" name="文本占位符 3">
            <a:extLst>
              <a:ext uri="{FF2B5EF4-FFF2-40B4-BE49-F238E27FC236}">
                <a16:creationId xmlns:a16="http://schemas.microsoft.com/office/drawing/2014/main" id="{B559BEF4-3A61-4643-9F4B-6F7EBBD9AFE7}"/>
              </a:ext>
            </a:extLst>
          </p:cNvPr>
          <p:cNvSpPr>
            <a:spLocks noGrp="1"/>
          </p:cNvSpPr>
          <p:nvPr>
            <p:ph type="body" idx="31" hasCustomPrompt="1"/>
          </p:nvPr>
        </p:nvSpPr>
        <p:spPr>
          <a:xfrm>
            <a:off x="3449853" y="4289241"/>
            <a:ext cx="2525813" cy="338296"/>
          </a:xfrm>
          <a:prstGeom prst="rect">
            <a:avLst/>
          </a:prstGeom>
        </p:spPr>
        <p:txBody>
          <a:bodyPr anchor="ctr"/>
          <a:lstStyle>
            <a:lvl1pPr marL="0" indent="0" algn="l">
              <a:buNone/>
              <a:defRPr sz="1600" b="0" i="0">
                <a:solidFill>
                  <a:schemeClr val="tx2"/>
                </a:solidFill>
                <a:latin typeface="腾讯体 W7"/>
                <a:ea typeface="腾讯体 W7"/>
                <a:cs typeface="腾讯体 W7"/>
              </a:defRPr>
            </a:lvl1pPr>
            <a:lvl3pPr marL="635000" indent="0">
              <a:buNone/>
              <a:defRPr/>
            </a:lvl3pPr>
          </a:lstStyle>
          <a:p>
            <a:pPr lvl="0">
              <a:buNone/>
            </a:pPr>
            <a:r>
              <a:t>段落标题 16磅</a:t>
            </a:r>
          </a:p>
        </p:txBody>
      </p:sp>
      <p:sp>
        <p:nvSpPr>
          <p:cNvPr id="28" name="文本占位符 3">
            <a:extLst>
              <a:ext uri="{FF2B5EF4-FFF2-40B4-BE49-F238E27FC236}">
                <a16:creationId xmlns:a16="http://schemas.microsoft.com/office/drawing/2014/main" id="{907110F4-9052-46C5-8CA9-A3A73FB1D09F}"/>
              </a:ext>
            </a:extLst>
          </p:cNvPr>
          <p:cNvSpPr>
            <a:spLocks noGrp="1"/>
          </p:cNvSpPr>
          <p:nvPr>
            <p:ph type="body" idx="32" hasCustomPrompt="1"/>
          </p:nvPr>
        </p:nvSpPr>
        <p:spPr>
          <a:xfrm>
            <a:off x="3449853" y="4628941"/>
            <a:ext cx="2525813"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pic>
        <p:nvPicPr>
          <p:cNvPr id="38"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FF92B58C-DBB5-4032-BC48-1C6AE597992D}"/>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7" name="图片占位符 6">
            <a:extLst>
              <a:ext uri="{FF2B5EF4-FFF2-40B4-BE49-F238E27FC236}">
                <a16:creationId xmlns:a16="http://schemas.microsoft.com/office/drawing/2014/main" id="{3DCE6D55-EC23-4E22-8527-26EC401338AC}"/>
              </a:ext>
            </a:extLst>
          </p:cNvPr>
          <p:cNvSpPr>
            <a:spLocks noGrp="1"/>
          </p:cNvSpPr>
          <p:nvPr>
            <p:ph type="pic" idx="11" hasCustomPrompt="1"/>
          </p:nvPr>
        </p:nvSpPr>
        <p:spPr>
          <a:xfrm>
            <a:off x="829913" y="1682930"/>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4" name="图片占位符 6">
            <a:extLst>
              <a:ext uri="{FF2B5EF4-FFF2-40B4-BE49-F238E27FC236}">
                <a16:creationId xmlns:a16="http://schemas.microsoft.com/office/drawing/2014/main" id="{1AB84D86-1A19-4E9C-BF90-E5E7ED864734}"/>
              </a:ext>
            </a:extLst>
          </p:cNvPr>
          <p:cNvSpPr>
            <a:spLocks noGrp="1"/>
          </p:cNvSpPr>
          <p:nvPr>
            <p:ph type="pic" idx="14" hasCustomPrompt="1"/>
          </p:nvPr>
        </p:nvSpPr>
        <p:spPr>
          <a:xfrm>
            <a:off x="829913" y="4022307"/>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5" name="图片占位符 6">
            <a:extLst>
              <a:ext uri="{FF2B5EF4-FFF2-40B4-BE49-F238E27FC236}">
                <a16:creationId xmlns:a16="http://schemas.microsoft.com/office/drawing/2014/main" id="{033AE2BE-8CD6-4B94-8DFD-9BF6C06F3F44}"/>
              </a:ext>
            </a:extLst>
          </p:cNvPr>
          <p:cNvSpPr>
            <a:spLocks noGrp="1"/>
          </p:cNvSpPr>
          <p:nvPr>
            <p:ph type="pic" idx="15" hasCustomPrompt="1"/>
          </p:nvPr>
        </p:nvSpPr>
        <p:spPr>
          <a:xfrm>
            <a:off x="6679927" y="1682930"/>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6" name="图片占位符 6">
            <a:extLst>
              <a:ext uri="{FF2B5EF4-FFF2-40B4-BE49-F238E27FC236}">
                <a16:creationId xmlns:a16="http://schemas.microsoft.com/office/drawing/2014/main" id="{7A8B2B09-B9C4-4641-9751-6B5086615748}"/>
              </a:ext>
            </a:extLst>
          </p:cNvPr>
          <p:cNvSpPr>
            <a:spLocks noGrp="1"/>
          </p:cNvSpPr>
          <p:nvPr>
            <p:ph type="pic" idx="16" hasCustomPrompt="1"/>
          </p:nvPr>
        </p:nvSpPr>
        <p:spPr>
          <a:xfrm>
            <a:off x="6679927" y="4022307"/>
            <a:ext cx="2520000" cy="164580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025BBA85-9B39-48F6-B85C-091089005A5D}"/>
              </a:ext>
            </a:extLst>
          </p:cNvPr>
          <p:cNvSpPr>
            <a:spLocks noGrp="1"/>
          </p:cNvSpPr>
          <p:nvPr>
            <p:ph type="body" idx="17"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图文-四图3">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AD8FC79-A5F8-41F7-9085-4BD9C817E193}"/>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E154BBDB-AE2C-4F71-AB6C-DB8DCFED86A3}"/>
              </a:ext>
            </a:extLst>
          </p:cNvPr>
          <p:cNvSpPr>
            <a:spLocks noGrp="1"/>
          </p:cNvSpPr>
          <p:nvPr>
            <p:ph type="pic" idx="14" hasCustomPrompt="1"/>
          </p:nvPr>
        </p:nvSpPr>
        <p:spPr>
          <a:xfrm>
            <a:off x="9213653" y="171309"/>
            <a:ext cx="2809551" cy="314667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D91DFB85-30DA-40DF-8443-4E54DD362E9C}"/>
              </a:ext>
            </a:extLst>
          </p:cNvPr>
          <p:cNvSpPr>
            <a:spLocks noGrp="1"/>
          </p:cNvSpPr>
          <p:nvPr>
            <p:ph type="pic" idx="13" hasCustomPrompt="1"/>
          </p:nvPr>
        </p:nvSpPr>
        <p:spPr>
          <a:xfrm>
            <a:off x="6057514" y="3488365"/>
            <a:ext cx="2979930" cy="321089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5E843531-82AB-4179-AD1D-614DAA63B963}"/>
              </a:ext>
            </a:extLst>
          </p:cNvPr>
          <p:cNvSpPr>
            <a:spLocks noGrp="1"/>
          </p:cNvSpPr>
          <p:nvPr>
            <p:ph type="pic" idx="15" hasCustomPrompt="1"/>
          </p:nvPr>
        </p:nvSpPr>
        <p:spPr>
          <a:xfrm>
            <a:off x="6057514" y="171309"/>
            <a:ext cx="2979930" cy="314667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B470C12B-85D5-4823-A6F9-F1BEA524307D}"/>
              </a:ext>
            </a:extLst>
          </p:cNvPr>
          <p:cNvSpPr>
            <a:spLocks noGrp="1"/>
          </p:cNvSpPr>
          <p:nvPr>
            <p:ph type="pic" idx="16" hasCustomPrompt="1"/>
          </p:nvPr>
        </p:nvSpPr>
        <p:spPr>
          <a:xfrm>
            <a:off x="9213653" y="3488364"/>
            <a:ext cx="2809551" cy="3210899"/>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文本占位符 3">
            <a:extLst>
              <a:ext uri="{FF2B5EF4-FFF2-40B4-BE49-F238E27FC236}">
                <a16:creationId xmlns:a16="http://schemas.microsoft.com/office/drawing/2014/main" id="{63FD2808-2655-4C43-8E8C-477FF055D13B}"/>
              </a:ext>
            </a:extLst>
          </p:cNvPr>
          <p:cNvSpPr>
            <a:spLocks noGrp="1"/>
          </p:cNvSpPr>
          <p:nvPr>
            <p:ph type="body" idx="17" hasCustomPrompt="1"/>
          </p:nvPr>
        </p:nvSpPr>
        <p:spPr>
          <a:xfrm>
            <a:off x="416909" y="325418"/>
            <a:ext cx="5168504"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
        <p:nvSpPr>
          <p:cNvPr id="11" name="文本占位符 14">
            <a:extLst>
              <a:ext uri="{FF2B5EF4-FFF2-40B4-BE49-F238E27FC236}">
                <a16:creationId xmlns:a16="http://schemas.microsoft.com/office/drawing/2014/main" id="{C986999B-6779-46C0-A854-B0CCD83C7B6C}"/>
              </a:ext>
            </a:extLst>
          </p:cNvPr>
          <p:cNvSpPr>
            <a:spLocks noGrp="1"/>
          </p:cNvSpPr>
          <p:nvPr>
            <p:ph type="body" idx="19" hasCustomPrompt="1"/>
          </p:nvPr>
        </p:nvSpPr>
        <p:spPr>
          <a:xfrm>
            <a:off x="414112" y="3103918"/>
            <a:ext cx="4341812" cy="722313"/>
          </a:xfrm>
          <a:prstGeom prst="rect">
            <a:avLst/>
          </a:prstGeom>
        </p:spPr>
        <p:txBody>
          <a:bodyPr/>
          <a:lstStyle>
            <a:lvl1pPr marL="0" indent="0" algn="l">
              <a:lnSpc>
                <a:spcPct val="150000"/>
              </a:lnSpc>
              <a:buNone/>
              <a:defRPr sz="1200">
                <a:solidFill>
                  <a:schemeClr val="tx1"/>
                </a:solidFill>
                <a:latin typeface="FZLanTingHei-R-GBK"/>
                <a:ea typeface="FZLanTingHei-R-GBK"/>
                <a:cs typeface="FZLanTingHei-R-GBK"/>
              </a:defRPr>
            </a:lvl1pPr>
            <a:lvl2pPr marL="317500" indent="0">
              <a:buNone/>
              <a:defRPr sz="1200"/>
            </a:lvl2pPr>
            <a:lvl3pPr marL="635000" indent="0">
              <a:buNone/>
              <a:defRPr sz="1200"/>
            </a:lvl3pPr>
            <a:lvl4pPr marL="952500" indent="0">
              <a:buNone/>
              <a:defRPr sz="1200"/>
            </a:lvl4pPr>
            <a:lvl5pPr marL="1270000" indent="0">
              <a:buNone/>
              <a:defRPr sz="1200"/>
            </a:lvl5pPr>
          </a:lstStyle>
          <a:p>
            <a:pPr algn="l">
              <a:lnSpc>
                <a:spcPct val="150000"/>
              </a:lnSpc>
              <a:buNone/>
            </a:pPr>
            <a:r>
              <a:rPr sz="1200">
                <a:solidFill>
                  <a:schemeClr val="bg2">
                    <a:lumMod val="10000"/>
                  </a:schemeClr>
                </a:solidFill>
                <a:latin typeface="FZLanTingHei-R-GBK"/>
                <a:ea typeface="FZLanTingHei-R-GBK"/>
                <a:cs typeface="FZLanTingHei-R-GBK"/>
              </a:rPr>
              <a:t>此处为正文，字体方正兰亭黑，字号12磅，字重Regular，行距1.5倍，色值#000000</a:t>
            </a:r>
            <a:r>
              <a:rPr sz="1200">
                <a:latin typeface="FZLanTingHei-R-GBK"/>
                <a:ea typeface="FZLanTingHei-R-GBK"/>
                <a:cs typeface="FZLanTingHei-R-GBK"/>
              </a:rPr>
              <a:t>。</a:t>
            </a:r>
          </a:p>
        </p:txBody>
      </p:sp>
      <p:sp>
        <p:nvSpPr>
          <p:cNvPr id="12" name="文本占位符 10">
            <a:extLst>
              <a:ext uri="{FF2B5EF4-FFF2-40B4-BE49-F238E27FC236}">
                <a16:creationId xmlns:a16="http://schemas.microsoft.com/office/drawing/2014/main" id="{1E10D184-AB96-4CBE-B8F6-E0FED3E8AB59}"/>
              </a:ext>
            </a:extLst>
          </p:cNvPr>
          <p:cNvSpPr>
            <a:spLocks noGrp="1"/>
          </p:cNvSpPr>
          <p:nvPr>
            <p:ph type="body" idx="18" hasCustomPrompt="1"/>
          </p:nvPr>
        </p:nvSpPr>
        <p:spPr>
          <a:xfrm>
            <a:off x="416909" y="2533643"/>
            <a:ext cx="2522305" cy="434975"/>
          </a:xfrm>
          <a:prstGeom prst="rect">
            <a:avLst/>
          </a:prstGeom>
        </p:spPr>
        <p:txBody>
          <a:bodyPr/>
          <a:lstStyle>
            <a:lvl1pPr marL="0" indent="0">
              <a:buNone/>
              <a:defRPr sz="2400" b="1" i="0">
                <a:solidFill>
                  <a:schemeClr val="tx2"/>
                </a:solidFill>
                <a:latin typeface="腾讯体 W7"/>
                <a:ea typeface="腾讯体 W7"/>
                <a:cs typeface="腾讯体 W7"/>
              </a:defRPr>
            </a:lvl1pPr>
          </a:lstStyle>
          <a:p>
            <a:pPr lvl="0">
              <a:buNone/>
            </a:pPr>
            <a:r>
              <a:t>段落标题 24磅</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图文-四图4">
    <p:spTree>
      <p:nvGrpSpPr>
        <p:cNvPr id="1" name=""/>
        <p:cNvGrpSpPr/>
        <p:nvPr/>
      </p:nvGrpSpPr>
      <p:grpSpPr>
        <a:xfrm>
          <a:off x="0" y="0"/>
          <a:ext cx="0" cy="0"/>
          <a:chOff x="0" y="0"/>
          <a:chExt cx="0" cy="0"/>
        </a:xfrm>
      </p:grpSpPr>
      <p:sp>
        <p:nvSpPr>
          <p:cNvPr id="8" name="图片占位符 7">
            <a:extLst>
              <a:ext uri="{FF2B5EF4-FFF2-40B4-BE49-F238E27FC236}">
                <a16:creationId xmlns:a16="http://schemas.microsoft.com/office/drawing/2014/main" id="{9F7084B8-8D12-4280-A54C-769616762385}"/>
              </a:ext>
            </a:extLst>
          </p:cNvPr>
          <p:cNvSpPr>
            <a:spLocks noGrp="1"/>
          </p:cNvSpPr>
          <p:nvPr>
            <p:ph type="pic" idx="11" hasCustomPrompt="1"/>
          </p:nvPr>
        </p:nvSpPr>
        <p:spPr>
          <a:xfrm>
            <a:off x="-7257"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图片占位符 7">
            <a:extLst>
              <a:ext uri="{FF2B5EF4-FFF2-40B4-BE49-F238E27FC236}">
                <a16:creationId xmlns:a16="http://schemas.microsoft.com/office/drawing/2014/main" id="{A2E1C08B-01D7-4A27-A494-A1C4E85BC835}"/>
              </a:ext>
            </a:extLst>
          </p:cNvPr>
          <p:cNvSpPr>
            <a:spLocks noGrp="1"/>
          </p:cNvSpPr>
          <p:nvPr>
            <p:ph type="pic" idx="12" hasCustomPrompt="1"/>
          </p:nvPr>
        </p:nvSpPr>
        <p:spPr>
          <a:xfrm>
            <a:off x="3052519"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0" name="图片占位符 7">
            <a:extLst>
              <a:ext uri="{FF2B5EF4-FFF2-40B4-BE49-F238E27FC236}">
                <a16:creationId xmlns:a16="http://schemas.microsoft.com/office/drawing/2014/main" id="{02091804-A32C-4562-A7B5-124EB72DBD67}"/>
              </a:ext>
            </a:extLst>
          </p:cNvPr>
          <p:cNvSpPr>
            <a:spLocks noGrp="1"/>
          </p:cNvSpPr>
          <p:nvPr>
            <p:ph type="pic" idx="13" hasCustomPrompt="1"/>
          </p:nvPr>
        </p:nvSpPr>
        <p:spPr>
          <a:xfrm>
            <a:off x="6112295"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图片占位符 7">
            <a:extLst>
              <a:ext uri="{FF2B5EF4-FFF2-40B4-BE49-F238E27FC236}">
                <a16:creationId xmlns:a16="http://schemas.microsoft.com/office/drawing/2014/main" id="{183F09C6-C271-42DC-A0AA-F63F9FA28895}"/>
              </a:ext>
            </a:extLst>
          </p:cNvPr>
          <p:cNvSpPr>
            <a:spLocks noGrp="1"/>
          </p:cNvSpPr>
          <p:nvPr>
            <p:ph type="pic" idx="14" hasCustomPrompt="1"/>
          </p:nvPr>
        </p:nvSpPr>
        <p:spPr>
          <a:xfrm>
            <a:off x="9172072" y="-9000"/>
            <a:ext cx="3024000" cy="687600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None/>
              <a:defRPr sz="800">
                <a:solidFill>
                  <a:schemeClr val="bg1"/>
                </a:solidFill>
              </a:defRPr>
            </a:lvl1pPr>
          </a:lstStyle>
          <a:p>
            <a:pPr marL="317500" lvl="0" indent="-317500" algn="ctr">
              <a:buNone/>
            </a:pPr>
            <a:r>
              <a:t>点击添加图片</a:t>
            </a:r>
          </a:p>
        </p:txBody>
      </p:sp>
      <p:sp>
        <p:nvSpPr>
          <p:cNvPr id="7" name="矩形">
            <a:extLst>
              <a:ext uri="{FF2B5EF4-FFF2-40B4-BE49-F238E27FC236}">
                <a16:creationId xmlns:a16="http://schemas.microsoft.com/office/drawing/2014/main" id="{A6969131-E599-4B7F-A44D-21E83941CBB4}"/>
              </a:ext>
            </a:extLst>
          </p:cNvPr>
          <p:cNvSpPr>
            <a:spLocks noGrp="1"/>
          </p:cNvSpPr>
          <p:nvPr/>
        </p:nvSpPr>
        <p:spPr>
          <a:xfrm>
            <a:off x="794" y="3388466"/>
            <a:ext cx="12192000" cy="3481410"/>
          </a:xfrm>
          <a:prstGeom prst="rect">
            <a:avLst/>
          </a:prstGeom>
          <a:gradFill>
            <a:gsLst>
              <a:gs pos="0">
                <a:srgbClr val="000000">
                  <a:alpha val="0"/>
                </a:srgbClr>
              </a:gs>
              <a:gs pos="100000">
                <a:srgbClr val="000000"/>
              </a:gs>
            </a:gsLst>
            <a:lin ang="5400000"/>
          </a:gradFill>
          <a:ln w="12700"/>
        </p:spPr>
        <p:txBody>
          <a:bodyPr lIns="25397" tIns="25397" rIns="25397" bIns="25397" anchor="ctr"/>
          <a:lstStyle/>
          <a:p>
            <a:pPr>
              <a:buNone/>
              <a:defRPr sz="3200">
                <a:solidFill>
                  <a:srgbClr val="000000"/>
                </a:solidFill>
                <a:latin typeface="Helvetica Neue Medium"/>
                <a:ea typeface="Helvetica Neue Medium"/>
                <a:cs typeface="Helvetica Neue Medium"/>
              </a:defRPr>
            </a:pPr>
            <a:endParaRPr sz="1600" b="0">
              <a:latin typeface="Helvetica Neue Medium"/>
              <a:ea typeface="Helvetica Neue Medium"/>
              <a:cs typeface="Helvetica Neue Medium"/>
            </a:endParaRPr>
          </a:p>
        </p:txBody>
      </p:sp>
      <p:sp>
        <p:nvSpPr>
          <p:cNvPr id="20" name="文本占位符 3">
            <a:extLst>
              <a:ext uri="{FF2B5EF4-FFF2-40B4-BE49-F238E27FC236}">
                <a16:creationId xmlns:a16="http://schemas.microsoft.com/office/drawing/2014/main" id="{7DF47595-0B16-4F16-945E-2779C744E6A1}"/>
              </a:ext>
            </a:extLst>
          </p:cNvPr>
          <p:cNvSpPr>
            <a:spLocks noGrp="1"/>
          </p:cNvSpPr>
          <p:nvPr>
            <p:ph type="body" idx="23" hasCustomPrompt="1"/>
          </p:nvPr>
        </p:nvSpPr>
        <p:spPr>
          <a:xfrm>
            <a:off x="458889" y="5122328"/>
            <a:ext cx="2093112" cy="464004"/>
          </a:xfrm>
          <a:prstGeom prst="rect">
            <a:avLst/>
          </a:prstGeom>
        </p:spPr>
        <p:txBody>
          <a:bodyPr anchor="ctr"/>
          <a:lstStyle>
            <a:lvl1pPr marL="0" indent="0" algn="ctr">
              <a:buNone/>
              <a:defRPr sz="1600" b="0" i="0">
                <a:solidFill>
                  <a:schemeClr val="bg1"/>
                </a:solidFill>
                <a:latin typeface="腾讯体 W7"/>
                <a:ea typeface="腾讯体 W7"/>
                <a:cs typeface="腾讯体 W7"/>
              </a:defRPr>
            </a:lvl1pPr>
            <a:lvl3pPr marL="635000" indent="0">
              <a:buNone/>
              <a:defRPr/>
            </a:lvl3pPr>
          </a:lstStyle>
          <a:p>
            <a:pPr lvl="0">
              <a:buNone/>
            </a:pPr>
            <a:r>
              <a:t>段落标题 16磅</a:t>
            </a:r>
          </a:p>
        </p:txBody>
      </p:sp>
      <p:sp>
        <p:nvSpPr>
          <p:cNvPr id="21" name="文本占位符 3">
            <a:extLst>
              <a:ext uri="{FF2B5EF4-FFF2-40B4-BE49-F238E27FC236}">
                <a16:creationId xmlns:a16="http://schemas.microsoft.com/office/drawing/2014/main" id="{D460ACE1-D8AA-44EE-B9E4-0E855DB48853}"/>
              </a:ext>
            </a:extLst>
          </p:cNvPr>
          <p:cNvSpPr>
            <a:spLocks noGrp="1"/>
          </p:cNvSpPr>
          <p:nvPr>
            <p:ph type="body" idx="24" hasCustomPrompt="1"/>
          </p:nvPr>
        </p:nvSpPr>
        <p:spPr>
          <a:xfrm>
            <a:off x="451269" y="5530554"/>
            <a:ext cx="2093112" cy="841848"/>
          </a:xfrm>
          <a:prstGeom prst="rect">
            <a:avLst/>
          </a:prstGeom>
        </p:spPr>
        <p:txBody>
          <a:bodyPr anchor="t"/>
          <a:lstStyle>
            <a:lvl1pPr marL="0" indent="0" algn="ctr">
              <a:lnSpc>
                <a:spcPct val="150000"/>
              </a:lnSpc>
              <a:buNone/>
              <a:defRPr sz="1000" b="0" i="0">
                <a:solidFill>
                  <a:schemeClr val="bg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此处为正文，字体方正兰亭黑，字号10磅，字重Regular，行距1.5倍，色值#FFFFFF。</a:t>
            </a:r>
          </a:p>
        </p:txBody>
      </p:sp>
      <p:sp>
        <p:nvSpPr>
          <p:cNvPr id="22" name="文本占位符 3">
            <a:extLst>
              <a:ext uri="{FF2B5EF4-FFF2-40B4-BE49-F238E27FC236}">
                <a16:creationId xmlns:a16="http://schemas.microsoft.com/office/drawing/2014/main" id="{8633E32C-0C79-4A9C-B5B6-33C517B7B9F3}"/>
              </a:ext>
            </a:extLst>
          </p:cNvPr>
          <p:cNvSpPr>
            <a:spLocks noGrp="1"/>
          </p:cNvSpPr>
          <p:nvPr>
            <p:ph type="body" idx="25" hasCustomPrompt="1"/>
          </p:nvPr>
        </p:nvSpPr>
        <p:spPr>
          <a:xfrm>
            <a:off x="3505613" y="5124107"/>
            <a:ext cx="2093112" cy="464004"/>
          </a:xfrm>
          <a:prstGeom prst="rect">
            <a:avLst/>
          </a:prstGeom>
        </p:spPr>
        <p:txBody>
          <a:bodyPr anchor="ctr"/>
          <a:lstStyle>
            <a:lvl1pPr marL="0" indent="0" algn="ctr">
              <a:buNone/>
              <a:defRPr sz="1600" b="0" i="0">
                <a:solidFill>
                  <a:schemeClr val="bg1"/>
                </a:solidFill>
                <a:latin typeface="腾讯体 W7"/>
                <a:ea typeface="腾讯体 W7"/>
                <a:cs typeface="腾讯体 W7"/>
              </a:defRPr>
            </a:lvl1pPr>
            <a:lvl3pPr marL="635000" indent="0">
              <a:buNone/>
              <a:defRPr/>
            </a:lvl3pPr>
          </a:lstStyle>
          <a:p>
            <a:pPr lvl="0">
              <a:buNone/>
            </a:pPr>
            <a:r>
              <a:t>段落标题 16磅</a:t>
            </a:r>
          </a:p>
        </p:txBody>
      </p:sp>
      <p:sp>
        <p:nvSpPr>
          <p:cNvPr id="23" name="文本占位符 3">
            <a:extLst>
              <a:ext uri="{FF2B5EF4-FFF2-40B4-BE49-F238E27FC236}">
                <a16:creationId xmlns:a16="http://schemas.microsoft.com/office/drawing/2014/main" id="{82ED488A-ABD4-46DD-A0D1-FA1EE1CA7833}"/>
              </a:ext>
            </a:extLst>
          </p:cNvPr>
          <p:cNvSpPr>
            <a:spLocks noGrp="1"/>
          </p:cNvSpPr>
          <p:nvPr>
            <p:ph type="body" idx="26" hasCustomPrompt="1"/>
          </p:nvPr>
        </p:nvSpPr>
        <p:spPr>
          <a:xfrm>
            <a:off x="3497993" y="5532333"/>
            <a:ext cx="2093112" cy="841848"/>
          </a:xfrm>
          <a:prstGeom prst="rect">
            <a:avLst/>
          </a:prstGeom>
        </p:spPr>
        <p:txBody>
          <a:bodyPr anchor="t"/>
          <a:lstStyle>
            <a:lvl1pPr marL="0" indent="0" algn="ctr">
              <a:lnSpc>
                <a:spcPct val="150000"/>
              </a:lnSpc>
              <a:buNone/>
              <a:defRPr sz="1000" b="0" i="0">
                <a:solidFill>
                  <a:schemeClr val="bg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此处为正文，字体方正兰亭黑，字号10磅，字重Regular，行距1.5倍，色值#FFFFFF。</a:t>
            </a:r>
          </a:p>
        </p:txBody>
      </p:sp>
      <p:sp>
        <p:nvSpPr>
          <p:cNvPr id="24" name="文本占位符 3">
            <a:extLst>
              <a:ext uri="{FF2B5EF4-FFF2-40B4-BE49-F238E27FC236}">
                <a16:creationId xmlns:a16="http://schemas.microsoft.com/office/drawing/2014/main" id="{E321780E-C7F2-4B72-8CB5-2EA6F91777B2}"/>
              </a:ext>
            </a:extLst>
          </p:cNvPr>
          <p:cNvSpPr>
            <a:spLocks noGrp="1"/>
          </p:cNvSpPr>
          <p:nvPr>
            <p:ph type="body" idx="27" hasCustomPrompt="1"/>
          </p:nvPr>
        </p:nvSpPr>
        <p:spPr>
          <a:xfrm>
            <a:off x="6572983" y="5124107"/>
            <a:ext cx="2093112" cy="464004"/>
          </a:xfrm>
          <a:prstGeom prst="rect">
            <a:avLst/>
          </a:prstGeom>
        </p:spPr>
        <p:txBody>
          <a:bodyPr anchor="ctr"/>
          <a:lstStyle>
            <a:lvl1pPr marL="0" indent="0" algn="ctr">
              <a:buNone/>
              <a:defRPr sz="1600" b="0" i="0">
                <a:solidFill>
                  <a:schemeClr val="bg1"/>
                </a:solidFill>
                <a:latin typeface="腾讯体 W7"/>
                <a:ea typeface="腾讯体 W7"/>
                <a:cs typeface="腾讯体 W7"/>
              </a:defRPr>
            </a:lvl1pPr>
            <a:lvl3pPr marL="635000" indent="0">
              <a:buNone/>
              <a:defRPr/>
            </a:lvl3pPr>
          </a:lstStyle>
          <a:p>
            <a:pPr lvl="0">
              <a:buNone/>
            </a:pPr>
            <a:r>
              <a:t>段落标题 16磅</a:t>
            </a:r>
          </a:p>
        </p:txBody>
      </p:sp>
      <p:sp>
        <p:nvSpPr>
          <p:cNvPr id="25" name="文本占位符 3">
            <a:extLst>
              <a:ext uri="{FF2B5EF4-FFF2-40B4-BE49-F238E27FC236}">
                <a16:creationId xmlns:a16="http://schemas.microsoft.com/office/drawing/2014/main" id="{F582956B-06CB-4F2E-B56A-546CABFF3A4C}"/>
              </a:ext>
            </a:extLst>
          </p:cNvPr>
          <p:cNvSpPr>
            <a:spLocks noGrp="1"/>
          </p:cNvSpPr>
          <p:nvPr>
            <p:ph type="body" idx="28" hasCustomPrompt="1"/>
          </p:nvPr>
        </p:nvSpPr>
        <p:spPr>
          <a:xfrm>
            <a:off x="6565363" y="5532333"/>
            <a:ext cx="2093112" cy="841848"/>
          </a:xfrm>
          <a:prstGeom prst="rect">
            <a:avLst/>
          </a:prstGeom>
        </p:spPr>
        <p:txBody>
          <a:bodyPr anchor="t"/>
          <a:lstStyle>
            <a:lvl1pPr marL="0" indent="0" algn="ctr">
              <a:lnSpc>
                <a:spcPct val="150000"/>
              </a:lnSpc>
              <a:buNone/>
              <a:defRPr sz="1000" b="0" i="0">
                <a:solidFill>
                  <a:schemeClr val="bg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此处为正文，字体方正兰亭黑，字号10磅，字重Regular，行距1.5倍，色值#FFFFFF。</a:t>
            </a:r>
          </a:p>
        </p:txBody>
      </p:sp>
      <p:sp>
        <p:nvSpPr>
          <p:cNvPr id="26" name="文本占位符 3">
            <a:extLst>
              <a:ext uri="{FF2B5EF4-FFF2-40B4-BE49-F238E27FC236}">
                <a16:creationId xmlns:a16="http://schemas.microsoft.com/office/drawing/2014/main" id="{024E511B-2008-4D3A-A9B2-4D361A6A033E}"/>
              </a:ext>
            </a:extLst>
          </p:cNvPr>
          <p:cNvSpPr>
            <a:spLocks noGrp="1"/>
          </p:cNvSpPr>
          <p:nvPr>
            <p:ph type="body" idx="29" hasCustomPrompt="1"/>
          </p:nvPr>
        </p:nvSpPr>
        <p:spPr>
          <a:xfrm>
            <a:off x="9628660" y="5124107"/>
            <a:ext cx="2093112" cy="464004"/>
          </a:xfrm>
          <a:prstGeom prst="rect">
            <a:avLst/>
          </a:prstGeom>
        </p:spPr>
        <p:txBody>
          <a:bodyPr anchor="ctr"/>
          <a:lstStyle>
            <a:lvl1pPr marL="0" indent="0" algn="ctr">
              <a:buNone/>
              <a:defRPr sz="1600" b="0" i="0">
                <a:solidFill>
                  <a:schemeClr val="bg1"/>
                </a:solidFill>
                <a:latin typeface="腾讯体 W7"/>
                <a:ea typeface="腾讯体 W7"/>
                <a:cs typeface="腾讯体 W7"/>
              </a:defRPr>
            </a:lvl1pPr>
            <a:lvl3pPr marL="635000" indent="0">
              <a:buNone/>
              <a:defRPr/>
            </a:lvl3pPr>
          </a:lstStyle>
          <a:p>
            <a:pPr lvl="0">
              <a:buNone/>
            </a:pPr>
            <a:r>
              <a:t>段落标题 16磅</a:t>
            </a:r>
          </a:p>
        </p:txBody>
      </p:sp>
      <p:sp>
        <p:nvSpPr>
          <p:cNvPr id="27" name="文本占位符 3">
            <a:extLst>
              <a:ext uri="{FF2B5EF4-FFF2-40B4-BE49-F238E27FC236}">
                <a16:creationId xmlns:a16="http://schemas.microsoft.com/office/drawing/2014/main" id="{15FDF495-C705-49DE-AF2E-2FC01A73FB7B}"/>
              </a:ext>
            </a:extLst>
          </p:cNvPr>
          <p:cNvSpPr>
            <a:spLocks noGrp="1"/>
          </p:cNvSpPr>
          <p:nvPr>
            <p:ph type="body" idx="30" hasCustomPrompt="1"/>
          </p:nvPr>
        </p:nvSpPr>
        <p:spPr>
          <a:xfrm>
            <a:off x="9621040" y="5532333"/>
            <a:ext cx="2093112" cy="841848"/>
          </a:xfrm>
          <a:prstGeom prst="rect">
            <a:avLst/>
          </a:prstGeom>
        </p:spPr>
        <p:txBody>
          <a:bodyPr anchor="t"/>
          <a:lstStyle>
            <a:lvl1pPr marL="0" indent="0" algn="ctr">
              <a:lnSpc>
                <a:spcPct val="150000"/>
              </a:lnSpc>
              <a:buNone/>
              <a:defRPr sz="1000" b="0" i="0">
                <a:solidFill>
                  <a:schemeClr val="bg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此处为正文，字体方正兰亭黑，字号10磅，字重Regular，行距1.5倍，色值#FFFFFF。</a:t>
            </a:r>
          </a:p>
        </p:txBody>
      </p:sp>
      <p:sp>
        <p:nvSpPr>
          <p:cNvPr id="2" name="灯片编号占位符 1">
            <a:extLst>
              <a:ext uri="{FF2B5EF4-FFF2-40B4-BE49-F238E27FC236}">
                <a16:creationId xmlns:a16="http://schemas.microsoft.com/office/drawing/2014/main" id="{7C76A2E7-AFBF-4F05-B84C-265A0CCDAD21}"/>
              </a:ext>
            </a:extLst>
          </p:cNvPr>
          <p:cNvSpPr>
            <a:spLocks noGrp="1"/>
          </p:cNvSpPr>
          <p:nvPr>
            <p:ph type="sldNum" idx="10"/>
          </p:nvPr>
        </p:nvSpPr>
        <p:spPr>
          <a:xfrm>
            <a:off x="11682895"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28" name="文本占位符 3">
            <a:extLst>
              <a:ext uri="{FF2B5EF4-FFF2-40B4-BE49-F238E27FC236}">
                <a16:creationId xmlns:a16="http://schemas.microsoft.com/office/drawing/2014/main" id="{1801E167-0129-4F65-8B54-CC1171872A64}"/>
              </a:ext>
            </a:extLst>
          </p:cNvPr>
          <p:cNvSpPr>
            <a:spLocks noGrp="1"/>
          </p:cNvSpPr>
          <p:nvPr>
            <p:ph type="body" idx="17" hasCustomPrompt="1"/>
          </p:nvPr>
        </p:nvSpPr>
        <p:spPr>
          <a:xfrm>
            <a:off x="416907" y="325418"/>
            <a:ext cx="6353061" cy="722313"/>
          </a:xfrm>
          <a:prstGeom prst="rect">
            <a:avLst/>
          </a:prstGeom>
        </p:spPr>
        <p:txBody>
          <a:bodyPr/>
          <a:lstStyle>
            <a:lvl1pPr marL="0" indent="0">
              <a:buNone/>
              <a:defRPr sz="3000" b="0" i="0">
                <a:solidFill>
                  <a:schemeClr val="bg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图文-六图1">
    <p:spTree>
      <p:nvGrpSpPr>
        <p:cNvPr id="1" name=""/>
        <p:cNvGrpSpPr/>
        <p:nvPr/>
      </p:nvGrpSpPr>
      <p:grpSpPr>
        <a:xfrm>
          <a:off x="0" y="0"/>
          <a:ext cx="0" cy="0"/>
          <a:chOff x="0" y="0"/>
          <a:chExt cx="0" cy="0"/>
        </a:xfrm>
      </p:grpSpPr>
      <p:sp>
        <p:nvSpPr>
          <p:cNvPr id="11" name="图片占位符 2">
            <a:extLst>
              <a:ext uri="{FF2B5EF4-FFF2-40B4-BE49-F238E27FC236}">
                <a16:creationId xmlns:a16="http://schemas.microsoft.com/office/drawing/2014/main" id="{D41AEC44-4743-463A-A25D-800E8E495E15}"/>
              </a:ext>
            </a:extLst>
          </p:cNvPr>
          <p:cNvSpPr>
            <a:spLocks noGrp="1"/>
          </p:cNvSpPr>
          <p:nvPr>
            <p:ph type="pic" idx="15" hasCustomPrompt="1"/>
          </p:nvPr>
        </p:nvSpPr>
        <p:spPr>
          <a:xfrm>
            <a:off x="856563" y="1856208"/>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2" name="图片占位符 2">
            <a:extLst>
              <a:ext uri="{FF2B5EF4-FFF2-40B4-BE49-F238E27FC236}">
                <a16:creationId xmlns:a16="http://schemas.microsoft.com/office/drawing/2014/main" id="{CC772D32-5E91-45F0-ACCD-7856CC46A65B}"/>
              </a:ext>
            </a:extLst>
          </p:cNvPr>
          <p:cNvSpPr>
            <a:spLocks noGrp="1"/>
          </p:cNvSpPr>
          <p:nvPr>
            <p:ph type="pic" idx="16" hasCustomPrompt="1"/>
          </p:nvPr>
        </p:nvSpPr>
        <p:spPr>
          <a:xfrm>
            <a:off x="4476214" y="1856208"/>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3" name="图片占位符 2">
            <a:extLst>
              <a:ext uri="{FF2B5EF4-FFF2-40B4-BE49-F238E27FC236}">
                <a16:creationId xmlns:a16="http://schemas.microsoft.com/office/drawing/2014/main" id="{EB333312-FB62-4F19-A541-97B3EEBE4424}"/>
              </a:ext>
            </a:extLst>
          </p:cNvPr>
          <p:cNvSpPr>
            <a:spLocks noGrp="1"/>
          </p:cNvSpPr>
          <p:nvPr>
            <p:ph type="pic" idx="17" hasCustomPrompt="1"/>
          </p:nvPr>
        </p:nvSpPr>
        <p:spPr>
          <a:xfrm>
            <a:off x="8095864" y="1856207"/>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4" name="图片占位符 2">
            <a:extLst>
              <a:ext uri="{FF2B5EF4-FFF2-40B4-BE49-F238E27FC236}">
                <a16:creationId xmlns:a16="http://schemas.microsoft.com/office/drawing/2014/main" id="{BFB182B5-1A7E-4313-B942-E9C9E58CE4F4}"/>
              </a:ext>
            </a:extLst>
          </p:cNvPr>
          <p:cNvSpPr>
            <a:spLocks noGrp="1"/>
          </p:cNvSpPr>
          <p:nvPr>
            <p:ph type="pic" idx="18" hasCustomPrompt="1"/>
          </p:nvPr>
        </p:nvSpPr>
        <p:spPr>
          <a:xfrm>
            <a:off x="856563" y="4300267"/>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marL="0" indent="0" algn="ctr">
              <a:buFontTx/>
              <a:buNone/>
              <a:defRPr sz="800">
                <a:solidFill>
                  <a:schemeClr val="bg1"/>
                </a:solidFill>
              </a:defRPr>
            </a:lvl1pPr>
          </a:lstStyle>
          <a:p>
            <a:pPr marL="317500" lvl="0" indent="-317500" algn="ctr">
              <a:buNone/>
            </a:pPr>
            <a:r>
              <a:t>点击添加图片</a:t>
            </a:r>
          </a:p>
        </p:txBody>
      </p:sp>
      <p:sp>
        <p:nvSpPr>
          <p:cNvPr id="26" name="图片占位符 2">
            <a:extLst>
              <a:ext uri="{FF2B5EF4-FFF2-40B4-BE49-F238E27FC236}">
                <a16:creationId xmlns:a16="http://schemas.microsoft.com/office/drawing/2014/main" id="{5A633C12-44B1-4698-A300-12FB73BD3F38}"/>
              </a:ext>
            </a:extLst>
          </p:cNvPr>
          <p:cNvSpPr>
            <a:spLocks noGrp="1"/>
          </p:cNvSpPr>
          <p:nvPr>
            <p:ph type="pic" idx="19" hasCustomPrompt="1"/>
          </p:nvPr>
        </p:nvSpPr>
        <p:spPr>
          <a:xfrm>
            <a:off x="4476214" y="4300266"/>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27" name="图片占位符 2">
            <a:extLst>
              <a:ext uri="{FF2B5EF4-FFF2-40B4-BE49-F238E27FC236}">
                <a16:creationId xmlns:a16="http://schemas.microsoft.com/office/drawing/2014/main" id="{FB05D7E8-AF77-47C9-B3D2-35FD82A02B4C}"/>
              </a:ext>
            </a:extLst>
          </p:cNvPr>
          <p:cNvSpPr>
            <a:spLocks noGrp="1"/>
          </p:cNvSpPr>
          <p:nvPr>
            <p:ph type="pic" idx="20" hasCustomPrompt="1"/>
          </p:nvPr>
        </p:nvSpPr>
        <p:spPr>
          <a:xfrm>
            <a:off x="8095864" y="4300265"/>
            <a:ext cx="3241163" cy="2075687"/>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pic>
        <p:nvPicPr>
          <p:cNvPr id="35" name="图片 13"/>
          <p:cNvPicPr>
            <a:picLocks noChangeAspect="1"/>
          </p:cNvPicPr>
          <p:nvPr/>
        </p:nvPicPr>
        <p:blipFill>
          <a:blip r:embed="rId2"/>
          <a:stretch>
            <a:fillRect/>
          </a:stretch>
        </p:blipFill>
        <p:spPr>
          <a:xfrm>
            <a:off x="11091387" y="193030"/>
            <a:ext cx="827151" cy="368622"/>
          </a:xfrm>
          <a:prstGeom prst="rect">
            <a:avLst/>
          </a:prstGeom>
        </p:spPr>
      </p:pic>
      <p:sp>
        <p:nvSpPr>
          <p:cNvPr id="10" name="灯片编号占位符 1">
            <a:extLst>
              <a:ext uri="{FF2B5EF4-FFF2-40B4-BE49-F238E27FC236}">
                <a16:creationId xmlns:a16="http://schemas.microsoft.com/office/drawing/2014/main" id="{AE1472A7-44F6-4ACA-AB5E-BB4F30A1F31B}"/>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15" name="文本占位符 3">
            <a:extLst>
              <a:ext uri="{FF2B5EF4-FFF2-40B4-BE49-F238E27FC236}">
                <a16:creationId xmlns:a16="http://schemas.microsoft.com/office/drawing/2014/main" id="{BBEB6E6F-0A74-4A2A-A370-6E0EA411B0DE}"/>
              </a:ext>
            </a:extLst>
          </p:cNvPr>
          <p:cNvSpPr>
            <a:spLocks noGrp="1"/>
          </p:cNvSpPr>
          <p:nvPr>
            <p:ph type="body" idx="21"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图文-多图1">
    <p:spTree>
      <p:nvGrpSpPr>
        <p:cNvPr id="1" name=""/>
        <p:cNvGrpSpPr/>
        <p:nvPr/>
      </p:nvGrpSpPr>
      <p:grpSpPr>
        <a:xfrm>
          <a:off x="0" y="0"/>
          <a:ext cx="0" cy="0"/>
          <a:chOff x="0" y="0"/>
          <a:chExt cx="0" cy="0"/>
        </a:xfrm>
      </p:grpSpPr>
      <p:sp>
        <p:nvSpPr>
          <p:cNvPr id="10" name="Rectangle 23">
            <a:extLst>
              <a:ext uri="{FF2B5EF4-FFF2-40B4-BE49-F238E27FC236}">
                <a16:creationId xmlns:a16="http://schemas.microsoft.com/office/drawing/2014/main" id="{D153BAC7-CAC1-4A13-A875-BA11B3E97EE7}"/>
              </a:ext>
            </a:extLst>
          </p:cNvPr>
          <p:cNvSpPr>
            <a:spLocks noGrp="1"/>
          </p:cNvSpPr>
          <p:nvPr/>
        </p:nvSpPr>
        <p:spPr>
          <a:xfrm>
            <a:off x="3976463" y="1125538"/>
            <a:ext cx="2303462" cy="2303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87963" bIns="287963" anchor="b"/>
          <a:lstStyle/>
          <a:p>
            <a:pPr marL="0" marR="0" lvl="0" indent="0" algn="ctr" defTabSz="412750">
              <a:lnSpc>
                <a:spcPct val="100000"/>
              </a:lnSpc>
              <a:spcBef>
                <a:spcPts val="0"/>
              </a:spcBef>
              <a:spcAft>
                <a:spcPts val="0"/>
              </a:spcAft>
              <a:buClrTx/>
              <a:buSzTx/>
              <a:buFontTx/>
              <a:buNone/>
            </a:pPr>
            <a:endParaRPr sz="3200" b="1" i="0" u="none" kern="0" cap="none" spc="0" baseline="0">
              <a:ln>
                <a:noFill/>
              </a:ln>
              <a:solidFill>
                <a:srgbClr val="FFFFFF"/>
              </a:solidFill>
              <a:latin typeface="Montserrat Bold"/>
              <a:ea typeface="Montserrat Bold"/>
              <a:cs typeface="Montserrat Bold"/>
            </a:endParaRPr>
          </a:p>
        </p:txBody>
      </p:sp>
      <p:sp>
        <p:nvSpPr>
          <p:cNvPr id="14" name="文本占位符 3">
            <a:extLst>
              <a:ext uri="{FF2B5EF4-FFF2-40B4-BE49-F238E27FC236}">
                <a16:creationId xmlns:a16="http://schemas.microsoft.com/office/drawing/2014/main" id="{036879FA-8EAE-4C14-8605-2092A74D4ABD}"/>
              </a:ext>
            </a:extLst>
          </p:cNvPr>
          <p:cNvSpPr>
            <a:spLocks noGrp="1"/>
          </p:cNvSpPr>
          <p:nvPr>
            <p:ph type="body" idx="25" hasCustomPrompt="1"/>
          </p:nvPr>
        </p:nvSpPr>
        <p:spPr>
          <a:xfrm>
            <a:off x="4085892" y="1397031"/>
            <a:ext cx="2073651" cy="722313"/>
          </a:xfrm>
          <a:prstGeom prst="rect">
            <a:avLst/>
          </a:prstGeom>
        </p:spPr>
        <p:txBody>
          <a:bodyPr anchor="ctr"/>
          <a:lstStyle>
            <a:lvl1pPr marL="0" indent="0" algn="ctr">
              <a:buNone/>
              <a:defRPr sz="1600" b="0" i="0">
                <a:solidFill>
                  <a:schemeClr val="bg1"/>
                </a:solidFill>
                <a:latin typeface="腾讯体 W7"/>
                <a:ea typeface="腾讯体 W7"/>
                <a:cs typeface="腾讯体 W7"/>
              </a:defRPr>
            </a:lvl1pPr>
            <a:lvl3pPr marL="635000" indent="0">
              <a:buNone/>
              <a:defRPr/>
            </a:lvl3pPr>
          </a:lstStyle>
          <a:p>
            <a:pPr lvl="0">
              <a:buNone/>
            </a:pPr>
            <a:r>
              <a:t>段落标题 16磅</a:t>
            </a:r>
          </a:p>
        </p:txBody>
      </p:sp>
      <p:sp>
        <p:nvSpPr>
          <p:cNvPr id="15" name="文本占位符 3">
            <a:extLst>
              <a:ext uri="{FF2B5EF4-FFF2-40B4-BE49-F238E27FC236}">
                <a16:creationId xmlns:a16="http://schemas.microsoft.com/office/drawing/2014/main" id="{DFB76B2B-46CD-445C-B315-EC4E5EDF0D0A}"/>
              </a:ext>
            </a:extLst>
          </p:cNvPr>
          <p:cNvSpPr>
            <a:spLocks noGrp="1"/>
          </p:cNvSpPr>
          <p:nvPr>
            <p:ph type="body" idx="26" hasCustomPrompt="1"/>
          </p:nvPr>
        </p:nvSpPr>
        <p:spPr>
          <a:xfrm>
            <a:off x="4085892" y="2036395"/>
            <a:ext cx="2073651" cy="841848"/>
          </a:xfrm>
          <a:prstGeom prst="rect">
            <a:avLst/>
          </a:prstGeom>
        </p:spPr>
        <p:txBody>
          <a:bodyPr anchor="t"/>
          <a:lstStyle>
            <a:lvl1pPr marL="0" indent="0" algn="ctr">
              <a:lnSpc>
                <a:spcPct val="150000"/>
              </a:lnSpc>
              <a:buNone/>
              <a:defRPr sz="1000" b="0" i="0">
                <a:solidFill>
                  <a:schemeClr val="bg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a:t>
            </a:r>
          </a:p>
        </p:txBody>
      </p:sp>
      <p:pic>
        <p:nvPicPr>
          <p:cNvPr id="20"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4208EE5E-A74D-4D67-9531-9C394A6FB96A}"/>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4" name="Picture Placeholder 8">
            <a:extLst>
              <a:ext uri="{FF2B5EF4-FFF2-40B4-BE49-F238E27FC236}">
                <a16:creationId xmlns:a16="http://schemas.microsoft.com/office/drawing/2014/main" id="{6CDFDC90-D1DD-498E-803D-0C9D31B981CB}"/>
              </a:ext>
            </a:extLst>
          </p:cNvPr>
          <p:cNvSpPr>
            <a:spLocks noGrp="1"/>
          </p:cNvSpPr>
          <p:nvPr>
            <p:ph type="pic" idx="30" hasCustomPrompt="1"/>
          </p:nvPr>
        </p:nvSpPr>
        <p:spPr>
          <a:xfrm>
            <a:off x="1534874" y="1125538"/>
            <a:ext cx="2303762" cy="230346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5" name="Picture Placeholder 8">
            <a:extLst>
              <a:ext uri="{FF2B5EF4-FFF2-40B4-BE49-F238E27FC236}">
                <a16:creationId xmlns:a16="http://schemas.microsoft.com/office/drawing/2014/main" id="{C3873A3D-CDE2-4BB3-A9ED-83108BEFDAFC}"/>
              </a:ext>
            </a:extLst>
          </p:cNvPr>
          <p:cNvSpPr>
            <a:spLocks noGrp="1"/>
          </p:cNvSpPr>
          <p:nvPr>
            <p:ph type="pic" idx="31" hasCustomPrompt="1"/>
          </p:nvPr>
        </p:nvSpPr>
        <p:spPr>
          <a:xfrm>
            <a:off x="1534875" y="3575959"/>
            <a:ext cx="2830819"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Picture Placeholder 8">
            <a:extLst>
              <a:ext uri="{FF2B5EF4-FFF2-40B4-BE49-F238E27FC236}">
                <a16:creationId xmlns:a16="http://schemas.microsoft.com/office/drawing/2014/main" id="{C6A2A426-E6B3-4982-81B4-BFDC4F35D4F9}"/>
              </a:ext>
            </a:extLst>
          </p:cNvPr>
          <p:cNvSpPr>
            <a:spLocks noGrp="1"/>
          </p:cNvSpPr>
          <p:nvPr>
            <p:ph type="pic" idx="33" hasCustomPrompt="1"/>
          </p:nvPr>
        </p:nvSpPr>
        <p:spPr>
          <a:xfrm>
            <a:off x="7850770" y="3575959"/>
            <a:ext cx="2830819"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8" name="Picture Placeholder 8">
            <a:extLst>
              <a:ext uri="{FF2B5EF4-FFF2-40B4-BE49-F238E27FC236}">
                <a16:creationId xmlns:a16="http://schemas.microsoft.com/office/drawing/2014/main" id="{FB91A306-4458-412C-8F14-8EF835A88AAB}"/>
              </a:ext>
            </a:extLst>
          </p:cNvPr>
          <p:cNvSpPr>
            <a:spLocks noGrp="1"/>
          </p:cNvSpPr>
          <p:nvPr>
            <p:ph type="pic" idx="34" hasCustomPrompt="1"/>
          </p:nvPr>
        </p:nvSpPr>
        <p:spPr>
          <a:xfrm>
            <a:off x="6417753" y="1125538"/>
            <a:ext cx="4263838" cy="2303462"/>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9" name="Picture Placeholder 8">
            <a:extLst>
              <a:ext uri="{FF2B5EF4-FFF2-40B4-BE49-F238E27FC236}">
                <a16:creationId xmlns:a16="http://schemas.microsoft.com/office/drawing/2014/main" id="{1E6E8674-3C18-4632-A0A3-3B486068CFEE}"/>
              </a:ext>
            </a:extLst>
          </p:cNvPr>
          <p:cNvSpPr>
            <a:spLocks noGrp="1"/>
          </p:cNvSpPr>
          <p:nvPr>
            <p:ph type="pic" idx="35" hasCustomPrompt="1"/>
          </p:nvPr>
        </p:nvSpPr>
        <p:spPr>
          <a:xfrm>
            <a:off x="4515226" y="3575959"/>
            <a:ext cx="3186012" cy="2697843"/>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11" name="文本占位符 3">
            <a:extLst>
              <a:ext uri="{FF2B5EF4-FFF2-40B4-BE49-F238E27FC236}">
                <a16:creationId xmlns:a16="http://schemas.microsoft.com/office/drawing/2014/main" id="{912C479A-3A00-4A13-9204-6ADB67FA26DA}"/>
              </a:ext>
            </a:extLst>
          </p:cNvPr>
          <p:cNvSpPr>
            <a:spLocks noGrp="1"/>
          </p:cNvSpPr>
          <p:nvPr>
            <p:ph type="body" idx="16" hasCustomPrompt="1"/>
          </p:nvPr>
        </p:nvSpPr>
        <p:spPr>
          <a:xfrm>
            <a:off x="416907" y="325418"/>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black-空白">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左右-版式1">
    <p:spTree>
      <p:nvGrpSpPr>
        <p:cNvPr id="1" name=""/>
        <p:cNvGrpSpPr/>
        <p:nvPr/>
      </p:nvGrpSpPr>
      <p:grpSpPr>
        <a:xfrm>
          <a:off x="0" y="0"/>
          <a:ext cx="0" cy="0"/>
          <a:chOff x="0" y="0"/>
          <a:chExt cx="0" cy="0"/>
        </a:xfrm>
      </p:grpSpPr>
      <p:sp>
        <p:nvSpPr>
          <p:cNvPr id="13" name="矩形">
            <a:extLst>
              <a:ext uri="{FF2B5EF4-FFF2-40B4-BE49-F238E27FC236}">
                <a16:creationId xmlns:a16="http://schemas.microsoft.com/office/drawing/2014/main" id="{133DB30E-C08B-4E66-BC2C-7B1FBAD484CA}"/>
              </a:ext>
            </a:extLst>
          </p:cNvPr>
          <p:cNvSpPr>
            <a:spLocks noGrp="1"/>
          </p:cNvSpPr>
          <p:nvPr/>
        </p:nvSpPr>
        <p:spPr>
          <a:xfrm>
            <a:off x="-2787"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p>
        </p:txBody>
      </p:sp>
      <p:sp>
        <p:nvSpPr>
          <p:cNvPr id="8" name="文本占位符 3">
            <a:extLst>
              <a:ext uri="{FF2B5EF4-FFF2-40B4-BE49-F238E27FC236}">
                <a16:creationId xmlns:a16="http://schemas.microsoft.com/office/drawing/2014/main" id="{4FFBD6FC-22A2-4DEE-88C3-A157FEF09C48}"/>
              </a:ext>
            </a:extLst>
          </p:cNvPr>
          <p:cNvSpPr>
            <a:spLocks noGrp="1"/>
          </p:cNvSpPr>
          <p:nvPr>
            <p:ph type="body" idx="15" hasCustomPrompt="1"/>
          </p:nvPr>
        </p:nvSpPr>
        <p:spPr>
          <a:xfrm>
            <a:off x="416907" y="2290453"/>
            <a:ext cx="4842313" cy="722313"/>
          </a:xfrm>
          <a:prstGeom prst="rect">
            <a:avLst/>
          </a:prstGeom>
        </p:spPr>
        <p:txBody>
          <a:bodyPr/>
          <a:lstStyle>
            <a:lvl1pPr marL="0" indent="0">
              <a:buNone/>
              <a:defRPr sz="3000" b="0" i="0">
                <a:solidFill>
                  <a:schemeClr val="bg1"/>
                </a:solidFill>
                <a:latin typeface="腾讯体 W7"/>
                <a:ea typeface="腾讯体 W7"/>
                <a:cs typeface="腾讯体 W7"/>
              </a:defRPr>
            </a:lvl1pPr>
            <a:lvl3pPr marL="635000" indent="0">
              <a:buNone/>
              <a:defRPr/>
            </a:lvl3pPr>
          </a:lstStyle>
          <a:p>
            <a:pPr lvl="0">
              <a:buNone/>
            </a:pPr>
            <a:r>
              <a:t>页面主标题 30磅</a:t>
            </a:r>
          </a:p>
        </p:txBody>
      </p:sp>
      <p:pic>
        <p:nvPicPr>
          <p:cNvPr id="17"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3CD33A76-8757-4364-9DFA-444A89B8E240}"/>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white-空白带页码">
    <p:spTree>
      <p:nvGrpSpPr>
        <p:cNvPr id="1" name=""/>
        <p:cNvGrpSpPr/>
        <p:nvPr/>
      </p:nvGrpSpPr>
      <p:grpSpPr>
        <a:xfrm>
          <a:off x="0" y="0"/>
          <a:ext cx="0" cy="0"/>
          <a:chOff x="0" y="0"/>
          <a:chExt cx="0" cy="0"/>
        </a:xfrm>
      </p:grpSpPr>
      <p:sp>
        <p:nvSpPr>
          <p:cNvPr id="3" name="灯片编号占位符 1">
            <a:extLst>
              <a:ext uri="{FF2B5EF4-FFF2-40B4-BE49-F238E27FC236}">
                <a16:creationId xmlns:a16="http://schemas.microsoft.com/office/drawing/2014/main" id="{9EDF3BC1-808A-471E-9A14-5298A074ACAC}"/>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左右-版式2">
    <p:spTree>
      <p:nvGrpSpPr>
        <p:cNvPr id="1" name=""/>
        <p:cNvGrpSpPr/>
        <p:nvPr/>
      </p:nvGrpSpPr>
      <p:grpSpPr>
        <a:xfrm>
          <a:off x="0" y="0"/>
          <a:ext cx="0" cy="0"/>
          <a:chOff x="0" y="0"/>
          <a:chExt cx="0" cy="0"/>
        </a:xfrm>
      </p:grpSpPr>
      <p:sp>
        <p:nvSpPr>
          <p:cNvPr id="22" name="文本占位符 3">
            <a:extLst>
              <a:ext uri="{FF2B5EF4-FFF2-40B4-BE49-F238E27FC236}">
                <a16:creationId xmlns:a16="http://schemas.microsoft.com/office/drawing/2014/main" id="{F4E17323-A55E-4DDC-BDF3-FEC826384EDF}"/>
              </a:ext>
            </a:extLst>
          </p:cNvPr>
          <p:cNvSpPr>
            <a:spLocks noGrp="1"/>
          </p:cNvSpPr>
          <p:nvPr>
            <p:ph type="body" idx="26" hasCustomPrompt="1"/>
          </p:nvPr>
        </p:nvSpPr>
        <p:spPr>
          <a:xfrm>
            <a:off x="5841217" y="5324031"/>
            <a:ext cx="4462281"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此处为正文，字体方正兰亭黑，字号10磅，字重Regular，行距1.5倍，色值#000000。段落与表格左对齐。</a:t>
            </a:r>
          </a:p>
        </p:txBody>
      </p:sp>
      <p:sp>
        <p:nvSpPr>
          <p:cNvPr id="21" name="图表占位符 20">
            <a:extLst>
              <a:ext uri="{FF2B5EF4-FFF2-40B4-BE49-F238E27FC236}">
                <a16:creationId xmlns:a16="http://schemas.microsoft.com/office/drawing/2014/main" id="{A3C6EB08-8ECC-4580-9BC0-EDA0CC72789B}"/>
              </a:ext>
            </a:extLst>
          </p:cNvPr>
          <p:cNvSpPr>
            <a:spLocks noGrp="1"/>
          </p:cNvSpPr>
          <p:nvPr>
            <p:ph type="chart" idx="39" hasCustomPrompt="1"/>
          </p:nvPr>
        </p:nvSpPr>
        <p:spPr>
          <a:xfrm>
            <a:off x="5206839" y="1176340"/>
            <a:ext cx="5731037"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
        <p:nvSpPr>
          <p:cNvPr id="4" name="矩形">
            <a:extLst>
              <a:ext uri="{FF2B5EF4-FFF2-40B4-BE49-F238E27FC236}">
                <a16:creationId xmlns:a16="http://schemas.microsoft.com/office/drawing/2014/main" id="{CCB5021C-43B6-4366-8FCC-BCBF85F1B916}"/>
              </a:ext>
            </a:extLst>
          </p:cNvPr>
          <p:cNvSpPr>
            <a:spLocks noGrp="1"/>
          </p:cNvSpPr>
          <p:nvPr/>
        </p:nvSpPr>
        <p:spPr>
          <a:xfrm>
            <a:off x="-2787" y="-4234"/>
            <a:ext cx="38077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pic>
        <p:nvPicPr>
          <p:cNvPr id="27"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EB36624E-1C1F-45A1-8D5B-6DA8FFB10468}"/>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10" name="文本占位符 20">
            <a:extLst>
              <a:ext uri="{FF2B5EF4-FFF2-40B4-BE49-F238E27FC236}">
                <a16:creationId xmlns:a16="http://schemas.microsoft.com/office/drawing/2014/main" id="{186D7624-82A1-4569-BA59-536C2C946BF0}"/>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1" name="文本占位符 20">
            <a:extLst>
              <a:ext uri="{FF2B5EF4-FFF2-40B4-BE49-F238E27FC236}">
                <a16:creationId xmlns:a16="http://schemas.microsoft.com/office/drawing/2014/main" id="{29A84DFA-F02F-49F4-A4B4-59382F54AADE}"/>
              </a:ext>
            </a:extLst>
          </p:cNvPr>
          <p:cNvSpPr>
            <a:spLocks noGrp="1"/>
          </p:cNvSpPr>
          <p:nvPr>
            <p:ph type="body" idx="32" hasCustomPrompt="1"/>
          </p:nvPr>
        </p:nvSpPr>
        <p:spPr>
          <a:xfrm>
            <a:off x="427022" y="2832540"/>
            <a:ext cx="297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2" name="文本占位符 20">
            <a:extLst>
              <a:ext uri="{FF2B5EF4-FFF2-40B4-BE49-F238E27FC236}">
                <a16:creationId xmlns:a16="http://schemas.microsoft.com/office/drawing/2014/main" id="{2089B47A-17B5-422F-8F8C-43C7420B34CC}"/>
              </a:ext>
            </a:extLst>
          </p:cNvPr>
          <p:cNvSpPr>
            <a:spLocks noGrp="1"/>
          </p:cNvSpPr>
          <p:nvPr>
            <p:ph type="body" idx="34" hasCustomPrompt="1"/>
          </p:nvPr>
        </p:nvSpPr>
        <p:spPr>
          <a:xfrm>
            <a:off x="427022" y="4475854"/>
            <a:ext cx="297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4" name="文本占位符 20">
            <a:extLst>
              <a:ext uri="{FF2B5EF4-FFF2-40B4-BE49-F238E27FC236}">
                <a16:creationId xmlns:a16="http://schemas.microsoft.com/office/drawing/2014/main" id="{243DB828-45CD-48D0-B687-18276916C3E8}"/>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5" name="文本占位符 20">
            <a:extLst>
              <a:ext uri="{FF2B5EF4-FFF2-40B4-BE49-F238E27FC236}">
                <a16:creationId xmlns:a16="http://schemas.microsoft.com/office/drawing/2014/main" id="{DF25E5BC-7F2A-4526-BF91-9F7FFD372D0D}"/>
              </a:ext>
            </a:extLst>
          </p:cNvPr>
          <p:cNvSpPr>
            <a:spLocks noGrp="1"/>
          </p:cNvSpPr>
          <p:nvPr>
            <p:ph type="body" idx="33" hasCustomPrompt="1"/>
          </p:nvPr>
        </p:nvSpPr>
        <p:spPr>
          <a:xfrm>
            <a:off x="427022" y="39621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左右-版式3">
    <p:spTree>
      <p:nvGrpSpPr>
        <p:cNvPr id="1" name=""/>
        <p:cNvGrpSpPr/>
        <p:nvPr/>
      </p:nvGrpSpPr>
      <p:grpSpPr>
        <a:xfrm>
          <a:off x="0" y="0"/>
          <a:ext cx="0" cy="0"/>
          <a:chOff x="0" y="0"/>
          <a:chExt cx="0" cy="0"/>
        </a:xfrm>
      </p:grpSpPr>
      <p:pic>
        <p:nvPicPr>
          <p:cNvPr id="22"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EF62AFA2-E5AC-47C6-B610-1E6E4B275DDD}"/>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8" name="矩形">
            <a:extLst>
              <a:ext uri="{FF2B5EF4-FFF2-40B4-BE49-F238E27FC236}">
                <a16:creationId xmlns:a16="http://schemas.microsoft.com/office/drawing/2014/main" id="{D5AA3272-FA96-46CE-B39F-019BEEB3AD71}"/>
              </a:ext>
            </a:extLst>
          </p:cNvPr>
          <p:cNvSpPr>
            <a:spLocks noGrp="1"/>
          </p:cNvSpPr>
          <p:nvPr/>
        </p:nvSpPr>
        <p:spPr>
          <a:xfrm>
            <a:off x="-2788" y="-4234"/>
            <a:ext cx="4647046"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sp>
        <p:nvSpPr>
          <p:cNvPr id="11" name="文本占位符 20">
            <a:extLst>
              <a:ext uri="{FF2B5EF4-FFF2-40B4-BE49-F238E27FC236}">
                <a16:creationId xmlns:a16="http://schemas.microsoft.com/office/drawing/2014/main" id="{634ABCE3-33BD-45E8-9CB7-62E322B2DB30}"/>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6" name="文本占位符 20">
            <a:extLst>
              <a:ext uri="{FF2B5EF4-FFF2-40B4-BE49-F238E27FC236}">
                <a16:creationId xmlns:a16="http://schemas.microsoft.com/office/drawing/2014/main" id="{0BDEF792-C98F-4ACD-9E98-B515D24C3E37}"/>
              </a:ext>
            </a:extLst>
          </p:cNvPr>
          <p:cNvSpPr>
            <a:spLocks noGrp="1"/>
          </p:cNvSpPr>
          <p:nvPr>
            <p:ph type="body" idx="32" hasCustomPrompt="1"/>
          </p:nvPr>
        </p:nvSpPr>
        <p:spPr>
          <a:xfrm>
            <a:off x="427022" y="2832540"/>
            <a:ext cx="360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7" name="文本占位符 20">
            <a:extLst>
              <a:ext uri="{FF2B5EF4-FFF2-40B4-BE49-F238E27FC236}">
                <a16:creationId xmlns:a16="http://schemas.microsoft.com/office/drawing/2014/main" id="{0C5451EE-E83B-49A4-9570-89AC98CC05EB}"/>
              </a:ext>
            </a:extLst>
          </p:cNvPr>
          <p:cNvSpPr>
            <a:spLocks noGrp="1"/>
          </p:cNvSpPr>
          <p:nvPr>
            <p:ph type="body" idx="33" hasCustomPrompt="1"/>
          </p:nvPr>
        </p:nvSpPr>
        <p:spPr>
          <a:xfrm>
            <a:off x="427022"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8" name="文本占位符 20">
            <a:extLst>
              <a:ext uri="{FF2B5EF4-FFF2-40B4-BE49-F238E27FC236}">
                <a16:creationId xmlns:a16="http://schemas.microsoft.com/office/drawing/2014/main" id="{1EFFCA99-FDC0-4DAD-9176-3B0E584EC328}"/>
              </a:ext>
            </a:extLst>
          </p:cNvPr>
          <p:cNvSpPr>
            <a:spLocks noGrp="1"/>
          </p:cNvSpPr>
          <p:nvPr>
            <p:ph type="body" idx="34" hasCustomPrompt="1"/>
          </p:nvPr>
        </p:nvSpPr>
        <p:spPr>
          <a:xfrm>
            <a:off x="427022" y="4209154"/>
            <a:ext cx="3600000"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19" name="文本占位符 20">
            <a:extLst>
              <a:ext uri="{FF2B5EF4-FFF2-40B4-BE49-F238E27FC236}">
                <a16:creationId xmlns:a16="http://schemas.microsoft.com/office/drawing/2014/main" id="{3C0F38B0-72CF-4D16-995A-31A4213B1412}"/>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2" name="图表占位符 20">
            <a:extLst>
              <a:ext uri="{FF2B5EF4-FFF2-40B4-BE49-F238E27FC236}">
                <a16:creationId xmlns:a16="http://schemas.microsoft.com/office/drawing/2014/main" id="{6F93F70B-5AC2-4AE8-B951-F808C85FC60B}"/>
              </a:ext>
            </a:extLst>
          </p:cNvPr>
          <p:cNvSpPr>
            <a:spLocks noGrp="1"/>
          </p:cNvSpPr>
          <p:nvPr>
            <p:ph type="chart" idx="39" hasCustomPrompt="1"/>
          </p:nvPr>
        </p:nvSpPr>
        <p:spPr>
          <a:xfrm>
            <a:off x="5580104" y="1176340"/>
            <a:ext cx="5731037"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
        <p:nvSpPr>
          <p:cNvPr id="20" name="文本占位符 3">
            <a:extLst>
              <a:ext uri="{FF2B5EF4-FFF2-40B4-BE49-F238E27FC236}">
                <a16:creationId xmlns:a16="http://schemas.microsoft.com/office/drawing/2014/main" id="{BCD19992-6E05-4C3B-ABA3-CCB7B21779F8}"/>
              </a:ext>
            </a:extLst>
          </p:cNvPr>
          <p:cNvSpPr>
            <a:spLocks noGrp="1"/>
          </p:cNvSpPr>
          <p:nvPr>
            <p:ph type="body" idx="26" hasCustomPrompt="1"/>
          </p:nvPr>
        </p:nvSpPr>
        <p:spPr>
          <a:xfrm>
            <a:off x="6214480" y="5324031"/>
            <a:ext cx="4462281"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此处为正文，字体方正兰亭黑，字号10磅，字重Regular，行距1.5倍，色值#000000。段落与表格左对齐。</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左右-版式4">
    <p:spTree>
      <p:nvGrpSpPr>
        <p:cNvPr id="1" name=""/>
        <p:cNvGrpSpPr/>
        <p:nvPr/>
      </p:nvGrpSpPr>
      <p:grpSpPr>
        <a:xfrm>
          <a:off x="0" y="0"/>
          <a:ext cx="0" cy="0"/>
          <a:chOff x="0" y="0"/>
          <a:chExt cx="0" cy="0"/>
        </a:xfrm>
      </p:grpSpPr>
      <p:sp>
        <p:nvSpPr>
          <p:cNvPr id="16" name="文本占位符 3">
            <a:extLst>
              <a:ext uri="{FF2B5EF4-FFF2-40B4-BE49-F238E27FC236}">
                <a16:creationId xmlns:a16="http://schemas.microsoft.com/office/drawing/2014/main" id="{B06E38B1-BCC0-4945-8C4C-8855343690A4}"/>
              </a:ext>
            </a:extLst>
          </p:cNvPr>
          <p:cNvSpPr>
            <a:spLocks noGrp="1"/>
          </p:cNvSpPr>
          <p:nvPr>
            <p:ph type="body" idx="26" hasCustomPrompt="1"/>
          </p:nvPr>
        </p:nvSpPr>
        <p:spPr>
          <a:xfrm>
            <a:off x="7223822" y="5324031"/>
            <a:ext cx="4005244" cy="841848"/>
          </a:xfrm>
          <a:prstGeom prst="rect">
            <a:avLst/>
          </a:prstGeom>
        </p:spPr>
        <p:txBody>
          <a:bodyPr anchor="t"/>
          <a:lstStyle>
            <a:lvl1pPr marL="0" indent="0" algn="l">
              <a:lnSpc>
                <a:spcPct val="150000"/>
              </a:lnSpc>
              <a:buNone/>
              <a:defRPr sz="1000" b="0" i="0">
                <a:solidFill>
                  <a:schemeClr val="tx1"/>
                </a:solidFill>
                <a:latin typeface="FZLanTingHei-R-GBK"/>
                <a:ea typeface="FZLanTingHei-R-GBK"/>
                <a:cs typeface="FZLanTingHei-R-GBK"/>
              </a:defRPr>
            </a:lvl1pPr>
            <a:lvl3pPr marL="635000" indent="0">
              <a:buNone/>
              <a:defRPr/>
            </a:lvl3pPr>
          </a:lstStyle>
          <a:p>
            <a:pPr lvl="0">
              <a:buNone/>
            </a:pPr>
            <a:r>
              <a:t>此处为正文，字体方正兰亭黑，字号10磅，字重Regular，行距1.5倍，色值#000000。段落与表格左对齐。</a:t>
            </a:r>
          </a:p>
        </p:txBody>
      </p:sp>
      <p:pic>
        <p:nvPicPr>
          <p:cNvPr id="27" name="图片 5"/>
          <p:cNvPicPr>
            <a:picLocks noChangeAspect="1"/>
          </p:cNvPicPr>
          <p:nvPr/>
        </p:nvPicPr>
        <p:blipFill>
          <a:blip r:embed="rId2"/>
          <a:stretch>
            <a:fillRect/>
          </a:stretch>
        </p:blipFill>
        <p:spPr>
          <a:xfrm>
            <a:off x="11091387" y="193030"/>
            <a:ext cx="827151" cy="368622"/>
          </a:xfrm>
          <a:prstGeom prst="rect">
            <a:avLst/>
          </a:prstGeom>
        </p:spPr>
      </p:pic>
      <p:sp>
        <p:nvSpPr>
          <p:cNvPr id="2" name="灯片编号占位符 1">
            <a:extLst>
              <a:ext uri="{FF2B5EF4-FFF2-40B4-BE49-F238E27FC236}">
                <a16:creationId xmlns:a16="http://schemas.microsoft.com/office/drawing/2014/main" id="{7EB78EE6-CF37-4D0B-9D6E-C9BC3BBCCDAC}"/>
              </a:ext>
            </a:extLst>
          </p:cNvPr>
          <p:cNvSpPr>
            <a:spLocks noGrp="1"/>
          </p:cNvSpPr>
          <p:nvPr>
            <p:ph type="sldNum" idx="10"/>
          </p:nvPr>
        </p:nvSpPr>
        <p:spPr>
          <a:xfrm>
            <a:off x="11682897" y="6540503"/>
            <a:ext cx="238848" cy="225703"/>
          </a:xfrm>
          <a:prstGeom prst="rect">
            <a:avLst/>
          </a:prstGeom>
        </p:spPr>
        <p:txBody>
          <a:bodyPr/>
          <a:lstStyle>
            <a:lvl1pPr>
              <a:buNone/>
              <a:defRPr sz="800">
                <a:latin typeface="FZLanTingHei-R-GBK"/>
                <a:ea typeface="FZLanTingHei-R-GBK"/>
                <a:cs typeface="FZLanTingHei-R-GBK"/>
              </a:defRPr>
            </a:lvl1pPr>
          </a:lstStyle>
          <a:p>
            <a:fld id="{86CB4B4D-7CA3-9044-876B-883B54F8677D}" type="slidenum">
              <a:t>‹#›</a:t>
            </a:fld>
            <a:endParaRPr/>
          </a:p>
        </p:txBody>
      </p:sp>
      <p:sp>
        <p:nvSpPr>
          <p:cNvPr id="9" name="矩形">
            <a:extLst>
              <a:ext uri="{FF2B5EF4-FFF2-40B4-BE49-F238E27FC236}">
                <a16:creationId xmlns:a16="http://schemas.microsoft.com/office/drawing/2014/main" id="{C3104449-E58A-455E-B1B1-1437690EDB78}"/>
              </a:ext>
            </a:extLst>
          </p:cNvPr>
          <p:cNvSpPr>
            <a:spLocks noGrp="1"/>
          </p:cNvSpPr>
          <p:nvPr/>
        </p:nvSpPr>
        <p:spPr>
          <a:xfrm>
            <a:off x="-2787" y="-4234"/>
            <a:ext cx="6042929" cy="6866468"/>
          </a:xfrm>
          <a:prstGeom prst="rect">
            <a:avLst/>
          </a:prstGeom>
          <a:solidFill>
            <a:schemeClr val="accent1"/>
          </a:solidFill>
          <a:ln w="12700"/>
        </p:spPr>
        <p:txBody>
          <a:bodyPr lIns="0" tIns="0" rIns="0" bIns="0" anchor="ctr"/>
          <a:lstStyle/>
          <a:p>
            <a:pPr>
              <a:buNone/>
              <a:defRPr sz="3200" b="0">
                <a:solidFill>
                  <a:srgbClr val="FFFFFF"/>
                </a:solidFill>
                <a:latin typeface="Helvetica Neue Medium"/>
                <a:ea typeface="Helvetica Neue Medium"/>
                <a:cs typeface="Helvetica Neue Medium"/>
              </a:defRPr>
            </a:pPr>
            <a:endParaRPr sz="1600">
              <a:solidFill>
                <a:srgbClr val="0060F0"/>
              </a:solidFill>
            </a:endParaRPr>
          </a:p>
        </p:txBody>
      </p:sp>
      <p:sp>
        <p:nvSpPr>
          <p:cNvPr id="18" name="文本占位符 20">
            <a:extLst>
              <a:ext uri="{FF2B5EF4-FFF2-40B4-BE49-F238E27FC236}">
                <a16:creationId xmlns:a16="http://schemas.microsoft.com/office/drawing/2014/main" id="{A480149B-46D5-4428-B0A9-CDE60DEAEBD2}"/>
              </a:ext>
            </a:extLst>
          </p:cNvPr>
          <p:cNvSpPr>
            <a:spLocks noGrp="1"/>
          </p:cNvSpPr>
          <p:nvPr>
            <p:ph type="body" idx="15" hasCustomPrompt="1"/>
          </p:nvPr>
        </p:nvSpPr>
        <p:spPr>
          <a:xfrm>
            <a:off x="457502" y="1301523"/>
            <a:ext cx="3100387" cy="766763"/>
          </a:xfrm>
          <a:prstGeom prst="rect">
            <a:avLst/>
          </a:prstGeom>
        </p:spPr>
        <p:txBody>
          <a:bodyPr/>
          <a:lstStyle>
            <a:lvl1pPr marL="0" indent="0">
              <a:buNone/>
              <a:defRPr sz="3000" b="1" i="0">
                <a:solidFill>
                  <a:schemeClr val="bg1"/>
                </a:solidFill>
                <a:latin typeface="腾讯体 W7"/>
                <a:ea typeface="腾讯体 W7"/>
                <a:cs typeface="腾讯体 W7"/>
              </a:defRPr>
            </a:lvl1pPr>
          </a:lstStyle>
          <a:p>
            <a:pPr lvl="0">
              <a:buNone/>
            </a:pPr>
            <a:r>
              <a:t>页面主标题 30磅</a:t>
            </a:r>
          </a:p>
        </p:txBody>
      </p:sp>
      <p:sp>
        <p:nvSpPr>
          <p:cNvPr id="19" name="文本占位符 20">
            <a:extLst>
              <a:ext uri="{FF2B5EF4-FFF2-40B4-BE49-F238E27FC236}">
                <a16:creationId xmlns:a16="http://schemas.microsoft.com/office/drawing/2014/main" id="{E8AB5D4B-E7F9-467A-92EF-ABDEE70BA5F4}"/>
              </a:ext>
            </a:extLst>
          </p:cNvPr>
          <p:cNvSpPr>
            <a:spLocks noGrp="1"/>
          </p:cNvSpPr>
          <p:nvPr>
            <p:ph type="body" idx="32" hasCustomPrompt="1"/>
          </p:nvPr>
        </p:nvSpPr>
        <p:spPr>
          <a:xfrm>
            <a:off x="427022" y="2832540"/>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20" name="文本占位符 20">
            <a:extLst>
              <a:ext uri="{FF2B5EF4-FFF2-40B4-BE49-F238E27FC236}">
                <a16:creationId xmlns:a16="http://schemas.microsoft.com/office/drawing/2014/main" id="{5A79E114-39A7-47A7-B072-DD12AC2C2D5C}"/>
              </a:ext>
            </a:extLst>
          </p:cNvPr>
          <p:cNvSpPr>
            <a:spLocks noGrp="1"/>
          </p:cNvSpPr>
          <p:nvPr>
            <p:ph type="body" idx="34" hasCustomPrompt="1"/>
          </p:nvPr>
        </p:nvSpPr>
        <p:spPr>
          <a:xfrm>
            <a:off x="427022" y="4209154"/>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21" name="文本占位符 20">
            <a:extLst>
              <a:ext uri="{FF2B5EF4-FFF2-40B4-BE49-F238E27FC236}">
                <a16:creationId xmlns:a16="http://schemas.microsoft.com/office/drawing/2014/main" id="{F1B3C3E2-DDAC-43CB-9451-CE003DB3CF91}"/>
              </a:ext>
            </a:extLst>
          </p:cNvPr>
          <p:cNvSpPr>
            <a:spLocks noGrp="1"/>
          </p:cNvSpPr>
          <p:nvPr>
            <p:ph type="body" idx="36" hasCustomPrompt="1"/>
          </p:nvPr>
        </p:nvSpPr>
        <p:spPr>
          <a:xfrm>
            <a:off x="427022" y="5580141"/>
            <a:ext cx="5219398" cy="766763"/>
          </a:xfrm>
          <a:prstGeom prst="rect">
            <a:avLst/>
          </a:prstGeom>
        </p:spPr>
        <p:txBody>
          <a:bodyPr/>
          <a:lstStyle>
            <a:lvl1pPr marL="0" indent="0">
              <a:lnSpc>
                <a:spcPct val="150000"/>
              </a:lnSpc>
              <a:buNone/>
              <a:defRPr sz="1200" b="0" i="0">
                <a:solidFill>
                  <a:schemeClr val="bg1"/>
                </a:solidFill>
                <a:latin typeface="FZLanTingHei-R-GBK"/>
                <a:ea typeface="FZLanTingHei-R-GBK"/>
                <a:cs typeface="FZLanTingHei-R-GBK"/>
              </a:defRPr>
            </a:lvl1pPr>
          </a:lstStyle>
          <a:p>
            <a:pPr lvl="0">
              <a:buNone/>
            </a:pPr>
            <a:r>
              <a:t>此处为正文，字体方正兰亭黑，字号12磅，字重Regular，行距1.5倍，色值#FFFFFF。</a:t>
            </a:r>
          </a:p>
        </p:txBody>
      </p:sp>
      <p:sp>
        <p:nvSpPr>
          <p:cNvPr id="22" name="文本占位符 20">
            <a:extLst>
              <a:ext uri="{FF2B5EF4-FFF2-40B4-BE49-F238E27FC236}">
                <a16:creationId xmlns:a16="http://schemas.microsoft.com/office/drawing/2014/main" id="{304351E8-4489-4516-896F-1D37B99228AB}"/>
              </a:ext>
            </a:extLst>
          </p:cNvPr>
          <p:cNvSpPr>
            <a:spLocks noGrp="1"/>
          </p:cNvSpPr>
          <p:nvPr>
            <p:ph type="body" idx="37" hasCustomPrompt="1"/>
          </p:nvPr>
        </p:nvSpPr>
        <p:spPr>
          <a:xfrm>
            <a:off x="427022" y="2327416"/>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3" name="文本占位符 20">
            <a:extLst>
              <a:ext uri="{FF2B5EF4-FFF2-40B4-BE49-F238E27FC236}">
                <a16:creationId xmlns:a16="http://schemas.microsoft.com/office/drawing/2014/main" id="{21E741C8-E887-4B10-9F64-86895D315B35}"/>
              </a:ext>
            </a:extLst>
          </p:cNvPr>
          <p:cNvSpPr>
            <a:spLocks noGrp="1"/>
          </p:cNvSpPr>
          <p:nvPr>
            <p:ph type="body" idx="33" hasCustomPrompt="1"/>
          </p:nvPr>
        </p:nvSpPr>
        <p:spPr>
          <a:xfrm>
            <a:off x="427022" y="370402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24" name="文本占位符 20">
            <a:extLst>
              <a:ext uri="{FF2B5EF4-FFF2-40B4-BE49-F238E27FC236}">
                <a16:creationId xmlns:a16="http://schemas.microsoft.com/office/drawing/2014/main" id="{8A9D6193-993E-46AE-AACA-DB061F58ACDF}"/>
              </a:ext>
            </a:extLst>
          </p:cNvPr>
          <p:cNvSpPr>
            <a:spLocks noGrp="1"/>
          </p:cNvSpPr>
          <p:nvPr>
            <p:ph type="body" idx="38" hasCustomPrompt="1"/>
          </p:nvPr>
        </p:nvSpPr>
        <p:spPr>
          <a:xfrm>
            <a:off x="427022" y="5077009"/>
            <a:ext cx="1885105" cy="450882"/>
          </a:xfrm>
          <a:prstGeom prst="rect">
            <a:avLst/>
          </a:prstGeom>
        </p:spPr>
        <p:txBody>
          <a:bodyPr/>
          <a:lstStyle>
            <a:lvl1pPr marL="127000" indent="-127000" algn="l" defTabSz="228600">
              <a:lnSpc>
                <a:spcPct val="150000"/>
              </a:lnSpc>
              <a:spcAft>
                <a:spcPts val="500"/>
              </a:spcAft>
              <a:buSzPct val="125000"/>
              <a:buFontTx/>
              <a:buChar char="•"/>
              <a:defRPr sz="1800" b="0">
                <a:solidFill>
                  <a:srgbClr val="FFFFFF"/>
                </a:solidFill>
                <a:latin typeface="+mn-lt"/>
                <a:ea typeface="+mn-lt"/>
                <a:cs typeface="+mn-lt"/>
              </a:defRPr>
            </a:lvl1pPr>
          </a:lstStyle>
          <a:p>
            <a:pPr marL="127000" indent="-127000" algn="l" defTabSz="228600">
              <a:lnSpc>
                <a:spcPct val="150000"/>
              </a:lnSpc>
              <a:spcAft>
                <a:spcPts val="500"/>
              </a:spcAft>
              <a:buSzPct val="125000"/>
              <a:buChar char="•"/>
              <a:defRPr b="0">
                <a:solidFill>
                  <a:srgbClr val="FFFFFF"/>
                </a:solidFill>
                <a:latin typeface="+mn-lt"/>
                <a:ea typeface="+mn-lt"/>
                <a:cs typeface="+mn-lt"/>
              </a:defRPr>
            </a:pPr>
            <a:r>
              <a:rPr sz="1800"/>
              <a:t>段落标题 18磅</a:t>
            </a:r>
            <a:endParaRPr sz="1800">
              <a:latin typeface="Times Roman"/>
              <a:ea typeface="Times Roman"/>
              <a:cs typeface="Times Roman"/>
            </a:endParaRPr>
          </a:p>
        </p:txBody>
      </p:sp>
      <p:sp>
        <p:nvSpPr>
          <p:cNvPr id="12" name="图表占位符 20">
            <a:extLst>
              <a:ext uri="{FF2B5EF4-FFF2-40B4-BE49-F238E27FC236}">
                <a16:creationId xmlns:a16="http://schemas.microsoft.com/office/drawing/2014/main" id="{F884EE62-D294-416D-B116-BBAD4429BE2D}"/>
              </a:ext>
            </a:extLst>
          </p:cNvPr>
          <p:cNvSpPr>
            <a:spLocks noGrp="1"/>
          </p:cNvSpPr>
          <p:nvPr>
            <p:ph type="chart" idx="39" hasCustomPrompt="1"/>
          </p:nvPr>
        </p:nvSpPr>
        <p:spPr>
          <a:xfrm>
            <a:off x="6802670" y="1176340"/>
            <a:ext cx="4817153" cy="4117975"/>
          </a:xfrm>
          <a:prstGeom prst="rect">
            <a:avLst/>
          </a:prstGeom>
        </p:spPr>
        <p:txBody>
          <a:bodyPr/>
          <a:lstStyle>
            <a:lvl1pPr marL="0" marR="0" indent="0" algn="ctr" defTabSz="228600">
              <a:lnSpc>
                <a:spcPct val="120000"/>
              </a:lnSpc>
              <a:spcBef>
                <a:spcPts val="0"/>
              </a:spcBef>
              <a:spcAft>
                <a:spcPts val="0"/>
              </a:spcAft>
              <a:buClrTx/>
              <a:buSzPct val="125000"/>
              <a:buFontTx/>
              <a:buNone/>
              <a:defRPr sz="2400" b="0" i="0">
                <a:solidFill>
                  <a:schemeClr val="tx2"/>
                </a:solidFill>
                <a:latin typeface="腾讯体 W7"/>
                <a:ea typeface="腾讯体 W7"/>
                <a:cs typeface="腾讯体 W7"/>
              </a:defRPr>
            </a:lvl1pPr>
          </a:lstStyle>
          <a:p>
            <a:r>
              <a:t>段落标题 24磅</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图文-人物图片">
    <p:spTree>
      <p:nvGrpSpPr>
        <p:cNvPr id="1" name=""/>
        <p:cNvGrpSpPr/>
        <p:nvPr/>
      </p:nvGrpSpPr>
      <p:grpSpPr>
        <a:xfrm>
          <a:off x="0" y="0"/>
          <a:ext cx="0" cy="0"/>
          <a:chOff x="0" y="0"/>
          <a:chExt cx="0" cy="0"/>
        </a:xfrm>
      </p:grpSpPr>
      <p:sp>
        <p:nvSpPr>
          <p:cNvPr id="11" name="文本占位符 32">
            <a:extLst>
              <a:ext uri="{FF2B5EF4-FFF2-40B4-BE49-F238E27FC236}">
                <a16:creationId xmlns:a16="http://schemas.microsoft.com/office/drawing/2014/main" id="{BE71E474-663E-4FAF-A0D0-58F6ADD77913}"/>
              </a:ext>
            </a:extLst>
          </p:cNvPr>
          <p:cNvSpPr>
            <a:spLocks noGrp="1"/>
          </p:cNvSpPr>
          <p:nvPr>
            <p:ph type="body" idx="12" hasCustomPrompt="1"/>
          </p:nvPr>
        </p:nvSpPr>
        <p:spPr>
          <a:xfrm>
            <a:off x="514982" y="1374558"/>
            <a:ext cx="6254987" cy="4472060"/>
          </a:xfrm>
          <a:prstGeom prst="rect">
            <a:avLst/>
          </a:prstGeom>
        </p:spPr>
        <p:txBody>
          <a:bodyPr anchor="ctr">
            <a:normAutofit/>
          </a:bodyPr>
          <a:lstStyle>
            <a:lvl1pPr marL="0" indent="0" algn="l">
              <a:lnSpc>
                <a:spcPct val="150000"/>
              </a:lnSpc>
              <a:buNone/>
              <a:defRPr sz="2000" b="1" i="0">
                <a:solidFill>
                  <a:srgbClr val="0060F0"/>
                </a:solidFill>
                <a:latin typeface="腾讯体 W7"/>
                <a:ea typeface="腾讯体 W7"/>
                <a:cs typeface="腾讯体 W7"/>
              </a:defRPr>
            </a:lvl1pPr>
            <a:lvl5pPr marL="1270000" indent="0">
              <a:buNone/>
              <a:defRPr/>
            </a:lvl5pPr>
          </a:lstStyle>
          <a:p>
            <a:pPr lvl="0">
              <a:buNone/>
            </a:pPr>
            <a:r>
              <a:t>内容</a:t>
            </a:r>
          </a:p>
        </p:txBody>
      </p:sp>
      <p:sp>
        <p:nvSpPr>
          <p:cNvPr id="3" name="图片占位符 2">
            <a:extLst>
              <a:ext uri="{FF2B5EF4-FFF2-40B4-BE49-F238E27FC236}">
                <a16:creationId xmlns:a16="http://schemas.microsoft.com/office/drawing/2014/main" id="{7A1790E8-E86D-448B-83A4-DAF1ECBD0A51}"/>
              </a:ext>
            </a:extLst>
          </p:cNvPr>
          <p:cNvSpPr>
            <a:spLocks noGrp="1"/>
          </p:cNvSpPr>
          <p:nvPr>
            <p:ph type="pic" idx="13" hasCustomPrompt="1"/>
          </p:nvPr>
        </p:nvSpPr>
        <p:spPr>
          <a:xfrm>
            <a:off x="7763881" y="1374558"/>
            <a:ext cx="3914725" cy="4472060"/>
          </a:xfrm>
          <a:prstGeom prst="rect">
            <a:avLst/>
          </a:prstGeom>
          <a:gradFill>
            <a:gsLst>
              <a:gs pos="0">
                <a:schemeClr val="tx1">
                  <a:alpha val="40000"/>
                </a:schemeClr>
              </a:gs>
              <a:gs pos="99000">
                <a:schemeClr val="tx1">
                  <a:alpha val="20000"/>
                </a:schemeClr>
              </a:gs>
            </a:gsLst>
            <a:lin ang="5400000" scaled="1"/>
          </a:gradFill>
          <a:ln w="12700">
            <a:noFill/>
          </a:ln>
        </p:spPr>
        <p:txBody>
          <a:bodyPr wrap="square" lIns="50800" tIns="540000" rIns="50800" bIns="50800" anchor="ctr">
            <a:noAutofit/>
          </a:bodyPr>
          <a:lstStyle>
            <a:lvl1pPr algn="ctr">
              <a:buFontTx/>
              <a:buNone/>
              <a:defRPr sz="800">
                <a:solidFill>
                  <a:schemeClr val="bg1"/>
                </a:solidFill>
              </a:defRPr>
            </a:lvl1pPr>
          </a:lstStyle>
          <a:p>
            <a:pPr marL="0" lvl="0" indent="0" algn="ctr">
              <a:buNone/>
            </a:pPr>
            <a:r>
              <a:t>点击添加图片</a:t>
            </a:r>
          </a:p>
        </p:txBody>
      </p:sp>
      <p:sp>
        <p:nvSpPr>
          <p:cNvPr id="7" name="文本占位符 32">
            <a:extLst>
              <a:ext uri="{FF2B5EF4-FFF2-40B4-BE49-F238E27FC236}">
                <a16:creationId xmlns:a16="http://schemas.microsoft.com/office/drawing/2014/main" id="{973266C1-0A41-450D-87FA-A172501D76C1}"/>
              </a:ext>
            </a:extLst>
          </p:cNvPr>
          <p:cNvSpPr>
            <a:spLocks noGrp="1"/>
          </p:cNvSpPr>
          <p:nvPr>
            <p:ph type="body" idx="14" hasCustomPrompt="1"/>
          </p:nvPr>
        </p:nvSpPr>
        <p:spPr>
          <a:xfrm>
            <a:off x="7763880" y="6008992"/>
            <a:ext cx="3914725" cy="576693"/>
          </a:xfrm>
          <a:prstGeom prst="rect">
            <a:avLst/>
          </a:prstGeom>
        </p:spPr>
        <p:txBody>
          <a:bodyPr>
            <a:normAutofit/>
          </a:bodyPr>
          <a:lstStyle>
            <a:lvl1pPr marL="0" indent="0" algn="r">
              <a:lnSpc>
                <a:spcPct val="120000"/>
              </a:lnSpc>
              <a:buNone/>
              <a:defRPr sz="1200" b="1" i="0">
                <a:solidFill>
                  <a:schemeClr val="tx2"/>
                </a:solidFill>
                <a:latin typeface="腾讯体 W7"/>
                <a:ea typeface="腾讯体 W7"/>
                <a:cs typeface="腾讯体 W7"/>
              </a:defRPr>
            </a:lvl1pPr>
            <a:lvl5pPr marL="1270000" indent="0">
              <a:buNone/>
              <a:defRPr/>
            </a:lvl5pPr>
          </a:lstStyle>
          <a:p>
            <a:pPr lvl="0">
              <a:buNone/>
            </a:pPr>
            <a:r>
              <a:t>人物名称</a:t>
            </a:r>
          </a:p>
        </p:txBody>
      </p:sp>
      <p:sp>
        <p:nvSpPr>
          <p:cNvPr id="6" name="文本占位符 3">
            <a:extLst>
              <a:ext uri="{FF2B5EF4-FFF2-40B4-BE49-F238E27FC236}">
                <a16:creationId xmlns:a16="http://schemas.microsoft.com/office/drawing/2014/main" id="{5B0BF9A0-E420-4B7A-97E1-FB9175F33C51}"/>
              </a:ext>
            </a:extLst>
          </p:cNvPr>
          <p:cNvSpPr>
            <a:spLocks noGrp="1"/>
          </p:cNvSpPr>
          <p:nvPr>
            <p:ph type="body" idx="30" hasCustomPrompt="1"/>
          </p:nvPr>
        </p:nvSpPr>
        <p:spPr>
          <a:xfrm>
            <a:off x="869040" y="103223"/>
            <a:ext cx="6353061" cy="722313"/>
          </a:xfrm>
          <a:prstGeom prst="rect">
            <a:avLst/>
          </a:prstGeom>
        </p:spPr>
        <p:txBody>
          <a:bodyPr/>
          <a:lstStyle>
            <a:lvl1pPr marL="0" indent="0">
              <a:buNone/>
              <a:defRPr sz="3000" b="0" i="0">
                <a:solidFill>
                  <a:schemeClr val="tx1"/>
                </a:solidFill>
                <a:latin typeface="腾讯体 W7"/>
                <a:ea typeface="腾讯体 W7"/>
                <a:cs typeface="腾讯体 W7"/>
              </a:defRPr>
            </a:lvl1pPr>
            <a:lvl3pPr marL="635000" indent="0">
              <a:buNone/>
              <a:defRPr/>
            </a:lvl3pPr>
          </a:lstStyle>
          <a:p>
            <a:pPr lvl="0">
              <a:buNone/>
            </a:pPr>
            <a:r>
              <a:t>页面主标题 30磅</a:t>
            </a:r>
          </a:p>
        </p:txBody>
      </p:sp>
      <p:pic>
        <p:nvPicPr>
          <p:cNvPr id="18" name="图形 8"/>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0924" y="193031"/>
            <a:ext cx="708117" cy="542699"/>
          </a:xfrm>
          <a:prstGeom prst="rect">
            <a:avLst/>
          </a:prstGeom>
        </p:spPr>
      </p:pic>
      <p:pic>
        <p:nvPicPr>
          <p:cNvPr id="19" name="图片 1"/>
          <p:cNvPicPr>
            <a:picLocks noChangeAspect="1"/>
          </p:cNvPicPr>
          <p:nvPr/>
        </p:nvPicPr>
        <p:blipFill>
          <a:blip r:embed="rId3"/>
          <a:stretch>
            <a:fillRect/>
          </a:stretch>
        </p:blipFill>
        <p:spPr>
          <a:xfrm>
            <a:off x="11091387" y="193030"/>
            <a:ext cx="827151" cy="368622"/>
          </a:xfrm>
          <a:prstGeom prst="rect">
            <a:avLst/>
          </a:prstGeom>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569C6D-72E5-4104-BABE-497659C5C64B}"/>
              </a:ext>
            </a:extLst>
          </p:cNvPr>
          <p:cNvSpPr>
            <a:spLocks noGrp="1"/>
          </p:cNvSpPr>
          <p:nvPr>
            <p:ph type="title"/>
          </p:nvPr>
        </p:nvSpPr>
        <p:spPr>
          <a:xfrm>
            <a:off x="838309" y="365126"/>
            <a:ext cx="10516970" cy="1325563"/>
          </a:xfrm>
          <a:prstGeom prst="rect">
            <a:avLst/>
          </a:prstGeom>
        </p:spPr>
        <p:txBody>
          <a:bodyPr/>
          <a:lstStyle/>
          <a:p>
            <a:r>
              <a:t>单击此处编辑母版标题样式</a:t>
            </a:r>
          </a:p>
        </p:txBody>
      </p:sp>
      <p:sp>
        <p:nvSpPr>
          <p:cNvPr id="3" name="灯片编号占位符 2">
            <a:extLst>
              <a:ext uri="{FF2B5EF4-FFF2-40B4-BE49-F238E27FC236}">
                <a16:creationId xmlns:a16="http://schemas.microsoft.com/office/drawing/2014/main" id="{8260D709-2732-49B9-B97B-FF152885CE7D}"/>
              </a:ext>
            </a:extLst>
          </p:cNvPr>
          <p:cNvSpPr>
            <a:spLocks noGrp="1"/>
          </p:cNvSpPr>
          <p:nvPr>
            <p:ph type="sldNum" idx="10"/>
          </p:nvPr>
        </p:nvSpPr>
        <p:spPr/>
        <p:txBody>
          <a:bodyPr/>
          <a:lstStyle/>
          <a:p>
            <a:fld id="{86CB4B4D-7CA3-9044-876B-883B54F8677D}" type="slidenum">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0C0AA01-F413-40E2-9E26-3361FD4B4DFA}"/>
              </a:ext>
            </a:extLst>
          </p:cNvPr>
          <p:cNvSpPr>
            <a:spLocks noGrp="1"/>
          </p:cNvSpPr>
          <p:nvPr/>
        </p:nvSpPr>
        <p:spPr>
          <a:xfrm flipH="1" flipV="1">
            <a:off x="0" y="0"/>
            <a:ext cx="12193589" cy="6858000"/>
          </a:xfrm>
          <a:prstGeom prst="rect">
            <a:avLst/>
          </a:prstGeom>
          <a:gradFill rotWithShape="1">
            <a:gsLst>
              <a:gs pos="66000">
                <a:schemeClr val="bg1"/>
              </a:gs>
              <a:gs pos="100000">
                <a:srgbClr val="D1E2FA">
                  <a:alpha val="0"/>
                </a:srgbClr>
              </a:gs>
              <a:gs pos="53000">
                <a:srgbClr val="EAF2FD">
                  <a:alpha val="37000"/>
                </a:srgbClr>
              </a:gs>
              <a:gs pos="48000">
                <a:srgbClr val="E8F2FE">
                  <a:lumMod val="31000"/>
                  <a:lumOff val="69000"/>
                  <a:alpha val="36000"/>
                </a:srgbClr>
              </a:gs>
              <a:gs pos="0">
                <a:srgbClr val="A5D1FF">
                  <a:alpha val="49000"/>
                </a:srgbClr>
              </a:gs>
            </a:gsLst>
            <a:path path="circle">
              <a:fillToRect t="100000" r="100000"/>
            </a:path>
            <a:tileRect l="-100000" b="-100000"/>
          </a:gradFill>
          <a:ln w="19050" cmpd="sng">
            <a:noFill/>
            <a:prstDash val="solid"/>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700"/>
          </a:p>
        </p:txBody>
      </p:sp>
      <p:sp>
        <p:nvSpPr>
          <p:cNvPr id="72" name="平行四边形 71">
            <a:extLst>
              <a:ext uri="{FF2B5EF4-FFF2-40B4-BE49-F238E27FC236}">
                <a16:creationId xmlns:a16="http://schemas.microsoft.com/office/drawing/2014/main" id="{F80B1030-0396-4BA4-8E86-FCE3828BD03E}"/>
              </a:ext>
            </a:extLst>
          </p:cNvPr>
          <p:cNvSpPr>
            <a:spLocks noGrp="1"/>
          </p:cNvSpPr>
          <p:nvPr/>
        </p:nvSpPr>
        <p:spPr>
          <a:xfrm>
            <a:off x="195948" y="344633"/>
            <a:ext cx="188437" cy="356616"/>
          </a:xfrm>
          <a:prstGeom prst="parallelogram">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atin typeface="微软雅黑"/>
              <a:ea typeface="微软雅黑"/>
              <a:cs typeface="微软雅黑"/>
            </a:endParaRPr>
          </a:p>
        </p:txBody>
      </p:sp>
      <p:sp>
        <p:nvSpPr>
          <p:cNvPr id="73" name="平行四边形 72">
            <a:extLst>
              <a:ext uri="{FF2B5EF4-FFF2-40B4-BE49-F238E27FC236}">
                <a16:creationId xmlns:a16="http://schemas.microsoft.com/office/drawing/2014/main" id="{1147B79E-20FE-4097-AEC5-A3FFAFAC9093}"/>
              </a:ext>
            </a:extLst>
          </p:cNvPr>
          <p:cNvSpPr>
            <a:spLocks noGrp="1"/>
          </p:cNvSpPr>
          <p:nvPr/>
        </p:nvSpPr>
        <p:spPr>
          <a:xfrm>
            <a:off x="290167" y="280625"/>
            <a:ext cx="188437" cy="356616"/>
          </a:xfrm>
          <a:prstGeom prst="parallelogram">
            <a:avLst/>
          </a:prstGeom>
          <a:gradFill>
            <a:gsLst>
              <a:gs pos="0">
                <a:srgbClr val="1D4ABA"/>
              </a:gs>
              <a:gs pos="99000">
                <a:srgbClr val="2862F2"/>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atin typeface="微软雅黑"/>
              <a:ea typeface="微软雅黑"/>
              <a:cs typeface="微软雅黑"/>
            </a:endParaRPr>
          </a:p>
        </p:txBody>
      </p:sp>
      <p:pic>
        <p:nvPicPr>
          <p:cNvPr id="80" name="图片 3"/>
          <p:cNvPicPr>
            <a:picLocks noChangeAspect="1"/>
          </p:cNvPicPr>
          <p:nvPr/>
        </p:nvPicPr>
        <p:blipFill>
          <a:blip r:embed="rId2"/>
          <a:stretch>
            <a:fillRect/>
          </a:stretch>
        </p:blipFill>
        <p:spPr>
          <a:xfrm>
            <a:off x="11294378" y="184666"/>
            <a:ext cx="717550" cy="191917"/>
          </a:xfrm>
          <a:prstGeom prst="rect">
            <a:avLst/>
          </a:prstGeom>
        </p:spPr>
      </p:pic>
      <p:pic>
        <p:nvPicPr>
          <p:cNvPr id="81" name="图片 4"/>
          <p:cNvPicPr>
            <a:picLocks noChangeAspect="1"/>
          </p:cNvPicPr>
          <p:nvPr/>
        </p:nvPicPr>
        <p:blipFill rotWithShape="1">
          <a:blip r:embed="rId3">
            <a:duotone>
              <a:prstClr val="black"/>
              <a:schemeClr val="accent1">
                <a:tint val="45000"/>
                <a:satMod val="400000"/>
              </a:schemeClr>
            </a:duotone>
          </a:blip>
          <a:srcRect/>
          <a:stretch>
            <a:fillRect/>
          </a:stretch>
        </p:blipFill>
        <p:spPr>
          <a:xfrm>
            <a:off x="11110229" y="184666"/>
            <a:ext cx="93662" cy="191708"/>
          </a:xfrm>
          <a:prstGeom prst="rect">
            <a:avLst/>
          </a:prstGeom>
        </p:spPr>
      </p:pic>
      <p:pic>
        <p:nvPicPr>
          <p:cNvPr id="82" name="图片 5"/>
          <p:cNvPicPr>
            <a:picLocks noChangeAspect="1"/>
          </p:cNvPicPr>
          <p:nvPr/>
        </p:nvPicPr>
        <p:blipFill>
          <a:blip r:embed="rId4"/>
          <a:srcRect/>
          <a:stretch>
            <a:fillRect/>
          </a:stretch>
        </p:blipFill>
        <p:spPr>
          <a:xfrm>
            <a:off x="9746415" y="184856"/>
            <a:ext cx="1297744" cy="174980"/>
          </a:xfrm>
          <a:prstGeom prst="rect">
            <a:avLst/>
          </a:prstGeom>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white-空白">
    <p:spTree>
      <p:nvGrpSpPr>
        <p:cNvPr id="1" name=""/>
        <p:cNvGrpSpPr/>
        <p:nvPr/>
      </p:nvGrpSpPr>
      <p:grpSpPr>
        <a:xfrm>
          <a:off x="0" y="0"/>
          <a:ext cx="0" cy="0"/>
          <a:chOff x="0" y="0"/>
          <a:chExt cx="0" cy="0"/>
        </a:xfrm>
      </p:grpSpPr>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cSld name="Defaul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theme" Target="../theme/theme2.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幻灯片编号">
            <a:extLst>
              <a:ext uri="{FF2B5EF4-FFF2-40B4-BE49-F238E27FC236}">
                <a16:creationId xmlns:a16="http://schemas.microsoft.com/office/drawing/2014/main" id="{9E20A514-2FBD-41C8-80D4-EB272260896D}"/>
              </a:ext>
            </a:extLst>
          </p:cNvPr>
          <p:cNvSpPr>
            <a:spLocks noGrp="1"/>
          </p:cNvSpPr>
          <p:nvPr>
            <p:ph type="sldNum" idx="2"/>
          </p:nvPr>
        </p:nvSpPr>
        <p:spPr>
          <a:xfrm>
            <a:off x="5959769" y="6540501"/>
            <a:ext cx="267702" cy="287258"/>
          </a:xfrm>
          <a:prstGeom prst="rect">
            <a:avLst/>
          </a:prstGeom>
          <a:ln w="12700"/>
        </p:spPr>
        <p:txBody>
          <a:bodyPr wrap="none" lIns="50800" tIns="50800" rIns="50800" bIns="50800">
            <a:spAutoFit/>
          </a:bodyPr>
          <a:lstStyle>
            <a:lvl1pPr>
              <a:buNone/>
              <a:defRPr sz="1200" b="0">
                <a:latin typeface="微软雅黑"/>
                <a:ea typeface="微软雅黑"/>
                <a:cs typeface="微软雅黑"/>
              </a:defRPr>
            </a:lvl1pPr>
          </a:lstStyle>
          <a:p>
            <a:fld id="{86CB4B4D-7CA3-9044-876B-883B54F8677D}" type="slidenum">
              <a:t>‹#›</a:t>
            </a:fld>
            <a:endParaRPr/>
          </a:p>
        </p:txBody>
      </p:sp>
      <p:sp>
        <p:nvSpPr>
          <p:cNvPr id="72" name="平行四边形 71">
            <a:extLst>
              <a:ext uri="{FF2B5EF4-FFF2-40B4-BE49-F238E27FC236}">
                <a16:creationId xmlns:a16="http://schemas.microsoft.com/office/drawing/2014/main" id="{3EEE81A2-14B8-41DC-83AF-3170E6807F49}"/>
              </a:ext>
            </a:extLst>
          </p:cNvPr>
          <p:cNvSpPr>
            <a:spLocks noGrp="1"/>
          </p:cNvSpPr>
          <p:nvPr/>
        </p:nvSpPr>
        <p:spPr>
          <a:xfrm>
            <a:off x="195948" y="344633"/>
            <a:ext cx="188437" cy="356616"/>
          </a:xfrm>
          <a:prstGeom prst="parallelogram">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atin typeface="微软雅黑"/>
              <a:ea typeface="微软雅黑"/>
              <a:cs typeface="微软雅黑"/>
            </a:endParaRPr>
          </a:p>
        </p:txBody>
      </p:sp>
      <p:sp>
        <p:nvSpPr>
          <p:cNvPr id="73" name="平行四边形 72">
            <a:extLst>
              <a:ext uri="{FF2B5EF4-FFF2-40B4-BE49-F238E27FC236}">
                <a16:creationId xmlns:a16="http://schemas.microsoft.com/office/drawing/2014/main" id="{446BF2DB-D711-4A19-8762-CD4881125496}"/>
              </a:ext>
            </a:extLst>
          </p:cNvPr>
          <p:cNvSpPr>
            <a:spLocks noGrp="1"/>
          </p:cNvSpPr>
          <p:nvPr/>
        </p:nvSpPr>
        <p:spPr>
          <a:xfrm>
            <a:off x="290167" y="280625"/>
            <a:ext cx="188437" cy="356616"/>
          </a:xfrm>
          <a:prstGeom prst="parallelogram">
            <a:avLst/>
          </a:prstGeom>
          <a:gradFill>
            <a:gsLst>
              <a:gs pos="0">
                <a:srgbClr val="1D4ABA"/>
              </a:gs>
              <a:gs pos="99000">
                <a:srgbClr val="2862F2"/>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atin typeface="微软雅黑"/>
              <a:ea typeface="微软雅黑"/>
              <a:cs typeface="微软雅黑"/>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hf hdr="0" dt="0"/>
  <p:txStyles>
    <p:titleStyle>
      <a:lvl1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1pPr>
      <a:lvl2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2pPr>
      <a:lvl3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3pPr>
      <a:lvl4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4pPr>
      <a:lvl5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5pPr>
      <a:lvl6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6pPr>
      <a:lvl7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7pPr>
      <a:lvl8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8pPr>
      <a:lvl9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9pPr>
    </p:titleStyle>
    <p:bodyStyle>
      <a:lvl1pPr marL="31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1pPr>
      <a:lvl2pPr marL="635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2pPr>
      <a:lvl3pPr marL="952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3pPr>
      <a:lvl4pPr marL="1270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4pPr>
      <a:lvl5pPr marL="158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5pPr>
      <a:lvl6pPr marL="1905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6pPr>
      <a:lvl7pPr marL="2222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7pPr>
      <a:lvl8pPr marL="2540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8pPr>
      <a:lvl9pPr marL="285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9pPr>
    </p:bodyStyle>
    <p:otherStyle>
      <a:lvl1pPr marL="0" marR="0" indent="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1pPr>
      <a:lvl2pPr marL="0" marR="0" indent="1143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2pPr>
      <a:lvl3pPr marL="0" marR="0" indent="2286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3pPr>
      <a:lvl4pPr marL="0" marR="0" indent="3429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4pPr>
      <a:lvl5pPr marL="0" marR="0" indent="4572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5pPr>
      <a:lvl6pPr marL="0" marR="0" indent="5715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6pPr>
      <a:lvl7pPr marL="0" marR="0" indent="6858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7pPr>
      <a:lvl8pPr marL="0" marR="0" indent="8001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8pPr>
      <a:lvl9pPr marL="0" marR="0" indent="9144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hidden="1">
            <a:extLst>
              <a:ext uri="{FF2B5EF4-FFF2-40B4-BE49-F238E27FC236}">
                <a16:creationId xmlns:a16="http://schemas.microsoft.com/office/drawing/2014/main" id="{0CC60D44-3964-4014-8CB5-81832379AAEA}"/>
              </a:ext>
            </a:extLst>
          </p:cNvPr>
          <p:cNvSpPr>
            <a:spLocks noGrp="1"/>
          </p:cNvSpPr>
          <p:nvPr/>
        </p:nvSpPr>
        <p:spPr>
          <a:xfrm>
            <a:off x="2" y="3"/>
            <a:ext cx="158772" cy="158751"/>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marL="0" lvl="0" indent="0" algn="ctr">
              <a:buNone/>
            </a:pPr>
            <a:endParaRPr sz="2535" b="1" i="0" baseline="0">
              <a:solidFill>
                <a:schemeClr val="tx1"/>
              </a:solidFill>
              <a:latin typeface="Arial"/>
              <a:ea typeface="Arial"/>
              <a:cs typeface="Arial"/>
            </a:endParaRPr>
          </a:p>
        </p:txBody>
      </p:sp>
      <p:sp>
        <p:nvSpPr>
          <p:cNvPr id="3" name="矩形 2" hidden="1">
            <a:extLst>
              <a:ext uri="{FF2B5EF4-FFF2-40B4-BE49-F238E27FC236}">
                <a16:creationId xmlns:a16="http://schemas.microsoft.com/office/drawing/2014/main" id="{27FCEAFC-D1A5-426E-995F-F0E31063DDDA}"/>
              </a:ext>
            </a:extLst>
          </p:cNvPr>
          <p:cNvSpPr>
            <a:spLocks noGrp="1"/>
          </p:cNvSpPr>
          <p:nvPr/>
        </p:nvSpPr>
        <p:spPr>
          <a:xfrm>
            <a:off x="2" y="3"/>
            <a:ext cx="158772" cy="158751"/>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anchor="ctr">
            <a:noAutofit/>
          </a:bodyPr>
          <a:lstStyle/>
          <a:p>
            <a:pPr marL="0" lvl="0" indent="0" algn="ctr">
              <a:lnSpc>
                <a:spcPct val="100000"/>
              </a:lnSpc>
              <a:spcBef>
                <a:spcPct val="0"/>
              </a:spcBef>
              <a:spcAft>
                <a:spcPct val="0"/>
              </a:spcAft>
              <a:buNone/>
            </a:pPr>
            <a:endParaRPr sz="2535" b="1" i="0" baseline="0">
              <a:solidFill>
                <a:schemeClr val="tx1"/>
              </a:solidFill>
              <a:latin typeface="Arial"/>
              <a:ea typeface="Arial"/>
              <a:cs typeface="Arial"/>
            </a:endParaRPr>
          </a:p>
        </p:txBody>
      </p:sp>
      <p:sp>
        <p:nvSpPr>
          <p:cNvPr id="18" name="矩形 22">
            <a:extLst>
              <a:ext uri="{FF2B5EF4-FFF2-40B4-BE49-F238E27FC236}">
                <a16:creationId xmlns:a16="http://schemas.microsoft.com/office/drawing/2014/main" id="{C42A66F6-D116-460B-A059-7CEF70804CEB}"/>
              </a:ext>
            </a:extLst>
          </p:cNvPr>
          <p:cNvSpPr>
            <a:spLocks noGrp="1"/>
          </p:cNvSpPr>
          <p:nvPr/>
        </p:nvSpPr>
        <p:spPr>
          <a:xfrm>
            <a:off x="0" y="0"/>
            <a:ext cx="12193588" cy="779280"/>
          </a:xfrm>
          <a:prstGeom prst="rect">
            <a:avLst/>
          </a:prstGeom>
          <a:solidFill>
            <a:srgbClr val="E6F2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600">
              <a:latin typeface="Arial"/>
              <a:ea typeface="Arial"/>
              <a:cs typeface="Arial"/>
            </a:endParaRPr>
          </a:p>
        </p:txBody>
      </p:sp>
      <p:sp>
        <p:nvSpPr>
          <p:cNvPr id="1033" name="doc id">
            <a:extLst>
              <a:ext uri="{FF2B5EF4-FFF2-40B4-BE49-F238E27FC236}">
                <a16:creationId xmlns:a16="http://schemas.microsoft.com/office/drawing/2014/main" id="{A37AF53C-1819-4132-85B6-0903721F927D}"/>
              </a:ext>
            </a:extLst>
          </p:cNvPr>
          <p:cNvSpPr>
            <a:spLocks noGrp="1"/>
          </p:cNvSpPr>
          <p:nvPr/>
        </p:nvSpPr>
        <p:spPr>
          <a:xfrm>
            <a:off x="10996911" y="37255"/>
            <a:ext cx="894268" cy="124720"/>
          </a:xfrm>
          <a:prstGeom prst="rect">
            <a:avLst/>
          </a:prstGeom>
          <a:noFill/>
          <a:ln>
            <a:noFill/>
          </a:ln>
        </p:spPr>
        <p:txBody>
          <a:bodyPr wrap="none" lIns="0" tIns="0" rIns="0" bIns="0"/>
          <a:lstStyle/>
          <a:p>
            <a:pPr algn="r" defTabSz="1217295">
              <a:buNone/>
            </a:pPr>
            <a:endParaRPr sz="1065" baseline="0">
              <a:solidFill>
                <a:srgbClr val="000000"/>
              </a:solidFill>
              <a:latin typeface="Arial"/>
              <a:ea typeface="Arial"/>
              <a:cs typeface="Arial"/>
            </a:endParaRPr>
          </a:p>
        </p:txBody>
      </p:sp>
      <p:sp>
        <p:nvSpPr>
          <p:cNvPr id="1036" name="Rectangle 286">
            <a:extLst>
              <a:ext uri="{FF2B5EF4-FFF2-40B4-BE49-F238E27FC236}">
                <a16:creationId xmlns:a16="http://schemas.microsoft.com/office/drawing/2014/main" id="{32089232-38BF-44D9-B851-BC47641BD826}"/>
              </a:ext>
            </a:extLst>
          </p:cNvPr>
          <p:cNvSpPr>
            <a:spLocks noGrp="1"/>
          </p:cNvSpPr>
          <p:nvPr>
            <p:ph type="body" idx="1"/>
          </p:nvPr>
        </p:nvSpPr>
        <p:spPr>
          <a:xfrm>
            <a:off x="1976465" y="1990672"/>
            <a:ext cx="5853786" cy="328295"/>
          </a:xfrm>
          <a:prstGeom prst="rect">
            <a:avLst/>
          </a:prstGeom>
          <a:noFill/>
          <a:ln w="9525">
            <a:noFill/>
          </a:ln>
        </p:spPr>
        <p:txBody>
          <a:bodyPr vert="horz" wrap="square" lIns="0" tIns="0" rIns="0" bIns="0" anchor="t">
            <a:spAutoFit/>
          </a:bodyPr>
          <a:lstStyle/>
          <a:p>
            <a:pPr lvl="0">
              <a:buNone/>
            </a:pPr>
            <a:r>
              <a:t>Text</a:t>
            </a:r>
          </a:p>
        </p:txBody>
      </p:sp>
      <p:sp>
        <p:nvSpPr>
          <p:cNvPr id="19" name="Title Placeholder 2">
            <a:extLst>
              <a:ext uri="{FF2B5EF4-FFF2-40B4-BE49-F238E27FC236}">
                <a16:creationId xmlns:a16="http://schemas.microsoft.com/office/drawing/2014/main" id="{B88D47BF-681C-4749-94FD-3A923039A2BF}"/>
              </a:ext>
            </a:extLst>
          </p:cNvPr>
          <p:cNvSpPr>
            <a:spLocks noGrp="1"/>
          </p:cNvSpPr>
          <p:nvPr>
            <p:ph type="title"/>
          </p:nvPr>
        </p:nvSpPr>
        <p:spPr>
          <a:xfrm>
            <a:off x="162008" y="234867"/>
            <a:ext cx="11727011" cy="389851"/>
          </a:xfrm>
          <a:prstGeom prst="rect">
            <a:avLst/>
          </a:prstGeom>
          <a:noFill/>
          <a:ln>
            <a:noFill/>
          </a:ln>
        </p:spPr>
        <p:txBody>
          <a:bodyPr vert="horz" wrap="square" lIns="0" tIns="0" rIns="0" bIns="0" anchor="t">
            <a:spAutoFit/>
          </a:bodyPr>
          <a:lstStyle/>
          <a:p>
            <a:pPr lvl="0">
              <a:buNone/>
            </a:pPr>
            <a:r>
              <a:t>Click to edit Master title style</a:t>
            </a:r>
          </a:p>
        </p:txBody>
      </p:sp>
      <p:sp>
        <p:nvSpPr>
          <p:cNvPr id="10" name="McK 1. On-page tracker" hidden="1">
            <a:extLst>
              <a:ext uri="{FF2B5EF4-FFF2-40B4-BE49-F238E27FC236}">
                <a16:creationId xmlns:a16="http://schemas.microsoft.com/office/drawing/2014/main" id="{1C17A69B-3F36-4AD8-9676-8C0F45C1218F}"/>
              </a:ext>
            </a:extLst>
          </p:cNvPr>
          <p:cNvSpPr>
            <a:spLocks noGrp="1"/>
          </p:cNvSpPr>
          <p:nvPr/>
        </p:nvSpPr>
        <p:spPr>
          <a:xfrm>
            <a:off x="149180" y="27538"/>
            <a:ext cx="1171949" cy="287002"/>
          </a:xfrm>
          <a:prstGeom prst="rect">
            <a:avLst/>
          </a:prstGeom>
          <a:noFill/>
          <a:ln>
            <a:noFill/>
          </a:ln>
        </p:spPr>
        <p:txBody>
          <a:bodyPr wrap="none" lIns="0" tIns="0" rIns="0" bIns="0">
            <a:spAutoFit/>
          </a:bodyPr>
          <a:lstStyle/>
          <a:p>
            <a:r>
              <a:rPr sz="1865">
                <a:solidFill>
                  <a:srgbClr val="808080"/>
                </a:solidFill>
                <a:latin typeface="Arial"/>
                <a:ea typeface="Arial"/>
                <a:cs typeface="Arial"/>
              </a:rPr>
              <a:t>TRACKER</a:t>
            </a:r>
          </a:p>
        </p:txBody>
      </p:sp>
      <p:sp>
        <p:nvSpPr>
          <p:cNvPr id="11" name="McK 3. Unit of measure" hidden="1">
            <a:extLst>
              <a:ext uri="{FF2B5EF4-FFF2-40B4-BE49-F238E27FC236}">
                <a16:creationId xmlns:a16="http://schemas.microsoft.com/office/drawing/2014/main" id="{C4B0DF3A-BA3B-4F32-B889-8E05041D6A0E}"/>
              </a:ext>
            </a:extLst>
          </p:cNvPr>
          <p:cNvSpPr>
            <a:spLocks noGrp="1"/>
          </p:cNvSpPr>
          <p:nvPr/>
        </p:nvSpPr>
        <p:spPr>
          <a:xfrm>
            <a:off x="162008" y="542619"/>
            <a:ext cx="11727011" cy="328551"/>
          </a:xfrm>
          <a:prstGeom prst="rect">
            <a:avLst/>
          </a:prstGeom>
          <a:noFill/>
          <a:ln>
            <a:noFill/>
          </a:ln>
        </p:spPr>
        <p:txBody>
          <a:bodyPr wrap="square" lIns="0" tIns="0" rIns="0" bIns="0">
            <a:spAutoFit/>
          </a:bodyPr>
          <a:lstStyle>
            <a:lvl1pPr defTabSz="895350">
              <a:buNone/>
              <a:defRPr sz="2400">
                <a:solidFill>
                  <a:schemeClr val="tx1"/>
                </a:solidFill>
                <a:latin typeface="Arial"/>
                <a:ea typeface="Arial"/>
                <a:cs typeface="Arial"/>
              </a:defRPr>
            </a:lvl1pPr>
            <a:lvl2pPr marL="447675" defTabSz="895350">
              <a:buNone/>
              <a:defRPr sz="2400">
                <a:solidFill>
                  <a:schemeClr val="tx1"/>
                </a:solidFill>
                <a:latin typeface="Arial"/>
                <a:ea typeface="Arial"/>
                <a:cs typeface="Arial"/>
              </a:defRPr>
            </a:lvl2pPr>
            <a:lvl3pPr marL="895350" defTabSz="895350">
              <a:buNone/>
              <a:defRPr sz="2400">
                <a:solidFill>
                  <a:schemeClr val="tx1"/>
                </a:solidFill>
                <a:latin typeface="Arial"/>
                <a:ea typeface="Arial"/>
                <a:cs typeface="Arial"/>
              </a:defRPr>
            </a:lvl3pPr>
            <a:lvl4pPr marL="1344930" defTabSz="895350">
              <a:buNone/>
              <a:defRPr sz="2400">
                <a:solidFill>
                  <a:schemeClr val="tx1"/>
                </a:solidFill>
                <a:latin typeface="Arial"/>
                <a:ea typeface="Arial"/>
                <a:cs typeface="Arial"/>
              </a:defRPr>
            </a:lvl4pPr>
            <a:lvl5pPr marL="1792605" defTabSz="895350">
              <a:buNone/>
              <a:defRPr sz="2400">
                <a:solidFill>
                  <a:schemeClr val="tx1"/>
                </a:solidFill>
                <a:latin typeface="Arial"/>
                <a:ea typeface="Arial"/>
                <a:cs typeface="Arial"/>
              </a:defRPr>
            </a:lvl5pPr>
            <a:lvl6pPr marL="2249805" defTabSz="895350">
              <a:spcBef>
                <a:spcPct val="0"/>
              </a:spcBef>
              <a:spcAft>
                <a:spcPct val="0"/>
              </a:spcAft>
              <a:buNone/>
              <a:defRPr sz="2400">
                <a:solidFill>
                  <a:schemeClr val="tx1"/>
                </a:solidFill>
                <a:latin typeface="Arial"/>
                <a:ea typeface="Arial"/>
                <a:cs typeface="Arial"/>
              </a:defRPr>
            </a:lvl6pPr>
            <a:lvl7pPr marL="2707005" defTabSz="895350">
              <a:spcBef>
                <a:spcPct val="0"/>
              </a:spcBef>
              <a:spcAft>
                <a:spcPct val="0"/>
              </a:spcAft>
              <a:buNone/>
              <a:defRPr sz="2400">
                <a:solidFill>
                  <a:schemeClr val="tx1"/>
                </a:solidFill>
                <a:latin typeface="Arial"/>
                <a:ea typeface="Arial"/>
                <a:cs typeface="Arial"/>
              </a:defRPr>
            </a:lvl7pPr>
            <a:lvl8pPr marL="3164205" defTabSz="895350">
              <a:spcBef>
                <a:spcPct val="0"/>
              </a:spcBef>
              <a:spcAft>
                <a:spcPct val="0"/>
              </a:spcAft>
              <a:buNone/>
              <a:defRPr sz="2400">
                <a:solidFill>
                  <a:schemeClr val="tx1"/>
                </a:solidFill>
                <a:latin typeface="Arial"/>
                <a:ea typeface="Arial"/>
                <a:cs typeface="Arial"/>
              </a:defRPr>
            </a:lvl8pPr>
            <a:lvl9pPr marL="3621405" defTabSz="895350">
              <a:spcBef>
                <a:spcPct val="0"/>
              </a:spcBef>
              <a:spcAft>
                <a:spcPct val="0"/>
              </a:spcAft>
              <a:buNone/>
              <a:defRPr sz="2400">
                <a:solidFill>
                  <a:schemeClr val="tx1"/>
                </a:solidFill>
                <a:latin typeface="Arial"/>
                <a:ea typeface="Arial"/>
                <a:cs typeface="Arial"/>
              </a:defRPr>
            </a:lvl9pPr>
          </a:lstStyle>
          <a:p>
            <a:pPr>
              <a:buNone/>
            </a:pPr>
            <a:r>
              <a:rPr sz="2135">
                <a:solidFill>
                  <a:srgbClr val="808080"/>
                </a:solidFill>
                <a:latin typeface="Arial"/>
                <a:ea typeface="Arial"/>
                <a:cs typeface="Arial"/>
              </a:rPr>
              <a:t>Unitofmeasure</a:t>
            </a:r>
            <a:endParaRPr sz="2135" baseline="0">
              <a:solidFill>
                <a:srgbClr val="808080"/>
              </a:solidFill>
              <a:latin typeface="Arial"/>
              <a:ea typeface="Arial"/>
              <a:cs typeface="Arial"/>
            </a:endParaRPr>
          </a:p>
        </p:txBody>
      </p:sp>
      <p:sp>
        <p:nvSpPr>
          <p:cNvPr id="13" name="McK 4. Footnote">
            <a:extLst>
              <a:ext uri="{FF2B5EF4-FFF2-40B4-BE49-F238E27FC236}">
                <a16:creationId xmlns:a16="http://schemas.microsoft.com/office/drawing/2014/main" id="{F9C5A94C-982A-48EF-A000-93DB29FD485F}"/>
              </a:ext>
            </a:extLst>
          </p:cNvPr>
          <p:cNvSpPr>
            <a:spLocks noGrp="1"/>
          </p:cNvSpPr>
          <p:nvPr/>
        </p:nvSpPr>
        <p:spPr>
          <a:xfrm>
            <a:off x="162010" y="6153418"/>
            <a:ext cx="11631968" cy="205707"/>
          </a:xfrm>
          <a:prstGeom prst="rect">
            <a:avLst/>
          </a:prstGeom>
          <a:noFill/>
          <a:ln>
            <a:noFill/>
          </a:ln>
        </p:spPr>
        <p:txBody>
          <a:bodyPr lIns="0" tIns="0" rIns="0" bIns="0" anchor="b">
            <a:spAutoFit/>
          </a:bodyPr>
          <a:lstStyle>
            <a:lvl1pPr marL="104775" indent="-104775" defTabSz="895350">
              <a:buNone/>
              <a:defRPr sz="2400">
                <a:solidFill>
                  <a:schemeClr val="tx1"/>
                </a:solidFill>
                <a:latin typeface="Arial"/>
                <a:ea typeface="Arial"/>
                <a:cs typeface="Arial"/>
              </a:defRPr>
            </a:lvl1pPr>
            <a:lvl2pPr marL="1031875" defTabSz="895350">
              <a:buNone/>
              <a:defRPr sz="2400">
                <a:solidFill>
                  <a:schemeClr val="tx1"/>
                </a:solidFill>
                <a:latin typeface="Arial"/>
                <a:ea typeface="Arial"/>
                <a:cs typeface="Arial"/>
              </a:defRPr>
            </a:lvl2pPr>
            <a:lvl3pPr marL="1217930" defTabSz="895350">
              <a:buNone/>
              <a:defRPr sz="2400">
                <a:solidFill>
                  <a:schemeClr val="tx1"/>
                </a:solidFill>
                <a:latin typeface="Arial"/>
                <a:ea typeface="Arial"/>
                <a:cs typeface="Arial"/>
              </a:defRPr>
            </a:lvl3pPr>
            <a:lvl4pPr marL="1405255" defTabSz="895350">
              <a:buNone/>
              <a:defRPr sz="2400">
                <a:solidFill>
                  <a:schemeClr val="tx1"/>
                </a:solidFill>
                <a:latin typeface="Arial"/>
                <a:ea typeface="Arial"/>
                <a:cs typeface="Arial"/>
              </a:defRPr>
            </a:lvl4pPr>
            <a:lvl5pPr marL="1792605" defTabSz="895350">
              <a:buNone/>
              <a:defRPr sz="2400">
                <a:solidFill>
                  <a:schemeClr val="tx1"/>
                </a:solidFill>
                <a:latin typeface="Arial"/>
                <a:ea typeface="Arial"/>
                <a:cs typeface="Arial"/>
              </a:defRPr>
            </a:lvl5pPr>
            <a:lvl6pPr marL="2249805" defTabSz="895350">
              <a:spcBef>
                <a:spcPct val="0"/>
              </a:spcBef>
              <a:spcAft>
                <a:spcPct val="0"/>
              </a:spcAft>
              <a:buNone/>
              <a:defRPr sz="2400">
                <a:solidFill>
                  <a:schemeClr val="tx1"/>
                </a:solidFill>
                <a:latin typeface="Arial"/>
                <a:ea typeface="Arial"/>
                <a:cs typeface="Arial"/>
              </a:defRPr>
            </a:lvl6pPr>
            <a:lvl7pPr marL="2707005" defTabSz="895350">
              <a:spcBef>
                <a:spcPct val="0"/>
              </a:spcBef>
              <a:spcAft>
                <a:spcPct val="0"/>
              </a:spcAft>
              <a:buNone/>
              <a:defRPr sz="2400">
                <a:solidFill>
                  <a:schemeClr val="tx1"/>
                </a:solidFill>
                <a:latin typeface="Arial"/>
                <a:ea typeface="Arial"/>
                <a:cs typeface="Arial"/>
              </a:defRPr>
            </a:lvl7pPr>
            <a:lvl8pPr marL="3164205" defTabSz="895350">
              <a:spcBef>
                <a:spcPct val="0"/>
              </a:spcBef>
              <a:spcAft>
                <a:spcPct val="0"/>
              </a:spcAft>
              <a:buNone/>
              <a:defRPr sz="2400">
                <a:solidFill>
                  <a:schemeClr val="tx1"/>
                </a:solidFill>
                <a:latin typeface="Arial"/>
                <a:ea typeface="Arial"/>
                <a:cs typeface="Arial"/>
              </a:defRPr>
            </a:lvl8pPr>
            <a:lvl9pPr marL="3621405" defTabSz="895350">
              <a:spcBef>
                <a:spcPct val="0"/>
              </a:spcBef>
              <a:spcAft>
                <a:spcPct val="0"/>
              </a:spcAft>
              <a:buNone/>
              <a:defRPr sz="2400">
                <a:solidFill>
                  <a:schemeClr val="tx1"/>
                </a:solidFill>
                <a:latin typeface="Arial"/>
                <a:ea typeface="Arial"/>
                <a:cs typeface="Arial"/>
              </a:defRPr>
            </a:lvl9pPr>
          </a:lstStyle>
          <a:p>
            <a:pPr>
              <a:buNone/>
            </a:pPr>
            <a:r>
              <a:rPr sz="1335">
                <a:latin typeface="Arial"/>
                <a:ea typeface="Arial"/>
                <a:cs typeface="Arial"/>
              </a:rPr>
              <a:t>1Footnote</a:t>
            </a:r>
            <a:endParaRPr sz="1335" baseline="0">
              <a:latin typeface="Arial"/>
              <a:ea typeface="Arial"/>
              <a:cs typeface="Arial"/>
            </a:endParaRPr>
          </a:p>
        </p:txBody>
      </p:sp>
      <p:sp>
        <p:nvSpPr>
          <p:cNvPr id="14" name="McK 5. Source">
            <a:extLst>
              <a:ext uri="{FF2B5EF4-FFF2-40B4-BE49-F238E27FC236}">
                <a16:creationId xmlns:a16="http://schemas.microsoft.com/office/drawing/2014/main" id="{B8F3F88B-C799-4A30-A9D4-6D5DDE4DF005}"/>
              </a:ext>
            </a:extLst>
          </p:cNvPr>
          <p:cNvSpPr>
            <a:spLocks noGrp="1"/>
          </p:cNvSpPr>
          <p:nvPr/>
        </p:nvSpPr>
        <p:spPr>
          <a:xfrm>
            <a:off x="162010" y="6542157"/>
            <a:ext cx="9337975" cy="205707"/>
          </a:xfrm>
          <a:prstGeom prst="rect">
            <a:avLst/>
          </a:prstGeom>
          <a:noFill/>
          <a:ln>
            <a:noFill/>
          </a:ln>
        </p:spPr>
        <p:txBody>
          <a:bodyPr lIns="0" tIns="0" rIns="0" bIns="0" anchor="ctr">
            <a:spAutoFit/>
          </a:bodyPr>
          <a:lstStyle/>
          <a:p>
            <a:pPr marL="828675" indent="-828675" defTabSz="1217295">
              <a:buNone/>
              <a:tabLst>
                <a:tab pos="831850" algn="l"/>
              </a:tabLst>
            </a:pPr>
            <a:r>
              <a:rPr sz="1335">
                <a:solidFill>
                  <a:schemeClr val="tx1"/>
                </a:solidFill>
                <a:latin typeface="Arial"/>
                <a:ea typeface="Arial"/>
                <a:cs typeface="Arial"/>
              </a:rPr>
              <a:t>SOURCE:Source</a:t>
            </a:r>
            <a:endParaRPr sz="1335" baseline="0">
              <a:solidFill>
                <a:schemeClr val="tx1"/>
              </a:solidFill>
              <a:latin typeface="Arial"/>
              <a:ea typeface="Arial"/>
              <a:cs typeface="Arial"/>
            </a:endParaRPr>
          </a:p>
        </p:txBody>
      </p:sp>
      <p:cxnSp>
        <p:nvCxnSpPr>
          <p:cNvPr id="1058" name="AutoShape 249"/>
          <p:cNvCxnSpPr>
            <a:stCxn id="17" idx="4"/>
            <a:endCxn id="17" idx="6"/>
          </p:cNvCxnSpPr>
          <p:nvPr/>
        </p:nvCxnSpPr>
        <p:spPr>
          <a:xfrm>
            <a:off x="1976467" y="1668344"/>
            <a:ext cx="5801945" cy="0"/>
          </a:xfrm>
          <a:prstGeom prst="straightConnector1">
            <a:avLst/>
          </a:prstGeom>
          <a:ln w="9525">
            <a:solidFill>
              <a:srgbClr val="808080"/>
            </a:solidFill>
            <a:round/>
          </a:ln>
        </p:spPr>
      </p:cxnSp>
      <p:sp>
        <p:nvSpPr>
          <p:cNvPr id="17" name="AutoShape 250">
            <a:extLst>
              <a:ext uri="{FF2B5EF4-FFF2-40B4-BE49-F238E27FC236}">
                <a16:creationId xmlns:a16="http://schemas.microsoft.com/office/drawing/2014/main" id="{4436D958-8FBE-4C66-A847-1A1CB229C403}"/>
              </a:ext>
            </a:extLst>
          </p:cNvPr>
          <p:cNvSpPr>
            <a:spLocks noGrp="1"/>
          </p:cNvSpPr>
          <p:nvPr/>
        </p:nvSpPr>
        <p:spPr>
          <a:xfrm>
            <a:off x="1976467" y="911922"/>
            <a:ext cx="5801945" cy="756422"/>
          </a:xfrm>
          <a:prstGeom prst="leftRightArrow">
            <a:avLst>
              <a:gd name="adj1" fmla="val 100000"/>
              <a:gd name="adj2" fmla="val 0"/>
            </a:avLst>
          </a:prstGeom>
          <a:noFill/>
          <a:ln>
            <a:noFill/>
          </a:ln>
        </p:spPr>
        <p:txBody>
          <a:bodyPr lIns="0" tIns="0" rIns="0" bIns="18288" anchor="b">
            <a:spAutoFit/>
          </a:bodyPr>
          <a:lstStyle/>
          <a:p>
            <a:r>
              <a:rPr sz="2400" b="1">
                <a:latin typeface="Arial"/>
                <a:ea typeface="Arial"/>
                <a:cs typeface="Arial"/>
              </a:rPr>
              <a:t>Title</a:t>
            </a:r>
          </a:p>
          <a:p>
            <a:r>
              <a:rPr sz="2400">
                <a:solidFill>
                  <a:srgbClr val="808080"/>
                </a:solidFill>
                <a:latin typeface="Arial"/>
                <a:ea typeface="Arial"/>
                <a:cs typeface="Arial"/>
              </a:rPr>
              <a:t>Unitofmeasure</a:t>
            </a:r>
            <a:endParaRPr sz="2400" baseline="0">
              <a:solidFill>
                <a:srgbClr val="808080"/>
              </a:solidFill>
              <a:latin typeface="Arial"/>
              <a:ea typeface="Arial"/>
              <a:cs typeface="Arial"/>
            </a:endParaRP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Lst>
  <p:hf hdr="0" ftr="0" dt="0"/>
  <p:txStyles>
    <p:titleStyle>
      <a:lvl1pPr marL="480060" indent="0" algn="l" defTabSz="1217295">
        <a:spcBef>
          <a:spcPct val="0"/>
        </a:spcBef>
        <a:spcAft>
          <a:spcPct val="0"/>
        </a:spcAft>
        <a:buNone/>
        <a:tabLst>
          <a:tab pos="365760" algn="l"/>
        </a:tabLst>
        <a:defRPr sz="2535" b="1" i="0" baseline="0">
          <a:solidFill>
            <a:schemeClr val="tx2"/>
          </a:solidFill>
          <a:latin typeface="微软雅黑"/>
          <a:ea typeface="微软雅黑"/>
          <a:cs typeface="微软雅黑"/>
        </a:defRPr>
      </a:lvl1pPr>
      <a:lvl2pPr algn="l" defTabSz="1217295">
        <a:spcBef>
          <a:spcPct val="0"/>
        </a:spcBef>
        <a:spcAft>
          <a:spcPct val="0"/>
        </a:spcAft>
        <a:buNone/>
        <a:defRPr sz="2535" b="1">
          <a:solidFill>
            <a:schemeClr val="tx2"/>
          </a:solidFill>
          <a:latin typeface="Arial"/>
          <a:ea typeface="Arial"/>
          <a:cs typeface="Arial"/>
        </a:defRPr>
      </a:lvl2pPr>
      <a:lvl3pPr algn="l" defTabSz="1217295">
        <a:spcBef>
          <a:spcPct val="0"/>
        </a:spcBef>
        <a:spcAft>
          <a:spcPct val="0"/>
        </a:spcAft>
        <a:buNone/>
        <a:defRPr sz="2535" b="1">
          <a:solidFill>
            <a:schemeClr val="tx2"/>
          </a:solidFill>
          <a:latin typeface="Arial"/>
          <a:ea typeface="Arial"/>
          <a:cs typeface="Arial"/>
        </a:defRPr>
      </a:lvl3pPr>
      <a:lvl4pPr algn="l" defTabSz="1217295">
        <a:spcBef>
          <a:spcPct val="0"/>
        </a:spcBef>
        <a:spcAft>
          <a:spcPct val="0"/>
        </a:spcAft>
        <a:buNone/>
        <a:defRPr sz="2535" b="1">
          <a:solidFill>
            <a:schemeClr val="tx2"/>
          </a:solidFill>
          <a:latin typeface="Arial"/>
          <a:ea typeface="Arial"/>
          <a:cs typeface="Arial"/>
        </a:defRPr>
      </a:lvl4pPr>
      <a:lvl5pPr algn="l" defTabSz="1217295">
        <a:spcBef>
          <a:spcPct val="0"/>
        </a:spcBef>
        <a:spcAft>
          <a:spcPct val="0"/>
        </a:spcAft>
        <a:buNone/>
        <a:defRPr sz="2535" b="1">
          <a:solidFill>
            <a:schemeClr val="tx2"/>
          </a:solidFill>
          <a:latin typeface="Arial"/>
          <a:ea typeface="Arial"/>
          <a:cs typeface="Arial"/>
        </a:defRPr>
      </a:lvl5pPr>
      <a:lvl6pPr marL="622300" algn="l" defTabSz="1217295">
        <a:spcBef>
          <a:spcPct val="0"/>
        </a:spcBef>
        <a:spcAft>
          <a:spcPct val="0"/>
        </a:spcAft>
        <a:buNone/>
        <a:defRPr sz="2535" b="1">
          <a:solidFill>
            <a:schemeClr val="tx2"/>
          </a:solidFill>
          <a:latin typeface="Arial"/>
          <a:ea typeface="Arial"/>
          <a:cs typeface="Arial"/>
        </a:defRPr>
      </a:lvl6pPr>
      <a:lvl7pPr marL="1243965" algn="l" defTabSz="1217295">
        <a:spcBef>
          <a:spcPct val="0"/>
        </a:spcBef>
        <a:spcAft>
          <a:spcPct val="0"/>
        </a:spcAft>
        <a:buNone/>
        <a:defRPr sz="2535" b="1">
          <a:solidFill>
            <a:schemeClr val="tx2"/>
          </a:solidFill>
          <a:latin typeface="Arial"/>
          <a:ea typeface="Arial"/>
          <a:cs typeface="Arial"/>
        </a:defRPr>
      </a:lvl7pPr>
      <a:lvl8pPr marL="1866265" algn="l" defTabSz="1217295">
        <a:spcBef>
          <a:spcPct val="0"/>
        </a:spcBef>
        <a:spcAft>
          <a:spcPct val="0"/>
        </a:spcAft>
        <a:buNone/>
        <a:defRPr sz="2535" b="1">
          <a:solidFill>
            <a:schemeClr val="tx2"/>
          </a:solidFill>
          <a:latin typeface="Arial"/>
          <a:ea typeface="Arial"/>
          <a:cs typeface="Arial"/>
        </a:defRPr>
      </a:lvl8pPr>
      <a:lvl9pPr marL="2487295" algn="l" defTabSz="1217295">
        <a:spcBef>
          <a:spcPct val="0"/>
        </a:spcBef>
        <a:spcAft>
          <a:spcPct val="0"/>
        </a:spcAft>
        <a:buNone/>
        <a:defRPr sz="2535" b="1">
          <a:solidFill>
            <a:schemeClr val="tx2"/>
          </a:solidFill>
          <a:latin typeface="Arial"/>
          <a:ea typeface="Arial"/>
          <a:cs typeface="Arial"/>
        </a:defRPr>
      </a:lvl9pPr>
    </p:titleStyle>
    <p:bodyStyle>
      <a:lvl1pPr marL="0" indent="0" algn="l" defTabSz="1217295">
        <a:spcBef>
          <a:spcPct val="0"/>
        </a:spcBef>
        <a:spcAft>
          <a:spcPct val="0"/>
        </a:spcAft>
        <a:buClr>
          <a:schemeClr val="tx2"/>
        </a:buClr>
        <a:buNone/>
        <a:defRPr sz="2135" b="0" i="0" baseline="0">
          <a:solidFill>
            <a:schemeClr val="tx1"/>
          </a:solidFill>
          <a:latin typeface="微软雅黑"/>
          <a:ea typeface="微软雅黑"/>
          <a:cs typeface="微软雅黑"/>
        </a:defRPr>
      </a:lvl1pPr>
      <a:lvl2pPr marL="263525" indent="-261620" algn="l" defTabSz="1217295">
        <a:spcBef>
          <a:spcPct val="0"/>
        </a:spcBef>
        <a:spcAft>
          <a:spcPct val="0"/>
        </a:spcAft>
        <a:buClr>
          <a:schemeClr val="tx2"/>
        </a:buClr>
        <a:buSzPct val="125000"/>
        <a:buFont typeface="Arial"/>
        <a:buChar char="▪"/>
        <a:defRPr sz="2135" baseline="0">
          <a:solidFill>
            <a:schemeClr val="tx1"/>
          </a:solidFill>
          <a:latin typeface="+mn-lt"/>
          <a:ea typeface="+mn-lt"/>
          <a:cs typeface="+mn-lt"/>
        </a:defRPr>
      </a:lvl2pPr>
      <a:lvl3pPr marL="622300" indent="-356235" algn="l" defTabSz="1217295">
        <a:spcBef>
          <a:spcPct val="0"/>
        </a:spcBef>
        <a:spcAft>
          <a:spcPct val="0"/>
        </a:spcAft>
        <a:buClr>
          <a:schemeClr val="tx2"/>
        </a:buClr>
        <a:buSzPct val="120000"/>
        <a:buFont typeface="Arial"/>
        <a:buChar char="–"/>
        <a:defRPr sz="2135" baseline="0">
          <a:solidFill>
            <a:schemeClr val="tx1"/>
          </a:solidFill>
          <a:latin typeface="+mn-lt"/>
          <a:ea typeface="+mn-lt"/>
          <a:cs typeface="+mn-lt"/>
        </a:defRPr>
      </a:lvl3pPr>
      <a:lvl4pPr marL="835660" indent="-211455" algn="l" defTabSz="1217295">
        <a:spcBef>
          <a:spcPct val="0"/>
        </a:spcBef>
        <a:spcAft>
          <a:spcPct val="0"/>
        </a:spcAft>
        <a:buClr>
          <a:schemeClr val="tx2"/>
        </a:buClr>
        <a:buSzPct val="120000"/>
        <a:buFont typeface="Arial"/>
        <a:buChar char="▫"/>
        <a:defRPr sz="2135" baseline="0">
          <a:solidFill>
            <a:schemeClr val="tx1"/>
          </a:solidFill>
          <a:latin typeface="+mn-lt"/>
          <a:ea typeface="+mn-lt"/>
          <a:cs typeface="+mn-lt"/>
        </a:defRPr>
      </a:lvl4pPr>
      <a:lvl5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5pPr>
      <a:lvl6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6pPr>
      <a:lvl7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7pPr>
      <a:lvl8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8pPr>
      <a:lvl9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9pPr>
    </p:bodyStyle>
    <p:otherStyle>
      <a:lvl1pPr marL="0" algn="l" defTabSz="1243330">
        <a:buNone/>
        <a:defRPr sz="2400" kern="1200">
          <a:solidFill>
            <a:schemeClr val="tx1"/>
          </a:solidFill>
          <a:latin typeface="+mn-lt"/>
          <a:ea typeface="+mn-lt"/>
          <a:cs typeface="+mn-lt"/>
        </a:defRPr>
      </a:lvl1pPr>
      <a:lvl2pPr marL="622300" algn="l" defTabSz="1243330">
        <a:buNone/>
        <a:defRPr sz="2400" kern="1200">
          <a:solidFill>
            <a:schemeClr val="tx1"/>
          </a:solidFill>
          <a:latin typeface="+mn-lt"/>
          <a:ea typeface="+mn-lt"/>
          <a:cs typeface="+mn-lt"/>
        </a:defRPr>
      </a:lvl2pPr>
      <a:lvl3pPr marL="1243965" algn="l" defTabSz="1243330">
        <a:buNone/>
        <a:defRPr sz="2400" kern="1200">
          <a:solidFill>
            <a:schemeClr val="tx1"/>
          </a:solidFill>
          <a:latin typeface="+mn-lt"/>
          <a:ea typeface="+mn-lt"/>
          <a:cs typeface="+mn-lt"/>
        </a:defRPr>
      </a:lvl3pPr>
      <a:lvl4pPr marL="1866265" algn="l" defTabSz="1243330">
        <a:buNone/>
        <a:defRPr sz="2400" kern="1200">
          <a:solidFill>
            <a:schemeClr val="tx1"/>
          </a:solidFill>
          <a:latin typeface="+mn-lt"/>
          <a:ea typeface="+mn-lt"/>
          <a:cs typeface="+mn-lt"/>
        </a:defRPr>
      </a:lvl4pPr>
      <a:lvl5pPr marL="2487295" algn="l" defTabSz="1243330">
        <a:buNone/>
        <a:defRPr sz="2400" kern="1200">
          <a:solidFill>
            <a:schemeClr val="tx1"/>
          </a:solidFill>
          <a:latin typeface="+mn-lt"/>
          <a:ea typeface="+mn-lt"/>
          <a:cs typeface="+mn-lt"/>
        </a:defRPr>
      </a:lvl5pPr>
      <a:lvl6pPr marL="3109595" algn="l" defTabSz="1243330">
        <a:buNone/>
        <a:defRPr sz="2400" kern="1200">
          <a:solidFill>
            <a:schemeClr val="tx1"/>
          </a:solidFill>
          <a:latin typeface="+mn-lt"/>
          <a:ea typeface="+mn-lt"/>
          <a:cs typeface="+mn-lt"/>
        </a:defRPr>
      </a:lvl6pPr>
      <a:lvl7pPr marL="3731895" algn="l" defTabSz="1243330">
        <a:buNone/>
        <a:defRPr sz="2400" kern="1200">
          <a:solidFill>
            <a:schemeClr val="tx1"/>
          </a:solidFill>
          <a:latin typeface="+mn-lt"/>
          <a:ea typeface="+mn-lt"/>
          <a:cs typeface="+mn-lt"/>
        </a:defRPr>
      </a:lvl7pPr>
      <a:lvl8pPr marL="4353560" algn="l" defTabSz="1243330">
        <a:buNone/>
        <a:defRPr sz="2400" kern="1200">
          <a:solidFill>
            <a:schemeClr val="tx1"/>
          </a:solidFill>
          <a:latin typeface="+mn-lt"/>
          <a:ea typeface="+mn-lt"/>
          <a:cs typeface="+mn-lt"/>
        </a:defRPr>
      </a:lvl8pPr>
      <a:lvl9pPr marL="4975860" algn="l" defTabSz="1243330">
        <a:buNone/>
        <a:defRPr sz="2400" kern="12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hidden="1">
            <a:extLst>
              <a:ext uri="{FF2B5EF4-FFF2-40B4-BE49-F238E27FC236}">
                <a16:creationId xmlns:a16="http://schemas.microsoft.com/office/drawing/2014/main" id="{4BDA1356-8D46-4A3B-9953-589D22304F43}"/>
              </a:ext>
            </a:extLst>
          </p:cNvPr>
          <p:cNvSpPr>
            <a:spLocks noGrp="1"/>
          </p:cNvSpPr>
          <p:nvPr/>
        </p:nvSpPr>
        <p:spPr>
          <a:xfrm>
            <a:off x="1" y="1"/>
            <a:ext cx="158772" cy="158751"/>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marL="0" lvl="0" indent="0" algn="ctr">
              <a:buNone/>
            </a:pPr>
            <a:endParaRPr sz="2535" b="1" i="0" baseline="0">
              <a:solidFill>
                <a:schemeClr val="tx1"/>
              </a:solidFill>
              <a:latin typeface="Arial"/>
              <a:ea typeface="Arial"/>
              <a:cs typeface="Arial"/>
            </a:endParaRPr>
          </a:p>
        </p:txBody>
      </p:sp>
      <p:sp>
        <p:nvSpPr>
          <p:cNvPr id="3" name="矩形 2" hidden="1">
            <a:extLst>
              <a:ext uri="{FF2B5EF4-FFF2-40B4-BE49-F238E27FC236}">
                <a16:creationId xmlns:a16="http://schemas.microsoft.com/office/drawing/2014/main" id="{C92D3832-C421-45E8-B9ED-8CA4A26B5EFB}"/>
              </a:ext>
            </a:extLst>
          </p:cNvPr>
          <p:cNvSpPr>
            <a:spLocks noGrp="1"/>
          </p:cNvSpPr>
          <p:nvPr/>
        </p:nvSpPr>
        <p:spPr>
          <a:xfrm>
            <a:off x="1" y="1"/>
            <a:ext cx="158772" cy="158751"/>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anchor="ctr">
            <a:noAutofit/>
          </a:bodyPr>
          <a:lstStyle/>
          <a:p>
            <a:pPr marL="0" lvl="0" indent="0" algn="ctr">
              <a:lnSpc>
                <a:spcPct val="100000"/>
              </a:lnSpc>
              <a:spcBef>
                <a:spcPct val="0"/>
              </a:spcBef>
              <a:spcAft>
                <a:spcPct val="0"/>
              </a:spcAft>
              <a:buNone/>
            </a:pPr>
            <a:endParaRPr sz="2535" b="1" i="0" baseline="0">
              <a:solidFill>
                <a:schemeClr val="tx1"/>
              </a:solidFill>
              <a:latin typeface="Arial"/>
              <a:ea typeface="Arial"/>
              <a:cs typeface="Arial"/>
            </a:endParaRPr>
          </a:p>
        </p:txBody>
      </p:sp>
      <p:sp>
        <p:nvSpPr>
          <p:cNvPr id="18" name="矩形 22">
            <a:extLst>
              <a:ext uri="{FF2B5EF4-FFF2-40B4-BE49-F238E27FC236}">
                <a16:creationId xmlns:a16="http://schemas.microsoft.com/office/drawing/2014/main" id="{D5E3D75C-81BC-4048-B2CE-55246B97F482}"/>
              </a:ext>
            </a:extLst>
          </p:cNvPr>
          <p:cNvSpPr>
            <a:spLocks noGrp="1"/>
          </p:cNvSpPr>
          <p:nvPr/>
        </p:nvSpPr>
        <p:spPr>
          <a:xfrm>
            <a:off x="0" y="0"/>
            <a:ext cx="12193588" cy="779280"/>
          </a:xfrm>
          <a:prstGeom prst="rect">
            <a:avLst/>
          </a:prstGeom>
          <a:solidFill>
            <a:srgbClr val="E6F2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600">
              <a:latin typeface="Arial"/>
              <a:ea typeface="Arial"/>
              <a:cs typeface="Arial"/>
            </a:endParaRPr>
          </a:p>
        </p:txBody>
      </p:sp>
      <p:sp>
        <p:nvSpPr>
          <p:cNvPr id="1033" name="doc id">
            <a:extLst>
              <a:ext uri="{FF2B5EF4-FFF2-40B4-BE49-F238E27FC236}">
                <a16:creationId xmlns:a16="http://schemas.microsoft.com/office/drawing/2014/main" id="{D929BB67-7D80-4377-893B-D9A8CF576BC6}"/>
              </a:ext>
            </a:extLst>
          </p:cNvPr>
          <p:cNvSpPr>
            <a:spLocks noGrp="1"/>
          </p:cNvSpPr>
          <p:nvPr/>
        </p:nvSpPr>
        <p:spPr>
          <a:xfrm>
            <a:off x="10996911" y="37255"/>
            <a:ext cx="894268" cy="124720"/>
          </a:xfrm>
          <a:prstGeom prst="rect">
            <a:avLst/>
          </a:prstGeom>
          <a:noFill/>
          <a:ln>
            <a:noFill/>
          </a:ln>
        </p:spPr>
        <p:txBody>
          <a:bodyPr wrap="none" lIns="0" tIns="0" rIns="0" bIns="0"/>
          <a:lstStyle/>
          <a:p>
            <a:pPr algn="r" defTabSz="1217295">
              <a:buNone/>
            </a:pPr>
            <a:endParaRPr sz="1065" baseline="0">
              <a:solidFill>
                <a:srgbClr val="000000"/>
              </a:solidFill>
              <a:latin typeface="Arial"/>
              <a:ea typeface="Arial"/>
              <a:cs typeface="Arial"/>
            </a:endParaRPr>
          </a:p>
        </p:txBody>
      </p:sp>
      <p:sp>
        <p:nvSpPr>
          <p:cNvPr id="1036" name="Rectangle 286">
            <a:extLst>
              <a:ext uri="{FF2B5EF4-FFF2-40B4-BE49-F238E27FC236}">
                <a16:creationId xmlns:a16="http://schemas.microsoft.com/office/drawing/2014/main" id="{0CD56B24-6427-4C85-92CF-B8D88D3973C6}"/>
              </a:ext>
            </a:extLst>
          </p:cNvPr>
          <p:cNvSpPr>
            <a:spLocks noGrp="1"/>
          </p:cNvSpPr>
          <p:nvPr>
            <p:ph type="body" idx="1"/>
          </p:nvPr>
        </p:nvSpPr>
        <p:spPr>
          <a:xfrm>
            <a:off x="1976465" y="1990671"/>
            <a:ext cx="5853786" cy="328295"/>
          </a:xfrm>
          <a:prstGeom prst="rect">
            <a:avLst/>
          </a:prstGeom>
          <a:noFill/>
          <a:ln w="9525">
            <a:noFill/>
          </a:ln>
        </p:spPr>
        <p:txBody>
          <a:bodyPr vert="horz" wrap="square" lIns="0" tIns="0" rIns="0" bIns="0" anchor="t">
            <a:spAutoFit/>
          </a:bodyPr>
          <a:lstStyle/>
          <a:p>
            <a:pPr lvl="0">
              <a:buNone/>
            </a:pPr>
            <a:r>
              <a:t>Text</a:t>
            </a:r>
          </a:p>
        </p:txBody>
      </p:sp>
      <p:sp>
        <p:nvSpPr>
          <p:cNvPr id="19" name="Title Placeholder 2">
            <a:extLst>
              <a:ext uri="{FF2B5EF4-FFF2-40B4-BE49-F238E27FC236}">
                <a16:creationId xmlns:a16="http://schemas.microsoft.com/office/drawing/2014/main" id="{DC6BD2D9-8E3B-4F86-B7FB-9A72E5D02633}"/>
              </a:ext>
            </a:extLst>
          </p:cNvPr>
          <p:cNvSpPr>
            <a:spLocks noGrp="1"/>
          </p:cNvSpPr>
          <p:nvPr>
            <p:ph type="title"/>
          </p:nvPr>
        </p:nvSpPr>
        <p:spPr>
          <a:xfrm>
            <a:off x="162008" y="234866"/>
            <a:ext cx="11727011" cy="389851"/>
          </a:xfrm>
          <a:prstGeom prst="rect">
            <a:avLst/>
          </a:prstGeom>
          <a:noFill/>
          <a:ln>
            <a:noFill/>
          </a:ln>
        </p:spPr>
        <p:txBody>
          <a:bodyPr vert="horz" wrap="square" lIns="0" tIns="0" rIns="0" bIns="0" anchor="t">
            <a:spAutoFit/>
          </a:bodyPr>
          <a:lstStyle/>
          <a:p>
            <a:pPr lvl="0">
              <a:buNone/>
            </a:pPr>
            <a:r>
              <a:t>Click to edit Master title style</a:t>
            </a:r>
          </a:p>
        </p:txBody>
      </p:sp>
      <p:sp>
        <p:nvSpPr>
          <p:cNvPr id="10" name="McK 1. On-page tracker" hidden="1">
            <a:extLst>
              <a:ext uri="{FF2B5EF4-FFF2-40B4-BE49-F238E27FC236}">
                <a16:creationId xmlns:a16="http://schemas.microsoft.com/office/drawing/2014/main" id="{9A226F43-E0A9-489F-9782-81999843627F}"/>
              </a:ext>
            </a:extLst>
          </p:cNvPr>
          <p:cNvSpPr>
            <a:spLocks noGrp="1"/>
          </p:cNvSpPr>
          <p:nvPr/>
        </p:nvSpPr>
        <p:spPr>
          <a:xfrm>
            <a:off x="149179" y="27538"/>
            <a:ext cx="1171949" cy="287002"/>
          </a:xfrm>
          <a:prstGeom prst="rect">
            <a:avLst/>
          </a:prstGeom>
          <a:noFill/>
          <a:ln>
            <a:noFill/>
          </a:ln>
        </p:spPr>
        <p:txBody>
          <a:bodyPr wrap="none" lIns="0" tIns="0" rIns="0" bIns="0">
            <a:spAutoFit/>
          </a:bodyPr>
          <a:lstStyle/>
          <a:p>
            <a:r>
              <a:rPr sz="1865">
                <a:solidFill>
                  <a:srgbClr val="808080"/>
                </a:solidFill>
                <a:latin typeface="Arial"/>
                <a:ea typeface="Arial"/>
                <a:cs typeface="Arial"/>
              </a:rPr>
              <a:t>TRACKER</a:t>
            </a:r>
          </a:p>
        </p:txBody>
      </p:sp>
      <p:sp>
        <p:nvSpPr>
          <p:cNvPr id="11" name="McK 3. Unit of measure" hidden="1">
            <a:extLst>
              <a:ext uri="{FF2B5EF4-FFF2-40B4-BE49-F238E27FC236}">
                <a16:creationId xmlns:a16="http://schemas.microsoft.com/office/drawing/2014/main" id="{061366B1-C056-4688-A011-8BA50B9DF8AE}"/>
              </a:ext>
            </a:extLst>
          </p:cNvPr>
          <p:cNvSpPr>
            <a:spLocks noGrp="1"/>
          </p:cNvSpPr>
          <p:nvPr/>
        </p:nvSpPr>
        <p:spPr>
          <a:xfrm>
            <a:off x="162008" y="542619"/>
            <a:ext cx="11727011" cy="328551"/>
          </a:xfrm>
          <a:prstGeom prst="rect">
            <a:avLst/>
          </a:prstGeom>
          <a:noFill/>
          <a:ln>
            <a:noFill/>
          </a:ln>
        </p:spPr>
        <p:txBody>
          <a:bodyPr wrap="square" lIns="0" tIns="0" rIns="0" bIns="0">
            <a:spAutoFit/>
          </a:bodyPr>
          <a:lstStyle>
            <a:lvl1pPr defTabSz="895350">
              <a:buNone/>
              <a:defRPr sz="2400">
                <a:solidFill>
                  <a:schemeClr val="tx1"/>
                </a:solidFill>
                <a:latin typeface="Arial"/>
                <a:ea typeface="Arial"/>
                <a:cs typeface="Arial"/>
              </a:defRPr>
            </a:lvl1pPr>
            <a:lvl2pPr marL="447675" defTabSz="895350">
              <a:buNone/>
              <a:defRPr sz="2400">
                <a:solidFill>
                  <a:schemeClr val="tx1"/>
                </a:solidFill>
                <a:latin typeface="Arial"/>
                <a:ea typeface="Arial"/>
                <a:cs typeface="Arial"/>
              </a:defRPr>
            </a:lvl2pPr>
            <a:lvl3pPr marL="895350" defTabSz="895350">
              <a:buNone/>
              <a:defRPr sz="2400">
                <a:solidFill>
                  <a:schemeClr val="tx1"/>
                </a:solidFill>
                <a:latin typeface="Arial"/>
                <a:ea typeface="Arial"/>
                <a:cs typeface="Arial"/>
              </a:defRPr>
            </a:lvl3pPr>
            <a:lvl4pPr marL="1344930" defTabSz="895350">
              <a:buNone/>
              <a:defRPr sz="2400">
                <a:solidFill>
                  <a:schemeClr val="tx1"/>
                </a:solidFill>
                <a:latin typeface="Arial"/>
                <a:ea typeface="Arial"/>
                <a:cs typeface="Arial"/>
              </a:defRPr>
            </a:lvl4pPr>
            <a:lvl5pPr marL="1792605" defTabSz="895350">
              <a:buNone/>
              <a:defRPr sz="2400">
                <a:solidFill>
                  <a:schemeClr val="tx1"/>
                </a:solidFill>
                <a:latin typeface="Arial"/>
                <a:ea typeface="Arial"/>
                <a:cs typeface="Arial"/>
              </a:defRPr>
            </a:lvl5pPr>
            <a:lvl6pPr marL="2249805" defTabSz="895350">
              <a:spcBef>
                <a:spcPct val="0"/>
              </a:spcBef>
              <a:spcAft>
                <a:spcPct val="0"/>
              </a:spcAft>
              <a:buNone/>
              <a:defRPr sz="2400">
                <a:solidFill>
                  <a:schemeClr val="tx1"/>
                </a:solidFill>
                <a:latin typeface="Arial"/>
                <a:ea typeface="Arial"/>
                <a:cs typeface="Arial"/>
              </a:defRPr>
            </a:lvl6pPr>
            <a:lvl7pPr marL="2707005" defTabSz="895350">
              <a:spcBef>
                <a:spcPct val="0"/>
              </a:spcBef>
              <a:spcAft>
                <a:spcPct val="0"/>
              </a:spcAft>
              <a:buNone/>
              <a:defRPr sz="2400">
                <a:solidFill>
                  <a:schemeClr val="tx1"/>
                </a:solidFill>
                <a:latin typeface="Arial"/>
                <a:ea typeface="Arial"/>
                <a:cs typeface="Arial"/>
              </a:defRPr>
            </a:lvl7pPr>
            <a:lvl8pPr marL="3164205" defTabSz="895350">
              <a:spcBef>
                <a:spcPct val="0"/>
              </a:spcBef>
              <a:spcAft>
                <a:spcPct val="0"/>
              </a:spcAft>
              <a:buNone/>
              <a:defRPr sz="2400">
                <a:solidFill>
                  <a:schemeClr val="tx1"/>
                </a:solidFill>
                <a:latin typeface="Arial"/>
                <a:ea typeface="Arial"/>
                <a:cs typeface="Arial"/>
              </a:defRPr>
            </a:lvl8pPr>
            <a:lvl9pPr marL="3621405" defTabSz="895350">
              <a:spcBef>
                <a:spcPct val="0"/>
              </a:spcBef>
              <a:spcAft>
                <a:spcPct val="0"/>
              </a:spcAft>
              <a:buNone/>
              <a:defRPr sz="2400">
                <a:solidFill>
                  <a:schemeClr val="tx1"/>
                </a:solidFill>
                <a:latin typeface="Arial"/>
                <a:ea typeface="Arial"/>
                <a:cs typeface="Arial"/>
              </a:defRPr>
            </a:lvl9pPr>
          </a:lstStyle>
          <a:p>
            <a:pPr>
              <a:buNone/>
            </a:pPr>
            <a:r>
              <a:rPr sz="2135">
                <a:solidFill>
                  <a:srgbClr val="808080"/>
                </a:solidFill>
                <a:latin typeface="Arial"/>
                <a:ea typeface="Arial"/>
                <a:cs typeface="Arial"/>
              </a:rPr>
              <a:t>Unitofmeasure</a:t>
            </a:r>
            <a:endParaRPr sz="2135" baseline="0">
              <a:solidFill>
                <a:srgbClr val="808080"/>
              </a:solidFill>
              <a:latin typeface="Arial"/>
              <a:ea typeface="Arial"/>
              <a:cs typeface="Arial"/>
            </a:endParaRPr>
          </a:p>
        </p:txBody>
      </p:sp>
      <p:sp>
        <p:nvSpPr>
          <p:cNvPr id="13" name="McK 4. Footnote">
            <a:extLst>
              <a:ext uri="{FF2B5EF4-FFF2-40B4-BE49-F238E27FC236}">
                <a16:creationId xmlns:a16="http://schemas.microsoft.com/office/drawing/2014/main" id="{39C65982-F7DD-4EA4-9887-DD706FA07763}"/>
              </a:ext>
            </a:extLst>
          </p:cNvPr>
          <p:cNvSpPr>
            <a:spLocks noGrp="1"/>
          </p:cNvSpPr>
          <p:nvPr/>
        </p:nvSpPr>
        <p:spPr>
          <a:xfrm>
            <a:off x="162009" y="6153414"/>
            <a:ext cx="11631968" cy="205707"/>
          </a:xfrm>
          <a:prstGeom prst="rect">
            <a:avLst/>
          </a:prstGeom>
          <a:noFill/>
          <a:ln>
            <a:noFill/>
          </a:ln>
        </p:spPr>
        <p:txBody>
          <a:bodyPr lIns="0" tIns="0" rIns="0" bIns="0" anchor="b">
            <a:spAutoFit/>
          </a:bodyPr>
          <a:lstStyle>
            <a:lvl1pPr marL="104775" indent="-104775" defTabSz="895350">
              <a:buNone/>
              <a:defRPr sz="2400">
                <a:solidFill>
                  <a:schemeClr val="tx1"/>
                </a:solidFill>
                <a:latin typeface="Arial"/>
                <a:ea typeface="Arial"/>
                <a:cs typeface="Arial"/>
              </a:defRPr>
            </a:lvl1pPr>
            <a:lvl2pPr marL="1031875" defTabSz="895350">
              <a:buNone/>
              <a:defRPr sz="2400">
                <a:solidFill>
                  <a:schemeClr val="tx1"/>
                </a:solidFill>
                <a:latin typeface="Arial"/>
                <a:ea typeface="Arial"/>
                <a:cs typeface="Arial"/>
              </a:defRPr>
            </a:lvl2pPr>
            <a:lvl3pPr marL="1217930" defTabSz="895350">
              <a:buNone/>
              <a:defRPr sz="2400">
                <a:solidFill>
                  <a:schemeClr val="tx1"/>
                </a:solidFill>
                <a:latin typeface="Arial"/>
                <a:ea typeface="Arial"/>
                <a:cs typeface="Arial"/>
              </a:defRPr>
            </a:lvl3pPr>
            <a:lvl4pPr marL="1405255" defTabSz="895350">
              <a:buNone/>
              <a:defRPr sz="2400">
                <a:solidFill>
                  <a:schemeClr val="tx1"/>
                </a:solidFill>
                <a:latin typeface="Arial"/>
                <a:ea typeface="Arial"/>
                <a:cs typeface="Arial"/>
              </a:defRPr>
            </a:lvl4pPr>
            <a:lvl5pPr marL="1792605" defTabSz="895350">
              <a:buNone/>
              <a:defRPr sz="2400">
                <a:solidFill>
                  <a:schemeClr val="tx1"/>
                </a:solidFill>
                <a:latin typeface="Arial"/>
                <a:ea typeface="Arial"/>
                <a:cs typeface="Arial"/>
              </a:defRPr>
            </a:lvl5pPr>
            <a:lvl6pPr marL="2249805" defTabSz="895350">
              <a:spcBef>
                <a:spcPct val="0"/>
              </a:spcBef>
              <a:spcAft>
                <a:spcPct val="0"/>
              </a:spcAft>
              <a:buNone/>
              <a:defRPr sz="2400">
                <a:solidFill>
                  <a:schemeClr val="tx1"/>
                </a:solidFill>
                <a:latin typeface="Arial"/>
                <a:ea typeface="Arial"/>
                <a:cs typeface="Arial"/>
              </a:defRPr>
            </a:lvl6pPr>
            <a:lvl7pPr marL="2707005" defTabSz="895350">
              <a:spcBef>
                <a:spcPct val="0"/>
              </a:spcBef>
              <a:spcAft>
                <a:spcPct val="0"/>
              </a:spcAft>
              <a:buNone/>
              <a:defRPr sz="2400">
                <a:solidFill>
                  <a:schemeClr val="tx1"/>
                </a:solidFill>
                <a:latin typeface="Arial"/>
                <a:ea typeface="Arial"/>
                <a:cs typeface="Arial"/>
              </a:defRPr>
            </a:lvl7pPr>
            <a:lvl8pPr marL="3164205" defTabSz="895350">
              <a:spcBef>
                <a:spcPct val="0"/>
              </a:spcBef>
              <a:spcAft>
                <a:spcPct val="0"/>
              </a:spcAft>
              <a:buNone/>
              <a:defRPr sz="2400">
                <a:solidFill>
                  <a:schemeClr val="tx1"/>
                </a:solidFill>
                <a:latin typeface="Arial"/>
                <a:ea typeface="Arial"/>
                <a:cs typeface="Arial"/>
              </a:defRPr>
            </a:lvl8pPr>
            <a:lvl9pPr marL="3621405" defTabSz="895350">
              <a:spcBef>
                <a:spcPct val="0"/>
              </a:spcBef>
              <a:spcAft>
                <a:spcPct val="0"/>
              </a:spcAft>
              <a:buNone/>
              <a:defRPr sz="2400">
                <a:solidFill>
                  <a:schemeClr val="tx1"/>
                </a:solidFill>
                <a:latin typeface="Arial"/>
                <a:ea typeface="Arial"/>
                <a:cs typeface="Arial"/>
              </a:defRPr>
            </a:lvl9pPr>
          </a:lstStyle>
          <a:p>
            <a:pPr>
              <a:buNone/>
            </a:pPr>
            <a:r>
              <a:rPr sz="1335">
                <a:latin typeface="Arial"/>
                <a:ea typeface="Arial"/>
                <a:cs typeface="Arial"/>
              </a:rPr>
              <a:t>1Footnote</a:t>
            </a:r>
            <a:endParaRPr sz="1335" baseline="0">
              <a:latin typeface="Arial"/>
              <a:ea typeface="Arial"/>
              <a:cs typeface="Arial"/>
            </a:endParaRPr>
          </a:p>
        </p:txBody>
      </p:sp>
      <p:sp>
        <p:nvSpPr>
          <p:cNvPr id="14" name="McK 5. Source">
            <a:extLst>
              <a:ext uri="{FF2B5EF4-FFF2-40B4-BE49-F238E27FC236}">
                <a16:creationId xmlns:a16="http://schemas.microsoft.com/office/drawing/2014/main" id="{059D94BE-A5B6-4548-8E0A-7F5B170ABFB7}"/>
              </a:ext>
            </a:extLst>
          </p:cNvPr>
          <p:cNvSpPr>
            <a:spLocks noGrp="1"/>
          </p:cNvSpPr>
          <p:nvPr/>
        </p:nvSpPr>
        <p:spPr>
          <a:xfrm>
            <a:off x="162009" y="6542153"/>
            <a:ext cx="9337975" cy="205707"/>
          </a:xfrm>
          <a:prstGeom prst="rect">
            <a:avLst/>
          </a:prstGeom>
          <a:noFill/>
          <a:ln>
            <a:noFill/>
          </a:ln>
        </p:spPr>
        <p:txBody>
          <a:bodyPr lIns="0" tIns="0" rIns="0" bIns="0" anchor="ctr">
            <a:spAutoFit/>
          </a:bodyPr>
          <a:lstStyle/>
          <a:p>
            <a:pPr marL="828675" indent="-828675" defTabSz="1217295">
              <a:buNone/>
              <a:tabLst>
                <a:tab pos="831850" algn="l"/>
              </a:tabLst>
            </a:pPr>
            <a:r>
              <a:rPr sz="1335">
                <a:solidFill>
                  <a:schemeClr val="tx1"/>
                </a:solidFill>
                <a:latin typeface="Arial"/>
                <a:ea typeface="Arial"/>
                <a:cs typeface="Arial"/>
              </a:rPr>
              <a:t>SOURCE:Source</a:t>
            </a:r>
            <a:endParaRPr sz="1335" baseline="0">
              <a:solidFill>
                <a:schemeClr val="tx1"/>
              </a:solidFill>
              <a:latin typeface="Arial"/>
              <a:ea typeface="Arial"/>
              <a:cs typeface="Arial"/>
            </a:endParaRPr>
          </a:p>
        </p:txBody>
      </p:sp>
      <p:cxnSp>
        <p:nvCxnSpPr>
          <p:cNvPr id="1058" name="AutoShape 249"/>
          <p:cNvCxnSpPr>
            <a:stCxn id="17" idx="4"/>
            <a:endCxn id="17" idx="6"/>
          </p:cNvCxnSpPr>
          <p:nvPr/>
        </p:nvCxnSpPr>
        <p:spPr>
          <a:xfrm>
            <a:off x="1976466" y="1668343"/>
            <a:ext cx="5801945" cy="0"/>
          </a:xfrm>
          <a:prstGeom prst="straightConnector1">
            <a:avLst/>
          </a:prstGeom>
          <a:ln w="9525">
            <a:solidFill>
              <a:srgbClr val="808080"/>
            </a:solidFill>
            <a:round/>
          </a:ln>
        </p:spPr>
      </p:cxnSp>
      <p:sp>
        <p:nvSpPr>
          <p:cNvPr id="17" name="AutoShape 250">
            <a:extLst>
              <a:ext uri="{FF2B5EF4-FFF2-40B4-BE49-F238E27FC236}">
                <a16:creationId xmlns:a16="http://schemas.microsoft.com/office/drawing/2014/main" id="{07374648-D11A-4B0B-A206-39ED1F3E8114}"/>
              </a:ext>
            </a:extLst>
          </p:cNvPr>
          <p:cNvSpPr>
            <a:spLocks noGrp="1"/>
          </p:cNvSpPr>
          <p:nvPr/>
        </p:nvSpPr>
        <p:spPr>
          <a:xfrm>
            <a:off x="1976466" y="911921"/>
            <a:ext cx="5801945" cy="756422"/>
          </a:xfrm>
          <a:prstGeom prst="leftRightArrow">
            <a:avLst>
              <a:gd name="adj1" fmla="val 100000"/>
              <a:gd name="adj2" fmla="val 0"/>
            </a:avLst>
          </a:prstGeom>
          <a:noFill/>
          <a:ln>
            <a:noFill/>
          </a:ln>
        </p:spPr>
        <p:txBody>
          <a:bodyPr lIns="0" tIns="0" rIns="0" bIns="18288" anchor="b">
            <a:spAutoFit/>
          </a:bodyPr>
          <a:lstStyle/>
          <a:p>
            <a:r>
              <a:rPr sz="2400" b="1">
                <a:latin typeface="Arial"/>
                <a:ea typeface="Arial"/>
                <a:cs typeface="Arial"/>
              </a:rPr>
              <a:t>Title</a:t>
            </a:r>
          </a:p>
          <a:p>
            <a:r>
              <a:rPr sz="2400">
                <a:solidFill>
                  <a:srgbClr val="808080"/>
                </a:solidFill>
                <a:latin typeface="Arial"/>
                <a:ea typeface="Arial"/>
                <a:cs typeface="Arial"/>
              </a:rPr>
              <a:t>Unitofmeasure</a:t>
            </a:r>
            <a:endParaRPr sz="2400" baseline="0">
              <a:solidFill>
                <a:srgbClr val="808080"/>
              </a:solidFill>
              <a:latin typeface="Arial"/>
              <a:ea typeface="Arial"/>
              <a:cs typeface="Arial"/>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marL="480060" indent="0" algn="l" defTabSz="1217295">
        <a:spcBef>
          <a:spcPct val="0"/>
        </a:spcBef>
        <a:spcAft>
          <a:spcPct val="0"/>
        </a:spcAft>
        <a:buNone/>
        <a:tabLst>
          <a:tab pos="365760" algn="l"/>
        </a:tabLst>
        <a:defRPr sz="2535" b="1" i="0" baseline="0">
          <a:solidFill>
            <a:schemeClr val="tx2"/>
          </a:solidFill>
          <a:latin typeface="微软雅黑"/>
          <a:ea typeface="微软雅黑"/>
          <a:cs typeface="微软雅黑"/>
        </a:defRPr>
      </a:lvl1pPr>
      <a:lvl2pPr algn="l" defTabSz="1217295">
        <a:spcBef>
          <a:spcPct val="0"/>
        </a:spcBef>
        <a:spcAft>
          <a:spcPct val="0"/>
        </a:spcAft>
        <a:buNone/>
        <a:defRPr sz="2535" b="1">
          <a:solidFill>
            <a:schemeClr val="tx2"/>
          </a:solidFill>
          <a:latin typeface="Arial"/>
          <a:ea typeface="Arial"/>
          <a:cs typeface="Arial"/>
        </a:defRPr>
      </a:lvl2pPr>
      <a:lvl3pPr algn="l" defTabSz="1217295">
        <a:spcBef>
          <a:spcPct val="0"/>
        </a:spcBef>
        <a:spcAft>
          <a:spcPct val="0"/>
        </a:spcAft>
        <a:buNone/>
        <a:defRPr sz="2535" b="1">
          <a:solidFill>
            <a:schemeClr val="tx2"/>
          </a:solidFill>
          <a:latin typeface="Arial"/>
          <a:ea typeface="Arial"/>
          <a:cs typeface="Arial"/>
        </a:defRPr>
      </a:lvl3pPr>
      <a:lvl4pPr algn="l" defTabSz="1217295">
        <a:spcBef>
          <a:spcPct val="0"/>
        </a:spcBef>
        <a:spcAft>
          <a:spcPct val="0"/>
        </a:spcAft>
        <a:buNone/>
        <a:defRPr sz="2535" b="1">
          <a:solidFill>
            <a:schemeClr val="tx2"/>
          </a:solidFill>
          <a:latin typeface="Arial"/>
          <a:ea typeface="Arial"/>
          <a:cs typeface="Arial"/>
        </a:defRPr>
      </a:lvl4pPr>
      <a:lvl5pPr algn="l" defTabSz="1217295">
        <a:spcBef>
          <a:spcPct val="0"/>
        </a:spcBef>
        <a:spcAft>
          <a:spcPct val="0"/>
        </a:spcAft>
        <a:buNone/>
        <a:defRPr sz="2535" b="1">
          <a:solidFill>
            <a:schemeClr val="tx2"/>
          </a:solidFill>
          <a:latin typeface="Arial"/>
          <a:ea typeface="Arial"/>
          <a:cs typeface="Arial"/>
        </a:defRPr>
      </a:lvl5pPr>
      <a:lvl6pPr marL="622300" algn="l" defTabSz="1217295">
        <a:spcBef>
          <a:spcPct val="0"/>
        </a:spcBef>
        <a:spcAft>
          <a:spcPct val="0"/>
        </a:spcAft>
        <a:buNone/>
        <a:defRPr sz="2535" b="1">
          <a:solidFill>
            <a:schemeClr val="tx2"/>
          </a:solidFill>
          <a:latin typeface="Arial"/>
          <a:ea typeface="Arial"/>
          <a:cs typeface="Arial"/>
        </a:defRPr>
      </a:lvl6pPr>
      <a:lvl7pPr marL="1243965" algn="l" defTabSz="1217295">
        <a:spcBef>
          <a:spcPct val="0"/>
        </a:spcBef>
        <a:spcAft>
          <a:spcPct val="0"/>
        </a:spcAft>
        <a:buNone/>
        <a:defRPr sz="2535" b="1">
          <a:solidFill>
            <a:schemeClr val="tx2"/>
          </a:solidFill>
          <a:latin typeface="Arial"/>
          <a:ea typeface="Arial"/>
          <a:cs typeface="Arial"/>
        </a:defRPr>
      </a:lvl7pPr>
      <a:lvl8pPr marL="1866265" algn="l" defTabSz="1217295">
        <a:spcBef>
          <a:spcPct val="0"/>
        </a:spcBef>
        <a:spcAft>
          <a:spcPct val="0"/>
        </a:spcAft>
        <a:buNone/>
        <a:defRPr sz="2535" b="1">
          <a:solidFill>
            <a:schemeClr val="tx2"/>
          </a:solidFill>
          <a:latin typeface="Arial"/>
          <a:ea typeface="Arial"/>
          <a:cs typeface="Arial"/>
        </a:defRPr>
      </a:lvl8pPr>
      <a:lvl9pPr marL="2487295" algn="l" defTabSz="1217295">
        <a:spcBef>
          <a:spcPct val="0"/>
        </a:spcBef>
        <a:spcAft>
          <a:spcPct val="0"/>
        </a:spcAft>
        <a:buNone/>
        <a:defRPr sz="2535" b="1">
          <a:solidFill>
            <a:schemeClr val="tx2"/>
          </a:solidFill>
          <a:latin typeface="Arial"/>
          <a:ea typeface="Arial"/>
          <a:cs typeface="Arial"/>
        </a:defRPr>
      </a:lvl9pPr>
    </p:titleStyle>
    <p:bodyStyle>
      <a:lvl1pPr marL="0" indent="0" algn="l" defTabSz="1217295">
        <a:spcBef>
          <a:spcPct val="0"/>
        </a:spcBef>
        <a:spcAft>
          <a:spcPct val="0"/>
        </a:spcAft>
        <a:buClr>
          <a:schemeClr val="tx2"/>
        </a:buClr>
        <a:buNone/>
        <a:defRPr sz="2135" b="0" i="0" baseline="0">
          <a:solidFill>
            <a:schemeClr val="tx1"/>
          </a:solidFill>
          <a:latin typeface="微软雅黑"/>
          <a:ea typeface="微软雅黑"/>
          <a:cs typeface="微软雅黑"/>
        </a:defRPr>
      </a:lvl1pPr>
      <a:lvl2pPr marL="263525" indent="-261620" algn="l" defTabSz="1217295">
        <a:spcBef>
          <a:spcPct val="0"/>
        </a:spcBef>
        <a:spcAft>
          <a:spcPct val="0"/>
        </a:spcAft>
        <a:buClr>
          <a:schemeClr val="tx2"/>
        </a:buClr>
        <a:buSzPct val="125000"/>
        <a:buFont typeface="Arial"/>
        <a:buChar char="▪"/>
        <a:defRPr sz="2135" baseline="0">
          <a:solidFill>
            <a:schemeClr val="tx1"/>
          </a:solidFill>
          <a:latin typeface="+mn-lt"/>
          <a:ea typeface="+mn-lt"/>
          <a:cs typeface="+mn-lt"/>
        </a:defRPr>
      </a:lvl2pPr>
      <a:lvl3pPr marL="622300" indent="-356235" algn="l" defTabSz="1217295">
        <a:spcBef>
          <a:spcPct val="0"/>
        </a:spcBef>
        <a:spcAft>
          <a:spcPct val="0"/>
        </a:spcAft>
        <a:buClr>
          <a:schemeClr val="tx2"/>
        </a:buClr>
        <a:buSzPct val="120000"/>
        <a:buFont typeface="Arial"/>
        <a:buChar char="–"/>
        <a:defRPr sz="2135" baseline="0">
          <a:solidFill>
            <a:schemeClr val="tx1"/>
          </a:solidFill>
          <a:latin typeface="+mn-lt"/>
          <a:ea typeface="+mn-lt"/>
          <a:cs typeface="+mn-lt"/>
        </a:defRPr>
      </a:lvl3pPr>
      <a:lvl4pPr marL="835660" indent="-211455" algn="l" defTabSz="1217295">
        <a:spcBef>
          <a:spcPct val="0"/>
        </a:spcBef>
        <a:spcAft>
          <a:spcPct val="0"/>
        </a:spcAft>
        <a:buClr>
          <a:schemeClr val="tx2"/>
        </a:buClr>
        <a:buSzPct val="120000"/>
        <a:buFont typeface="Arial"/>
        <a:buChar char="▫"/>
        <a:defRPr sz="2135" baseline="0">
          <a:solidFill>
            <a:schemeClr val="tx1"/>
          </a:solidFill>
          <a:latin typeface="+mn-lt"/>
          <a:ea typeface="+mn-lt"/>
          <a:cs typeface="+mn-lt"/>
        </a:defRPr>
      </a:lvl4pPr>
      <a:lvl5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5pPr>
      <a:lvl6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6pPr>
      <a:lvl7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7pPr>
      <a:lvl8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8pPr>
      <a:lvl9pPr marL="1020445" indent="-177165" algn="l" defTabSz="1217295">
        <a:spcBef>
          <a:spcPct val="0"/>
        </a:spcBef>
        <a:spcAft>
          <a:spcPct val="0"/>
        </a:spcAft>
        <a:buClr>
          <a:schemeClr val="tx2"/>
        </a:buClr>
        <a:buSzPct val="89000"/>
        <a:buFont typeface="Arial"/>
        <a:buChar char="-"/>
        <a:defRPr sz="2135" baseline="0">
          <a:solidFill>
            <a:schemeClr val="tx1"/>
          </a:solidFill>
          <a:latin typeface="+mn-lt"/>
          <a:ea typeface="+mn-lt"/>
          <a:cs typeface="+mn-lt"/>
        </a:defRPr>
      </a:lvl9pPr>
    </p:bodyStyle>
    <p:otherStyle>
      <a:lvl1pPr marL="0" algn="l" defTabSz="1243330">
        <a:buNone/>
        <a:defRPr sz="2400" kern="1200">
          <a:solidFill>
            <a:schemeClr val="tx1"/>
          </a:solidFill>
          <a:latin typeface="+mn-lt"/>
          <a:ea typeface="+mn-lt"/>
          <a:cs typeface="+mn-lt"/>
        </a:defRPr>
      </a:lvl1pPr>
      <a:lvl2pPr marL="622300" algn="l" defTabSz="1243330">
        <a:buNone/>
        <a:defRPr sz="2400" kern="1200">
          <a:solidFill>
            <a:schemeClr val="tx1"/>
          </a:solidFill>
          <a:latin typeface="+mn-lt"/>
          <a:ea typeface="+mn-lt"/>
          <a:cs typeface="+mn-lt"/>
        </a:defRPr>
      </a:lvl2pPr>
      <a:lvl3pPr marL="1243965" algn="l" defTabSz="1243330">
        <a:buNone/>
        <a:defRPr sz="2400" kern="1200">
          <a:solidFill>
            <a:schemeClr val="tx1"/>
          </a:solidFill>
          <a:latin typeface="+mn-lt"/>
          <a:ea typeface="+mn-lt"/>
          <a:cs typeface="+mn-lt"/>
        </a:defRPr>
      </a:lvl3pPr>
      <a:lvl4pPr marL="1866265" algn="l" defTabSz="1243330">
        <a:buNone/>
        <a:defRPr sz="2400" kern="1200">
          <a:solidFill>
            <a:schemeClr val="tx1"/>
          </a:solidFill>
          <a:latin typeface="+mn-lt"/>
          <a:ea typeface="+mn-lt"/>
          <a:cs typeface="+mn-lt"/>
        </a:defRPr>
      </a:lvl4pPr>
      <a:lvl5pPr marL="2487295" algn="l" defTabSz="1243330">
        <a:buNone/>
        <a:defRPr sz="2400" kern="1200">
          <a:solidFill>
            <a:schemeClr val="tx1"/>
          </a:solidFill>
          <a:latin typeface="+mn-lt"/>
          <a:ea typeface="+mn-lt"/>
          <a:cs typeface="+mn-lt"/>
        </a:defRPr>
      </a:lvl5pPr>
      <a:lvl6pPr marL="3109595" algn="l" defTabSz="1243330">
        <a:buNone/>
        <a:defRPr sz="2400" kern="1200">
          <a:solidFill>
            <a:schemeClr val="tx1"/>
          </a:solidFill>
          <a:latin typeface="+mn-lt"/>
          <a:ea typeface="+mn-lt"/>
          <a:cs typeface="+mn-lt"/>
        </a:defRPr>
      </a:lvl6pPr>
      <a:lvl7pPr marL="3731895" algn="l" defTabSz="1243330">
        <a:buNone/>
        <a:defRPr sz="2400" kern="1200">
          <a:solidFill>
            <a:schemeClr val="tx1"/>
          </a:solidFill>
          <a:latin typeface="+mn-lt"/>
          <a:ea typeface="+mn-lt"/>
          <a:cs typeface="+mn-lt"/>
        </a:defRPr>
      </a:lvl7pPr>
      <a:lvl8pPr marL="4353560" algn="l" defTabSz="1243330">
        <a:buNone/>
        <a:defRPr sz="2400" kern="1200">
          <a:solidFill>
            <a:schemeClr val="tx1"/>
          </a:solidFill>
          <a:latin typeface="+mn-lt"/>
          <a:ea typeface="+mn-lt"/>
          <a:cs typeface="+mn-lt"/>
        </a:defRPr>
      </a:lvl8pPr>
      <a:lvl9pPr marL="4975860" algn="l" defTabSz="1243330">
        <a:buNone/>
        <a:defRPr sz="24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幻灯片编号">
            <a:extLst>
              <a:ext uri="{FF2B5EF4-FFF2-40B4-BE49-F238E27FC236}">
                <a16:creationId xmlns:a16="http://schemas.microsoft.com/office/drawing/2014/main" id="{5C901593-C6AF-4B01-AF0F-AD89D8A7D6B8}"/>
              </a:ext>
            </a:extLst>
          </p:cNvPr>
          <p:cNvSpPr>
            <a:spLocks noGrp="1"/>
          </p:cNvSpPr>
          <p:nvPr>
            <p:ph type="sldNum" idx="2"/>
          </p:nvPr>
        </p:nvSpPr>
        <p:spPr>
          <a:xfrm>
            <a:off x="5959770" y="6540501"/>
            <a:ext cx="267702" cy="287258"/>
          </a:xfrm>
          <a:prstGeom prst="rect">
            <a:avLst/>
          </a:prstGeom>
          <a:ln w="12700"/>
        </p:spPr>
        <p:txBody>
          <a:bodyPr wrap="none" lIns="50800" tIns="50800" rIns="50800" bIns="50800">
            <a:spAutoFit/>
          </a:bodyPr>
          <a:lstStyle>
            <a:lvl1pPr>
              <a:buNone/>
              <a:defRPr sz="1200" b="0">
                <a:latin typeface="Helvetica Neue Light"/>
                <a:ea typeface="Helvetica Neue Light"/>
                <a:cs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Lst>
  <p:hf hdr="0" dt="0"/>
  <p:txStyles>
    <p:titleStyle>
      <a:lvl1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1pPr>
      <a:lvl2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2pPr>
      <a:lvl3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3pPr>
      <a:lvl4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4pPr>
      <a:lvl5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5pPr>
      <a:lvl6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6pPr>
      <a:lvl7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7pPr>
      <a:lvl8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8pPr>
      <a:lvl9pPr marL="0" marR="0" indent="0" algn="l" defTabSz="228600">
        <a:lnSpc>
          <a:spcPct val="130000"/>
        </a:lnSpc>
        <a:spcBef>
          <a:spcPts val="0"/>
        </a:spcBef>
        <a:spcAft>
          <a:spcPts val="0"/>
        </a:spcAft>
        <a:buClrTx/>
        <a:buSzTx/>
        <a:buFontTx/>
        <a:buNone/>
        <a:defRPr sz="5000" b="0" i="0" u="none" cap="none" spc="0" baseline="0">
          <a:solidFill>
            <a:srgbClr val="FFFFFF"/>
          </a:solidFill>
          <a:latin typeface="+mn-lt"/>
          <a:ea typeface="+mn-lt"/>
          <a:cs typeface="+mn-lt"/>
        </a:defRPr>
      </a:lvl9pPr>
    </p:titleStyle>
    <p:bodyStyle>
      <a:lvl1pPr marL="31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1pPr>
      <a:lvl2pPr marL="635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2pPr>
      <a:lvl3pPr marL="952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3pPr>
      <a:lvl4pPr marL="1270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4pPr>
      <a:lvl5pPr marL="158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FZLanTingHei-R-GBK"/>
          <a:ea typeface="FZLanTingHei-R-GBK"/>
          <a:cs typeface="FZLanTingHei-R-GBK"/>
        </a:defRPr>
      </a:lvl5pPr>
      <a:lvl6pPr marL="1905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6pPr>
      <a:lvl7pPr marL="2222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7pPr>
      <a:lvl8pPr marL="25400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8pPr>
      <a:lvl9pPr marL="2857500" marR="0" indent="-317500" algn="l" defTabSz="228600">
        <a:lnSpc>
          <a:spcPct val="120000"/>
        </a:lnSpc>
        <a:spcBef>
          <a:spcPts val="0"/>
        </a:spcBef>
        <a:spcAft>
          <a:spcPts val="0"/>
        </a:spcAft>
        <a:buClrTx/>
        <a:buSzPct val="125000"/>
        <a:buFontTx/>
        <a:buChar char="•"/>
        <a:defRPr sz="2600" b="0" i="0" u="none" cap="none" spc="0" baseline="0">
          <a:solidFill>
            <a:srgbClr val="000000"/>
          </a:solidFill>
          <a:latin typeface="PingFang SC Regular"/>
          <a:ea typeface="PingFang SC Regular"/>
          <a:cs typeface="PingFang SC Regular"/>
        </a:defRPr>
      </a:lvl9pPr>
    </p:bodyStyle>
    <p:otherStyle>
      <a:lvl1pPr marL="0" marR="0" indent="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1pPr>
      <a:lvl2pPr marL="0" marR="0" indent="1143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2pPr>
      <a:lvl3pPr marL="0" marR="0" indent="2286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3pPr>
      <a:lvl4pPr marL="0" marR="0" indent="3429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4pPr>
      <a:lvl5pPr marL="0" marR="0" indent="4572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5pPr>
      <a:lvl6pPr marL="0" marR="0" indent="5715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6pPr>
      <a:lvl7pPr marL="0" marR="0" indent="6858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7pPr>
      <a:lvl8pPr marL="0" marR="0" indent="8001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8pPr>
      <a:lvl9pPr marL="0" marR="0" indent="914400" algn="ctr" defTabSz="412750">
        <a:lnSpc>
          <a:spcPct val="100000"/>
        </a:lnSpc>
        <a:spcBef>
          <a:spcPts val="0"/>
        </a:spcBef>
        <a:spcAft>
          <a:spcPts val="0"/>
        </a:spcAft>
        <a:buClrTx/>
        <a:buSzTx/>
        <a:buFontTx/>
        <a:buNone/>
        <a:defRPr sz="1200" b="0" i="0" u="none" cap="none" spc="0" baseline="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4.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5.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26" Type="http://schemas.openxmlformats.org/officeDocument/2006/relationships/image" Target="../media/image44.png"/><Relationship Id="rId3" Type="http://schemas.openxmlformats.org/officeDocument/2006/relationships/image" Target="../media/image21.png"/><Relationship Id="rId21" Type="http://schemas.openxmlformats.org/officeDocument/2006/relationships/image" Target="../media/image39.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5" Type="http://schemas.openxmlformats.org/officeDocument/2006/relationships/image" Target="../media/image43.png"/><Relationship Id="rId2" Type="http://schemas.openxmlformats.org/officeDocument/2006/relationships/notesSlide" Target="../notesSlides/notesSlide4.xml"/><Relationship Id="rId16" Type="http://schemas.openxmlformats.org/officeDocument/2006/relationships/image" Target="../media/image34.png"/><Relationship Id="rId20" Type="http://schemas.openxmlformats.org/officeDocument/2006/relationships/image" Target="../media/image38.png"/><Relationship Id="rId29" Type="http://schemas.openxmlformats.org/officeDocument/2006/relationships/image" Target="../media/image45.png"/><Relationship Id="rId1" Type="http://schemas.openxmlformats.org/officeDocument/2006/relationships/slideLayout" Target="../slideLayouts/slideLayout73.xml"/><Relationship Id="rId6" Type="http://schemas.openxmlformats.org/officeDocument/2006/relationships/image" Target="../media/image24.png"/><Relationship Id="rId11" Type="http://schemas.openxmlformats.org/officeDocument/2006/relationships/image" Target="../media/image29.png"/><Relationship Id="rId24" Type="http://schemas.openxmlformats.org/officeDocument/2006/relationships/image" Target="../media/image42.png"/><Relationship Id="rId5" Type="http://schemas.openxmlformats.org/officeDocument/2006/relationships/image" Target="../media/image23.png"/><Relationship Id="rId15" Type="http://schemas.openxmlformats.org/officeDocument/2006/relationships/image" Target="../media/image33.png"/><Relationship Id="rId23" Type="http://schemas.openxmlformats.org/officeDocument/2006/relationships/image" Target="../media/image41.png"/><Relationship Id="rId28" Type="http://schemas.openxmlformats.org/officeDocument/2006/relationships/hyperlink" Target="https://doc.weixin.qq.com/doc/w3_AXwAxgbpACQCN7rFBkVJrS2ubredv?dver=" TargetMode="External"/><Relationship Id="rId10" Type="http://schemas.openxmlformats.org/officeDocument/2006/relationships/image" Target="../media/image28.png"/><Relationship Id="rId19"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 Id="rId22" Type="http://schemas.openxmlformats.org/officeDocument/2006/relationships/image" Target="../media/image40.png"/><Relationship Id="rId27" Type="http://schemas.openxmlformats.org/officeDocument/2006/relationships/hyperlink" Target="https://www.codebuddy.cn/docs/workbuddy/Overview"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18" Type="http://schemas.openxmlformats.org/officeDocument/2006/relationships/image" Target="../media/image61.png"/><Relationship Id="rId26" Type="http://schemas.openxmlformats.org/officeDocument/2006/relationships/hyperlink" Target="https://doc.weixin.qq.com/sheet/e3_AcUAdAbdAIMCN5JKPH3ILRyK0Wqu8?scode=AJEAIQdfAAoaFVcxKZ" TargetMode="External"/><Relationship Id="rId3" Type="http://schemas.openxmlformats.org/officeDocument/2006/relationships/image" Target="../media/image46.png"/><Relationship Id="rId21" Type="http://schemas.openxmlformats.org/officeDocument/2006/relationships/image" Target="../media/image64.pn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60.png"/><Relationship Id="rId25" Type="http://schemas.openxmlformats.org/officeDocument/2006/relationships/image" Target="../media/image45.png"/><Relationship Id="rId2" Type="http://schemas.openxmlformats.org/officeDocument/2006/relationships/notesSlide" Target="../notesSlides/notesSlide5.xml"/><Relationship Id="rId16" Type="http://schemas.openxmlformats.org/officeDocument/2006/relationships/image" Target="../media/image59.png"/><Relationship Id="rId20" Type="http://schemas.openxmlformats.org/officeDocument/2006/relationships/image" Target="../media/image63.png"/><Relationship Id="rId1" Type="http://schemas.openxmlformats.org/officeDocument/2006/relationships/slideLayout" Target="../slideLayouts/slideLayout73.xml"/><Relationship Id="rId6" Type="http://schemas.openxmlformats.org/officeDocument/2006/relationships/image" Target="../media/image49.png"/><Relationship Id="rId11" Type="http://schemas.openxmlformats.org/officeDocument/2006/relationships/image" Target="../media/image54.png"/><Relationship Id="rId24" Type="http://schemas.openxmlformats.org/officeDocument/2006/relationships/image" Target="../media/image67.png"/><Relationship Id="rId5" Type="http://schemas.openxmlformats.org/officeDocument/2006/relationships/image" Target="../media/image48.png"/><Relationship Id="rId15" Type="http://schemas.openxmlformats.org/officeDocument/2006/relationships/image" Target="../media/image58.png"/><Relationship Id="rId23" Type="http://schemas.openxmlformats.org/officeDocument/2006/relationships/image" Target="../media/image66.png"/><Relationship Id="rId10" Type="http://schemas.openxmlformats.org/officeDocument/2006/relationships/image" Target="../media/image53.png"/><Relationship Id="rId19" Type="http://schemas.openxmlformats.org/officeDocument/2006/relationships/image" Target="../media/image62.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 Id="rId22" Type="http://schemas.openxmlformats.org/officeDocument/2006/relationships/image" Target="../media/image65.png"/></Relationships>
</file>

<file path=ppt/slides/_rels/slide6.xml.rels><?xml version="1.0" encoding="UTF-8" standalone="yes"?>
<Relationships xmlns="http://schemas.openxmlformats.org/package/2006/relationships"><Relationship Id="rId13" Type="http://schemas.openxmlformats.org/officeDocument/2006/relationships/image" Target="../media/image76.png"/><Relationship Id="rId18" Type="http://schemas.openxmlformats.org/officeDocument/2006/relationships/image" Target="../media/image81.png"/><Relationship Id="rId26" Type="http://schemas.openxmlformats.org/officeDocument/2006/relationships/image" Target="../media/image89.png"/><Relationship Id="rId39" Type="http://schemas.openxmlformats.org/officeDocument/2006/relationships/image" Target="../media/image102.png"/><Relationship Id="rId21" Type="http://schemas.openxmlformats.org/officeDocument/2006/relationships/image" Target="../media/image84.png"/><Relationship Id="rId34" Type="http://schemas.openxmlformats.org/officeDocument/2006/relationships/image" Target="../media/image97.png"/><Relationship Id="rId42" Type="http://schemas.openxmlformats.org/officeDocument/2006/relationships/image" Target="../media/image105.png"/><Relationship Id="rId47" Type="http://schemas.openxmlformats.org/officeDocument/2006/relationships/hyperlink" Target="https://zhixiang.fn.qq.com/resource/da6e9033-8be9-4615-b97f-ee29df0eeddd" TargetMode="External"/><Relationship Id="rId7" Type="http://schemas.openxmlformats.org/officeDocument/2006/relationships/image" Target="../media/image70.png"/><Relationship Id="rId2" Type="http://schemas.openxmlformats.org/officeDocument/2006/relationships/notesSlide" Target="../notesSlides/notesSlide6.xml"/><Relationship Id="rId16" Type="http://schemas.openxmlformats.org/officeDocument/2006/relationships/image" Target="../media/image79.png"/><Relationship Id="rId29" Type="http://schemas.openxmlformats.org/officeDocument/2006/relationships/image" Target="../media/image92.png"/><Relationship Id="rId11" Type="http://schemas.openxmlformats.org/officeDocument/2006/relationships/image" Target="../media/image74.png"/><Relationship Id="rId24" Type="http://schemas.openxmlformats.org/officeDocument/2006/relationships/image" Target="../media/image87.png"/><Relationship Id="rId32" Type="http://schemas.openxmlformats.org/officeDocument/2006/relationships/image" Target="../media/image95.png"/><Relationship Id="rId37" Type="http://schemas.openxmlformats.org/officeDocument/2006/relationships/image" Target="../media/image100.png"/><Relationship Id="rId40" Type="http://schemas.openxmlformats.org/officeDocument/2006/relationships/image" Target="../media/image103.png"/><Relationship Id="rId45" Type="http://schemas.openxmlformats.org/officeDocument/2006/relationships/hyperlink" Target="https://zhixiang.fn.qq.com/resource/2790099f-7b27-412b-881b-dc6ba2610f45" TargetMode="External"/><Relationship Id="rId5" Type="http://schemas.openxmlformats.org/officeDocument/2006/relationships/hyperlink" Target="https://zhixiang.woa.com/resource/b959933c-1478-4fcf-b2d9-572a1dcf7be7" TargetMode="External"/><Relationship Id="rId15" Type="http://schemas.openxmlformats.org/officeDocument/2006/relationships/image" Target="../media/image78.png"/><Relationship Id="rId23" Type="http://schemas.openxmlformats.org/officeDocument/2006/relationships/image" Target="../media/image86.png"/><Relationship Id="rId28" Type="http://schemas.openxmlformats.org/officeDocument/2006/relationships/image" Target="../media/image91.png"/><Relationship Id="rId36" Type="http://schemas.openxmlformats.org/officeDocument/2006/relationships/image" Target="../media/image99.png"/><Relationship Id="rId49" Type="http://schemas.openxmlformats.org/officeDocument/2006/relationships/hyperlink" Target="https://zhixiang.fn.qq.com/resource/dfd50112-d7f2-4972-bb3f-c50c47ed1b85" TargetMode="External"/><Relationship Id="rId10" Type="http://schemas.openxmlformats.org/officeDocument/2006/relationships/image" Target="../media/image73.png"/><Relationship Id="rId19" Type="http://schemas.openxmlformats.org/officeDocument/2006/relationships/image" Target="../media/image82.png"/><Relationship Id="rId31" Type="http://schemas.openxmlformats.org/officeDocument/2006/relationships/image" Target="../media/image94.png"/><Relationship Id="rId44" Type="http://schemas.openxmlformats.org/officeDocument/2006/relationships/image" Target="../media/image107.png"/><Relationship Id="rId4" Type="http://schemas.openxmlformats.org/officeDocument/2006/relationships/image" Target="../media/image69.png"/><Relationship Id="rId9" Type="http://schemas.openxmlformats.org/officeDocument/2006/relationships/image" Target="../media/image72.png"/><Relationship Id="rId14" Type="http://schemas.openxmlformats.org/officeDocument/2006/relationships/image" Target="../media/image77.png"/><Relationship Id="rId22" Type="http://schemas.openxmlformats.org/officeDocument/2006/relationships/image" Target="../media/image85.png"/><Relationship Id="rId27" Type="http://schemas.openxmlformats.org/officeDocument/2006/relationships/image" Target="../media/image90.png"/><Relationship Id="rId30" Type="http://schemas.openxmlformats.org/officeDocument/2006/relationships/image" Target="../media/image93.png"/><Relationship Id="rId35" Type="http://schemas.openxmlformats.org/officeDocument/2006/relationships/image" Target="../media/image98.png"/><Relationship Id="rId43" Type="http://schemas.openxmlformats.org/officeDocument/2006/relationships/image" Target="../media/image106.png"/><Relationship Id="rId48" Type="http://schemas.openxmlformats.org/officeDocument/2006/relationships/hyperlink" Target="https://zhixiang.fn.qq.com/resource/bd6dbe1d-e63c-408c-8251-b18cebff64af" TargetMode="External"/><Relationship Id="rId8" Type="http://schemas.openxmlformats.org/officeDocument/2006/relationships/image" Target="../media/image71.png"/><Relationship Id="rId3" Type="http://schemas.openxmlformats.org/officeDocument/2006/relationships/image" Target="../media/image68.png"/><Relationship Id="rId12" Type="http://schemas.openxmlformats.org/officeDocument/2006/relationships/image" Target="../media/image75.png"/><Relationship Id="rId17" Type="http://schemas.openxmlformats.org/officeDocument/2006/relationships/image" Target="../media/image80.png"/><Relationship Id="rId25" Type="http://schemas.openxmlformats.org/officeDocument/2006/relationships/image" Target="../media/image88.png"/><Relationship Id="rId33" Type="http://schemas.openxmlformats.org/officeDocument/2006/relationships/image" Target="../media/image96.png"/><Relationship Id="rId38" Type="http://schemas.openxmlformats.org/officeDocument/2006/relationships/image" Target="../media/image101.png"/><Relationship Id="rId46" Type="http://schemas.openxmlformats.org/officeDocument/2006/relationships/hyperlink" Target="https://zhixiang.fn.qq.com/resource/965b9f8d-9137-4991-83be-94e9795a106d" TargetMode="External"/><Relationship Id="rId20" Type="http://schemas.openxmlformats.org/officeDocument/2006/relationships/image" Target="../media/image83.png"/><Relationship Id="rId41" Type="http://schemas.openxmlformats.org/officeDocument/2006/relationships/image" Target="../media/image104.png"/><Relationship Id="rId1" Type="http://schemas.openxmlformats.org/officeDocument/2006/relationships/slideLayout" Target="../slideLayouts/slideLayout73.xml"/><Relationship Id="rId6" Type="http://schemas.openxmlformats.org/officeDocument/2006/relationships/hyperlink" Target="https://zhixiang.fn.qq.com/resource/75e8a73c-5928-4d56-88d7-bd219912a404"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8.png"/><Relationship Id="rId18" Type="http://schemas.openxmlformats.org/officeDocument/2006/relationships/image" Target="../media/image123.png"/><Relationship Id="rId3" Type="http://schemas.openxmlformats.org/officeDocument/2006/relationships/image" Target="../media/image108.png"/><Relationship Id="rId21" Type="http://schemas.openxmlformats.org/officeDocument/2006/relationships/image" Target="../media/image126.png"/><Relationship Id="rId7" Type="http://schemas.openxmlformats.org/officeDocument/2006/relationships/image" Target="../media/image112.png"/><Relationship Id="rId12" Type="http://schemas.openxmlformats.org/officeDocument/2006/relationships/image" Target="../media/image117.png"/><Relationship Id="rId17" Type="http://schemas.openxmlformats.org/officeDocument/2006/relationships/image" Target="../media/image122.png"/><Relationship Id="rId2" Type="http://schemas.openxmlformats.org/officeDocument/2006/relationships/notesSlide" Target="../notesSlides/notesSlide7.xml"/><Relationship Id="rId16" Type="http://schemas.openxmlformats.org/officeDocument/2006/relationships/image" Target="../media/image121.png"/><Relationship Id="rId20" Type="http://schemas.openxmlformats.org/officeDocument/2006/relationships/image" Target="../media/image125.png"/><Relationship Id="rId1" Type="http://schemas.openxmlformats.org/officeDocument/2006/relationships/slideLayout" Target="../slideLayouts/slideLayout73.xml"/><Relationship Id="rId6" Type="http://schemas.openxmlformats.org/officeDocument/2006/relationships/image" Target="../media/image111.png"/><Relationship Id="rId11" Type="http://schemas.openxmlformats.org/officeDocument/2006/relationships/image" Target="../media/image116.png"/><Relationship Id="rId5" Type="http://schemas.openxmlformats.org/officeDocument/2006/relationships/image" Target="../media/image110.png"/><Relationship Id="rId15" Type="http://schemas.openxmlformats.org/officeDocument/2006/relationships/image" Target="../media/image120.png"/><Relationship Id="rId10" Type="http://schemas.openxmlformats.org/officeDocument/2006/relationships/image" Target="../media/image115.png"/><Relationship Id="rId19" Type="http://schemas.openxmlformats.org/officeDocument/2006/relationships/image" Target="../media/image124.png"/><Relationship Id="rId4" Type="http://schemas.openxmlformats.org/officeDocument/2006/relationships/image" Target="../media/image109.png"/><Relationship Id="rId9" Type="http://schemas.openxmlformats.org/officeDocument/2006/relationships/image" Target="../media/image114.png"/><Relationship Id="rId14" Type="http://schemas.openxmlformats.org/officeDocument/2006/relationships/image" Target="../media/image119.png"/></Relationships>
</file>

<file path=ppt/slides/_rels/slide8.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137.png"/><Relationship Id="rId3" Type="http://schemas.openxmlformats.org/officeDocument/2006/relationships/image" Target="../media/image127.png"/><Relationship Id="rId7" Type="http://schemas.openxmlformats.org/officeDocument/2006/relationships/image" Target="../media/image131.png"/><Relationship Id="rId12" Type="http://schemas.openxmlformats.org/officeDocument/2006/relationships/image" Target="../media/image136.png"/><Relationship Id="rId2" Type="http://schemas.openxmlformats.org/officeDocument/2006/relationships/notesSlide" Target="../notesSlides/notesSlide8.xml"/><Relationship Id="rId1" Type="http://schemas.openxmlformats.org/officeDocument/2006/relationships/slideLayout" Target="../slideLayouts/slideLayout73.xml"/><Relationship Id="rId6" Type="http://schemas.openxmlformats.org/officeDocument/2006/relationships/image" Target="../media/image130.png"/><Relationship Id="rId11" Type="http://schemas.openxmlformats.org/officeDocument/2006/relationships/image" Target="../media/image135.png"/><Relationship Id="rId5" Type="http://schemas.openxmlformats.org/officeDocument/2006/relationships/image" Target="../media/image129.pn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png"/></Relationships>
</file>

<file path=ppt/slides/_rels/slide9.xml.rels><?xml version="1.0" encoding="UTF-8" standalone="yes"?>
<Relationships xmlns="http://schemas.openxmlformats.org/package/2006/relationships"><Relationship Id="rId13" Type="http://schemas.openxmlformats.org/officeDocument/2006/relationships/image" Target="../media/image148.png"/><Relationship Id="rId18" Type="http://schemas.openxmlformats.org/officeDocument/2006/relationships/image" Target="../media/image153.png"/><Relationship Id="rId26" Type="http://schemas.openxmlformats.org/officeDocument/2006/relationships/image" Target="../media/image161.png"/><Relationship Id="rId39" Type="http://schemas.openxmlformats.org/officeDocument/2006/relationships/hyperlink" Target="https://zhixiang.fn.qq.com/resource/54d30362-aa37-445f-859d-eb0cb4a25991" TargetMode="External"/><Relationship Id="rId21" Type="http://schemas.openxmlformats.org/officeDocument/2006/relationships/image" Target="../media/image156.png"/><Relationship Id="rId34" Type="http://schemas.openxmlformats.org/officeDocument/2006/relationships/image" Target="../media/image169.png"/><Relationship Id="rId7" Type="http://schemas.openxmlformats.org/officeDocument/2006/relationships/image" Target="../media/image142.png"/><Relationship Id="rId12" Type="http://schemas.openxmlformats.org/officeDocument/2006/relationships/image" Target="../media/image147.png"/><Relationship Id="rId17" Type="http://schemas.openxmlformats.org/officeDocument/2006/relationships/image" Target="../media/image152.png"/><Relationship Id="rId25" Type="http://schemas.openxmlformats.org/officeDocument/2006/relationships/image" Target="../media/image160.png"/><Relationship Id="rId33" Type="http://schemas.openxmlformats.org/officeDocument/2006/relationships/image" Target="../media/image168.png"/><Relationship Id="rId38" Type="http://schemas.openxmlformats.org/officeDocument/2006/relationships/hyperlink" Target="https://zhixiang.woa.com/resource/b959933c-1478-4fcf-b2d9-572a1dcf7be7" TargetMode="External"/><Relationship Id="rId2" Type="http://schemas.openxmlformats.org/officeDocument/2006/relationships/notesSlide" Target="../notesSlides/notesSlide9.xml"/><Relationship Id="rId16" Type="http://schemas.openxmlformats.org/officeDocument/2006/relationships/image" Target="../media/image151.png"/><Relationship Id="rId20" Type="http://schemas.openxmlformats.org/officeDocument/2006/relationships/image" Target="../media/image155.png"/><Relationship Id="rId29" Type="http://schemas.openxmlformats.org/officeDocument/2006/relationships/image" Target="../media/image164.png"/><Relationship Id="rId1" Type="http://schemas.openxmlformats.org/officeDocument/2006/relationships/slideLayout" Target="../slideLayouts/slideLayout73.xml"/><Relationship Id="rId6" Type="http://schemas.openxmlformats.org/officeDocument/2006/relationships/image" Target="../media/image141.png"/><Relationship Id="rId11" Type="http://schemas.openxmlformats.org/officeDocument/2006/relationships/image" Target="../media/image146.png"/><Relationship Id="rId24" Type="http://schemas.openxmlformats.org/officeDocument/2006/relationships/image" Target="../media/image159.png"/><Relationship Id="rId32" Type="http://schemas.openxmlformats.org/officeDocument/2006/relationships/image" Target="../media/image167.png"/><Relationship Id="rId37" Type="http://schemas.openxmlformats.org/officeDocument/2006/relationships/image" Target="../media/image69.png"/><Relationship Id="rId5" Type="http://schemas.openxmlformats.org/officeDocument/2006/relationships/image" Target="../media/image140.png"/><Relationship Id="rId15" Type="http://schemas.openxmlformats.org/officeDocument/2006/relationships/image" Target="../media/image150.png"/><Relationship Id="rId23" Type="http://schemas.openxmlformats.org/officeDocument/2006/relationships/image" Target="../media/image158.png"/><Relationship Id="rId28" Type="http://schemas.openxmlformats.org/officeDocument/2006/relationships/image" Target="../media/image163.png"/><Relationship Id="rId36" Type="http://schemas.openxmlformats.org/officeDocument/2006/relationships/image" Target="../media/image68.png"/><Relationship Id="rId10" Type="http://schemas.openxmlformats.org/officeDocument/2006/relationships/image" Target="../media/image145.png"/><Relationship Id="rId19" Type="http://schemas.openxmlformats.org/officeDocument/2006/relationships/image" Target="../media/image154.png"/><Relationship Id="rId31" Type="http://schemas.openxmlformats.org/officeDocument/2006/relationships/image" Target="../media/image166.png"/><Relationship Id="rId4" Type="http://schemas.openxmlformats.org/officeDocument/2006/relationships/image" Target="../media/image139.png"/><Relationship Id="rId9" Type="http://schemas.openxmlformats.org/officeDocument/2006/relationships/image" Target="../media/image144.png"/><Relationship Id="rId14" Type="http://schemas.openxmlformats.org/officeDocument/2006/relationships/image" Target="../media/image149.png"/><Relationship Id="rId22" Type="http://schemas.openxmlformats.org/officeDocument/2006/relationships/image" Target="../media/image157.png"/><Relationship Id="rId27" Type="http://schemas.openxmlformats.org/officeDocument/2006/relationships/image" Target="../media/image162.png"/><Relationship Id="rId30" Type="http://schemas.openxmlformats.org/officeDocument/2006/relationships/image" Target="../media/image165.png"/><Relationship Id="rId35" Type="http://schemas.openxmlformats.org/officeDocument/2006/relationships/image" Target="../media/image170.png"/><Relationship Id="rId8" Type="http://schemas.openxmlformats.org/officeDocument/2006/relationships/image" Target="../media/image143.png"/><Relationship Id="rId3" Type="http://schemas.openxmlformats.org/officeDocument/2006/relationships/image" Target="../media/image138.png"/></Relationships>
</file>

<file path=ppt/slides/_rels/slide10.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81.png"/><Relationship Id="rId18" Type="http://schemas.openxmlformats.org/officeDocument/2006/relationships/image" Target="../media/image186.png"/><Relationship Id="rId3" Type="http://schemas.openxmlformats.org/officeDocument/2006/relationships/image" Target="../media/image171.png"/><Relationship Id="rId21" Type="http://schemas.openxmlformats.org/officeDocument/2006/relationships/image" Target="../media/image189.png"/><Relationship Id="rId7" Type="http://schemas.openxmlformats.org/officeDocument/2006/relationships/image" Target="../media/image175.png"/><Relationship Id="rId12" Type="http://schemas.openxmlformats.org/officeDocument/2006/relationships/image" Target="../media/image180.png"/><Relationship Id="rId17" Type="http://schemas.openxmlformats.org/officeDocument/2006/relationships/image" Target="../media/image185.png"/><Relationship Id="rId2" Type="http://schemas.openxmlformats.org/officeDocument/2006/relationships/notesSlide" Target="../notesSlides/notesSlide10.xml"/><Relationship Id="rId16" Type="http://schemas.openxmlformats.org/officeDocument/2006/relationships/image" Target="../media/image184.png"/><Relationship Id="rId20" Type="http://schemas.openxmlformats.org/officeDocument/2006/relationships/image" Target="../media/image188.png"/><Relationship Id="rId1" Type="http://schemas.openxmlformats.org/officeDocument/2006/relationships/slideLayout" Target="../slideLayouts/slideLayout73.xml"/><Relationship Id="rId6" Type="http://schemas.openxmlformats.org/officeDocument/2006/relationships/image" Target="../media/image174.png"/><Relationship Id="rId11" Type="http://schemas.openxmlformats.org/officeDocument/2006/relationships/image" Target="../media/image179.png"/><Relationship Id="rId24" Type="http://schemas.openxmlformats.org/officeDocument/2006/relationships/hyperlink" Target="https://zhixiang.fn.qq.com/resource/a4c11f0b-110a-4da3-9eba-d21734bc20de" TargetMode="External"/><Relationship Id="rId5" Type="http://schemas.openxmlformats.org/officeDocument/2006/relationships/image" Target="../media/image173.png"/><Relationship Id="rId15" Type="http://schemas.openxmlformats.org/officeDocument/2006/relationships/image" Target="../media/image183.png"/><Relationship Id="rId23" Type="http://schemas.openxmlformats.org/officeDocument/2006/relationships/image" Target="../media/image69.png"/><Relationship Id="rId10" Type="http://schemas.openxmlformats.org/officeDocument/2006/relationships/image" Target="../media/image178.png"/><Relationship Id="rId19" Type="http://schemas.openxmlformats.org/officeDocument/2006/relationships/image" Target="../media/image187.png"/><Relationship Id="rId4" Type="http://schemas.openxmlformats.org/officeDocument/2006/relationships/image" Target="../media/image172.png"/><Relationship Id="rId9" Type="http://schemas.openxmlformats.org/officeDocument/2006/relationships/image" Target="../media/image177.png"/><Relationship Id="rId14" Type="http://schemas.openxmlformats.org/officeDocument/2006/relationships/image" Target="../media/image182.png"/><Relationship Id="rId22" Type="http://schemas.openxmlformats.org/officeDocument/2006/relationships/image" Target="../media/image68.png"/></Relationships>
</file>

<file path=ppt/slides/_rels/slide11.xml.rels><?xml version="1.0" encoding="UTF-8" standalone="yes"?>
<Relationships xmlns="http://schemas.openxmlformats.org/package/2006/relationships"><Relationship Id="rId8" Type="http://schemas.openxmlformats.org/officeDocument/2006/relationships/image" Target="../media/image195.png"/><Relationship Id="rId13" Type="http://schemas.openxmlformats.org/officeDocument/2006/relationships/image" Target="../media/image200.png"/><Relationship Id="rId18" Type="http://schemas.openxmlformats.org/officeDocument/2006/relationships/image" Target="../media/image205.png"/><Relationship Id="rId26" Type="http://schemas.openxmlformats.org/officeDocument/2006/relationships/image" Target="../media/image213.png"/><Relationship Id="rId3" Type="http://schemas.openxmlformats.org/officeDocument/2006/relationships/image" Target="../media/image190.png"/><Relationship Id="rId21" Type="http://schemas.openxmlformats.org/officeDocument/2006/relationships/image" Target="../media/image208.png"/><Relationship Id="rId7" Type="http://schemas.openxmlformats.org/officeDocument/2006/relationships/image" Target="../media/image194.png"/><Relationship Id="rId12" Type="http://schemas.openxmlformats.org/officeDocument/2006/relationships/image" Target="../media/image199.png"/><Relationship Id="rId17" Type="http://schemas.openxmlformats.org/officeDocument/2006/relationships/image" Target="../media/image204.png"/><Relationship Id="rId25" Type="http://schemas.openxmlformats.org/officeDocument/2006/relationships/image" Target="../media/image212.png"/><Relationship Id="rId2" Type="http://schemas.openxmlformats.org/officeDocument/2006/relationships/notesSlide" Target="../notesSlides/notesSlide11.xml"/><Relationship Id="rId16" Type="http://schemas.openxmlformats.org/officeDocument/2006/relationships/image" Target="../media/image203.png"/><Relationship Id="rId20" Type="http://schemas.openxmlformats.org/officeDocument/2006/relationships/image" Target="../media/image207.png"/><Relationship Id="rId1" Type="http://schemas.openxmlformats.org/officeDocument/2006/relationships/slideLayout" Target="../slideLayouts/slideLayout73.xml"/><Relationship Id="rId6" Type="http://schemas.openxmlformats.org/officeDocument/2006/relationships/image" Target="../media/image193.png"/><Relationship Id="rId11" Type="http://schemas.openxmlformats.org/officeDocument/2006/relationships/image" Target="../media/image198.png"/><Relationship Id="rId24" Type="http://schemas.openxmlformats.org/officeDocument/2006/relationships/image" Target="../media/image211.png"/><Relationship Id="rId5" Type="http://schemas.openxmlformats.org/officeDocument/2006/relationships/image" Target="../media/image192.png"/><Relationship Id="rId15" Type="http://schemas.openxmlformats.org/officeDocument/2006/relationships/image" Target="../media/image202.png"/><Relationship Id="rId23" Type="http://schemas.openxmlformats.org/officeDocument/2006/relationships/image" Target="../media/image210.png"/><Relationship Id="rId28" Type="http://schemas.openxmlformats.org/officeDocument/2006/relationships/hyperlink" Target="https://doc.weixin.qq.com/sheet/e3_AcUAdAbdAIMCNsbaScbGhS0G1Xyfk?scode=AJEAIQdfAAoGVIsn0O" TargetMode="External"/><Relationship Id="rId10" Type="http://schemas.openxmlformats.org/officeDocument/2006/relationships/image" Target="../media/image197.png"/><Relationship Id="rId19" Type="http://schemas.openxmlformats.org/officeDocument/2006/relationships/image" Target="../media/image206.png"/><Relationship Id="rId4" Type="http://schemas.openxmlformats.org/officeDocument/2006/relationships/image" Target="../media/image191.png"/><Relationship Id="rId9" Type="http://schemas.openxmlformats.org/officeDocument/2006/relationships/image" Target="../media/image196.png"/><Relationship Id="rId14" Type="http://schemas.openxmlformats.org/officeDocument/2006/relationships/image" Target="../media/image201.png"/><Relationship Id="rId22" Type="http://schemas.openxmlformats.org/officeDocument/2006/relationships/image" Target="../media/image209.png"/><Relationship Id="rId27" Type="http://schemas.openxmlformats.org/officeDocument/2006/relationships/image" Target="../media/image45.png"/></Relationships>
</file>

<file path=ppt/slides/_rels/slide12.xml.rels><?xml version="1.0" encoding="UTF-8" standalone="yes"?>
<Relationships xmlns="http://schemas.openxmlformats.org/package/2006/relationships"><Relationship Id="rId13" Type="http://schemas.openxmlformats.org/officeDocument/2006/relationships/image" Target="../media/image76.png"/><Relationship Id="rId18" Type="http://schemas.openxmlformats.org/officeDocument/2006/relationships/image" Target="../media/image81.png"/><Relationship Id="rId26" Type="http://schemas.openxmlformats.org/officeDocument/2006/relationships/image" Target="../media/image89.png"/><Relationship Id="rId39" Type="http://schemas.openxmlformats.org/officeDocument/2006/relationships/image" Target="../media/image102.png"/><Relationship Id="rId21" Type="http://schemas.openxmlformats.org/officeDocument/2006/relationships/image" Target="../media/image84.png"/><Relationship Id="rId34" Type="http://schemas.openxmlformats.org/officeDocument/2006/relationships/image" Target="../media/image97.png"/><Relationship Id="rId42" Type="http://schemas.openxmlformats.org/officeDocument/2006/relationships/image" Target="../media/image105.png"/><Relationship Id="rId47" Type="http://schemas.openxmlformats.org/officeDocument/2006/relationships/hyperlink" Target="https://zhixiang.fn.qq.com/resource/da6e9033-8be9-4615-b97f-ee29df0eeddd" TargetMode="External"/><Relationship Id="rId7" Type="http://schemas.openxmlformats.org/officeDocument/2006/relationships/image" Target="../media/image70.png"/><Relationship Id="rId2" Type="http://schemas.openxmlformats.org/officeDocument/2006/relationships/notesSlide" Target="../notesSlides/notesSlide12.xml"/><Relationship Id="rId16" Type="http://schemas.openxmlformats.org/officeDocument/2006/relationships/image" Target="../media/image79.png"/><Relationship Id="rId29" Type="http://schemas.openxmlformats.org/officeDocument/2006/relationships/image" Target="../media/image92.png"/><Relationship Id="rId11" Type="http://schemas.openxmlformats.org/officeDocument/2006/relationships/image" Target="../media/image74.png"/><Relationship Id="rId24" Type="http://schemas.openxmlformats.org/officeDocument/2006/relationships/image" Target="../media/image87.png"/><Relationship Id="rId32" Type="http://schemas.openxmlformats.org/officeDocument/2006/relationships/image" Target="../media/image95.png"/><Relationship Id="rId37" Type="http://schemas.openxmlformats.org/officeDocument/2006/relationships/image" Target="../media/image100.png"/><Relationship Id="rId40" Type="http://schemas.openxmlformats.org/officeDocument/2006/relationships/image" Target="../media/image103.png"/><Relationship Id="rId45" Type="http://schemas.openxmlformats.org/officeDocument/2006/relationships/hyperlink" Target="https://zhixiang.fn.qq.com/resource/2790099f-7b27-412b-881b-dc6ba2610f45" TargetMode="External"/><Relationship Id="rId5" Type="http://schemas.openxmlformats.org/officeDocument/2006/relationships/hyperlink" Target="https://zhixiang.woa.com/resource/b959933c-1478-4fcf-b2d9-572a1dcf7be7" TargetMode="External"/><Relationship Id="rId15" Type="http://schemas.openxmlformats.org/officeDocument/2006/relationships/image" Target="../media/image78.png"/><Relationship Id="rId23" Type="http://schemas.openxmlformats.org/officeDocument/2006/relationships/image" Target="../media/image86.png"/><Relationship Id="rId28" Type="http://schemas.openxmlformats.org/officeDocument/2006/relationships/image" Target="../media/image91.png"/><Relationship Id="rId36" Type="http://schemas.openxmlformats.org/officeDocument/2006/relationships/image" Target="../media/image99.png"/><Relationship Id="rId49" Type="http://schemas.openxmlformats.org/officeDocument/2006/relationships/hyperlink" Target="https://zhixiang.fn.qq.com/resource/dfd50112-d7f2-4972-bb3f-c50c47ed1b85" TargetMode="External"/><Relationship Id="rId10" Type="http://schemas.openxmlformats.org/officeDocument/2006/relationships/image" Target="../media/image73.png"/><Relationship Id="rId19" Type="http://schemas.openxmlformats.org/officeDocument/2006/relationships/image" Target="../media/image82.png"/><Relationship Id="rId31" Type="http://schemas.openxmlformats.org/officeDocument/2006/relationships/image" Target="../media/image94.png"/><Relationship Id="rId44" Type="http://schemas.openxmlformats.org/officeDocument/2006/relationships/image" Target="../media/image107.png"/><Relationship Id="rId4" Type="http://schemas.openxmlformats.org/officeDocument/2006/relationships/image" Target="../media/image69.png"/><Relationship Id="rId9" Type="http://schemas.openxmlformats.org/officeDocument/2006/relationships/image" Target="../media/image72.png"/><Relationship Id="rId14" Type="http://schemas.openxmlformats.org/officeDocument/2006/relationships/image" Target="../media/image77.png"/><Relationship Id="rId22" Type="http://schemas.openxmlformats.org/officeDocument/2006/relationships/image" Target="../media/image85.png"/><Relationship Id="rId27" Type="http://schemas.openxmlformats.org/officeDocument/2006/relationships/image" Target="../media/image90.png"/><Relationship Id="rId30" Type="http://schemas.openxmlformats.org/officeDocument/2006/relationships/image" Target="../media/image93.png"/><Relationship Id="rId35" Type="http://schemas.openxmlformats.org/officeDocument/2006/relationships/image" Target="../media/image98.png"/><Relationship Id="rId43" Type="http://schemas.openxmlformats.org/officeDocument/2006/relationships/image" Target="../media/image106.png"/><Relationship Id="rId48" Type="http://schemas.openxmlformats.org/officeDocument/2006/relationships/hyperlink" Target="https://zhixiang.fn.qq.com/resource/bd6dbe1d-e63c-408c-8251-b18cebff64af" TargetMode="External"/><Relationship Id="rId8" Type="http://schemas.openxmlformats.org/officeDocument/2006/relationships/image" Target="../media/image71.png"/><Relationship Id="rId3" Type="http://schemas.openxmlformats.org/officeDocument/2006/relationships/image" Target="../media/image68.png"/><Relationship Id="rId12" Type="http://schemas.openxmlformats.org/officeDocument/2006/relationships/image" Target="../media/image75.png"/><Relationship Id="rId17" Type="http://schemas.openxmlformats.org/officeDocument/2006/relationships/image" Target="../media/image80.png"/><Relationship Id="rId25" Type="http://schemas.openxmlformats.org/officeDocument/2006/relationships/image" Target="../media/image88.png"/><Relationship Id="rId33" Type="http://schemas.openxmlformats.org/officeDocument/2006/relationships/image" Target="../media/image96.png"/><Relationship Id="rId38" Type="http://schemas.openxmlformats.org/officeDocument/2006/relationships/image" Target="../media/image101.png"/><Relationship Id="rId46" Type="http://schemas.openxmlformats.org/officeDocument/2006/relationships/hyperlink" Target="https://zhixiang.fn.qq.com/resource/965b9f8d-9137-4991-83be-94e9795a106d" TargetMode="External"/><Relationship Id="rId20" Type="http://schemas.openxmlformats.org/officeDocument/2006/relationships/image" Target="../media/image83.png"/><Relationship Id="rId41" Type="http://schemas.openxmlformats.org/officeDocument/2006/relationships/image" Target="../media/image104.png"/><Relationship Id="rId1" Type="http://schemas.openxmlformats.org/officeDocument/2006/relationships/slideLayout" Target="../slideLayouts/slideLayout73.xml"/><Relationship Id="rId6" Type="http://schemas.openxmlformats.org/officeDocument/2006/relationships/hyperlink" Target="https://zhixiang.fn.qq.com/resource/75e8a73c-5928-4d56-88d7-bd219912a404"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18" Type="http://schemas.openxmlformats.org/officeDocument/2006/relationships/image" Target="../media/image61.png"/><Relationship Id="rId26" Type="http://schemas.openxmlformats.org/officeDocument/2006/relationships/hyperlink" Target="https://doc.weixin.qq.com/sheet/e3_AcUAdAbdAIMCN5JKPH3ILRyK0Wqu8?scode=AJEAIQdfAAoaFVcxKZ" TargetMode="External"/><Relationship Id="rId3" Type="http://schemas.openxmlformats.org/officeDocument/2006/relationships/image" Target="../media/image46.png"/><Relationship Id="rId21" Type="http://schemas.openxmlformats.org/officeDocument/2006/relationships/image" Target="../media/image64.pn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60.png"/><Relationship Id="rId25" Type="http://schemas.openxmlformats.org/officeDocument/2006/relationships/image" Target="../media/image45.png"/><Relationship Id="rId2" Type="http://schemas.openxmlformats.org/officeDocument/2006/relationships/notesSlide" Target="../notesSlides/notesSlide13.xml"/><Relationship Id="rId16" Type="http://schemas.openxmlformats.org/officeDocument/2006/relationships/image" Target="../media/image59.png"/><Relationship Id="rId20" Type="http://schemas.openxmlformats.org/officeDocument/2006/relationships/image" Target="../media/image63.png"/><Relationship Id="rId1" Type="http://schemas.openxmlformats.org/officeDocument/2006/relationships/slideLayout" Target="../slideLayouts/slideLayout73.xml"/><Relationship Id="rId6" Type="http://schemas.openxmlformats.org/officeDocument/2006/relationships/image" Target="../media/image49.png"/><Relationship Id="rId11" Type="http://schemas.openxmlformats.org/officeDocument/2006/relationships/image" Target="../media/image54.png"/><Relationship Id="rId24" Type="http://schemas.openxmlformats.org/officeDocument/2006/relationships/image" Target="../media/image67.png"/><Relationship Id="rId5" Type="http://schemas.openxmlformats.org/officeDocument/2006/relationships/image" Target="../media/image48.png"/><Relationship Id="rId15" Type="http://schemas.openxmlformats.org/officeDocument/2006/relationships/image" Target="../media/image58.png"/><Relationship Id="rId23" Type="http://schemas.openxmlformats.org/officeDocument/2006/relationships/image" Target="../media/image66.png"/><Relationship Id="rId10" Type="http://schemas.openxmlformats.org/officeDocument/2006/relationships/image" Target="../media/image53.png"/><Relationship Id="rId19" Type="http://schemas.openxmlformats.org/officeDocument/2006/relationships/image" Target="../media/image62.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 Id="rId22"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 name="VCG211186081977.jpg"/>
          <p:cNvPicPr>
            <a:picLocks noChangeAspect="1"/>
          </p:cNvPicPr>
          <p:nvPr/>
        </p:nvPicPr>
        <p:blipFill>
          <a:blip r:embed="rId3"/>
          <a:srcRect t="4960" r="24495" b="27279"/>
          <a:stretch>
            <a:fillRect/>
          </a:stretch>
        </p:blipFill>
        <p:spPr>
          <a:xfrm>
            <a:off x="7101679" y="0"/>
            <a:ext cx="5109887" cy="6856208"/>
          </a:xfrm>
          <a:prstGeom prst="rect">
            <a:avLst/>
          </a:prstGeom>
          <a:ln w="12700">
            <a:miter/>
          </a:ln>
        </p:spPr>
      </p:pic>
      <p:sp>
        <p:nvSpPr>
          <p:cNvPr id="274" name="形状">
            <a:extLst>
              <a:ext uri="{FF2B5EF4-FFF2-40B4-BE49-F238E27FC236}">
                <a16:creationId xmlns:a16="http://schemas.microsoft.com/office/drawing/2014/main" id="{ABEED294-6B44-4D5B-B0A9-5B0011264424}"/>
              </a:ext>
            </a:extLst>
          </p:cNvPr>
          <p:cNvSpPr>
            <a:spLocks noGrp="1"/>
          </p:cNvSpPr>
          <p:nvPr/>
        </p:nvSpPr>
        <p:spPr>
          <a:xfrm>
            <a:off x="1590" y="448"/>
            <a:ext cx="9052718" cy="6857107"/>
          </a:xfrm>
          <a:custGeom>
            <a:avLst/>
            <a:gdLst/>
            <a:ahLst/>
            <a:cxnLst/>
            <a:rect l="0" t="0" r="r" b="b"/>
            <a:pathLst>
              <a:path w="21600" h="21600">
                <a:moveTo>
                  <a:pt x="0" y="0"/>
                </a:moveTo>
                <a:lnTo>
                  <a:pt x="21600" y="0"/>
                </a:lnTo>
                <a:lnTo>
                  <a:pt x="17526" y="21600"/>
                </a:lnTo>
                <a:lnTo>
                  <a:pt x="0" y="21600"/>
                </a:lnTo>
                <a:lnTo>
                  <a:pt x="0" y="0"/>
                </a:lnTo>
                <a:close/>
              </a:path>
            </a:pathLst>
          </a:custGeom>
          <a:solidFill>
            <a:srgbClr val="0052D9">
              <a:alpha val="50000"/>
            </a:srgbClr>
          </a:solidFill>
          <a:ln w="12700"/>
        </p:spPr>
        <p:txBody>
          <a:bodyPr lIns="0" tIns="0" rIns="0" bIns="0" anchor="ctr"/>
          <a:lstStyle/>
          <a:p>
            <a:pPr defTabSz="412115">
              <a:buNone/>
              <a:defRPr sz="3200" b="0">
                <a:solidFill>
                  <a:srgbClr val="FFFFFF"/>
                </a:solidFill>
                <a:latin typeface="Helvetica Neue Medium"/>
                <a:ea typeface="Helvetica Neue Medium"/>
                <a:cs typeface="Helvetica Neue Medium"/>
              </a:defRPr>
            </a:pPr>
            <a:endParaRPr sz="1600" b="0">
              <a:solidFill>
                <a:srgbClr val="FFFFFF"/>
              </a:solidFill>
              <a:latin typeface="Arial"/>
              <a:ea typeface="Arial"/>
              <a:cs typeface="Arial"/>
            </a:endParaRPr>
          </a:p>
        </p:txBody>
      </p:sp>
      <p:sp>
        <p:nvSpPr>
          <p:cNvPr id="275" name="形状">
            <a:extLst>
              <a:ext uri="{FF2B5EF4-FFF2-40B4-BE49-F238E27FC236}">
                <a16:creationId xmlns:a16="http://schemas.microsoft.com/office/drawing/2014/main" id="{08E7D955-FF3E-4688-AD9E-1FCEE1BF6228}"/>
              </a:ext>
            </a:extLst>
          </p:cNvPr>
          <p:cNvSpPr>
            <a:spLocks noGrp="1"/>
          </p:cNvSpPr>
          <p:nvPr/>
        </p:nvSpPr>
        <p:spPr>
          <a:xfrm>
            <a:off x="1590" y="-1347"/>
            <a:ext cx="9407371" cy="6857107"/>
          </a:xfrm>
          <a:custGeom>
            <a:avLst/>
            <a:gdLst/>
            <a:ahLst/>
            <a:cxnLst/>
            <a:rect l="0" t="0" r="r" b="b"/>
            <a:pathLst>
              <a:path w="21600" h="21600">
                <a:moveTo>
                  <a:pt x="0" y="0"/>
                </a:moveTo>
                <a:lnTo>
                  <a:pt x="21600" y="0"/>
                </a:lnTo>
                <a:lnTo>
                  <a:pt x="16849" y="21600"/>
                </a:lnTo>
                <a:lnTo>
                  <a:pt x="0" y="21600"/>
                </a:lnTo>
                <a:lnTo>
                  <a:pt x="0" y="0"/>
                </a:lnTo>
                <a:close/>
              </a:path>
            </a:pathLst>
          </a:custGeom>
          <a:solidFill>
            <a:srgbClr val="0352D9"/>
          </a:solidFill>
          <a:ln w="12700"/>
        </p:spPr>
        <p:txBody>
          <a:bodyPr lIns="0" tIns="0" rIns="0" bIns="0" anchor="ctr"/>
          <a:lstStyle/>
          <a:p>
            <a:pPr defTabSz="412115">
              <a:buNone/>
              <a:defRPr sz="3200" b="0">
                <a:solidFill>
                  <a:srgbClr val="FFFFFF"/>
                </a:solidFill>
                <a:latin typeface="Helvetica Neue Medium"/>
                <a:ea typeface="Helvetica Neue Medium"/>
                <a:cs typeface="Helvetica Neue Medium"/>
              </a:defRPr>
            </a:pPr>
            <a:endParaRPr sz="4800" b="0">
              <a:solidFill>
                <a:srgbClr val="FFFFFF"/>
              </a:solidFill>
              <a:latin typeface="Arial"/>
              <a:ea typeface="Arial"/>
              <a:cs typeface="Arial"/>
            </a:endParaRPr>
          </a:p>
        </p:txBody>
      </p:sp>
      <p:sp>
        <p:nvSpPr>
          <p:cNvPr id="276" name="PPT标题文本">
            <a:extLst>
              <a:ext uri="{FF2B5EF4-FFF2-40B4-BE49-F238E27FC236}">
                <a16:creationId xmlns:a16="http://schemas.microsoft.com/office/drawing/2014/main" id="{B5B9098E-0AA2-4FE8-AB92-5E5FAE7F861C}"/>
              </a:ext>
            </a:extLst>
          </p:cNvPr>
          <p:cNvSpPr>
            <a:spLocks noGrp="1"/>
          </p:cNvSpPr>
          <p:nvPr/>
        </p:nvSpPr>
        <p:spPr>
          <a:xfrm>
            <a:off x="658586" y="2273352"/>
            <a:ext cx="7388134" cy="1221226"/>
          </a:xfrm>
          <a:prstGeom prst="rect">
            <a:avLst/>
          </a:prstGeom>
          <a:ln w="12700"/>
        </p:spPr>
        <p:txBody>
          <a:bodyPr wrap="square" lIns="25397" tIns="25397" rIns="25397" bIns="25397" anchor="ctr">
            <a:spAutoFit/>
          </a:bodyPr>
          <a:lstStyle>
            <a:lvl1pPr algn="l">
              <a:buNone/>
              <a:defRPr sz="13000" b="0">
                <a:solidFill>
                  <a:srgbClr val="FFFFFF"/>
                </a:solidFill>
                <a:latin typeface="+mn-lt"/>
                <a:ea typeface="+mn-lt"/>
                <a:cs typeface="+mn-lt"/>
              </a:defRPr>
            </a:lvl1pPr>
          </a:lstStyle>
          <a:p>
            <a:pPr>
              <a:lnSpc>
                <a:spcPct val="120000"/>
              </a:lnSpc>
              <a:buNone/>
            </a:pPr>
            <a:r>
              <a:rPr sz="4400" b="1">
                <a:solidFill>
                  <a:schemeClr val="bg1"/>
                </a:solidFill>
                <a:latin typeface="TencentSans W7"/>
                <a:ea typeface="TencentSans W7"/>
                <a:cs typeface="TencentSans W7"/>
              </a:rPr>
              <a:t>WorkBuddy 销售赋能培训</a:t>
            </a:r>
            <a:endParaRPr sz="2000" b="1">
              <a:solidFill>
                <a:schemeClr val="bg1"/>
              </a:solidFill>
              <a:latin typeface="腾讯体 W7"/>
              <a:ea typeface="腾讯体 W7"/>
              <a:cs typeface="腾讯体 W7"/>
            </a:endParaRPr>
          </a:p>
          <a:p>
            <a:pPr>
              <a:lnSpc>
                <a:spcPct val="120000"/>
              </a:lnSpc>
              <a:buNone/>
            </a:pPr>
            <a:r>
              <a:rPr sz="2000">
                <a:latin typeface="腾讯体 W7"/>
                <a:ea typeface="腾讯体 W7"/>
                <a:cs typeface="腾讯体 W7"/>
              </a:rPr>
              <a:t>——从软件销售升级为企业 AI 转型顾问</a:t>
            </a:r>
          </a:p>
        </p:txBody>
      </p:sp>
      <p:pic>
        <p:nvPicPr>
          <p:cNvPr id="284" name="01_Tencent_Logo_Reverse type.png"/>
          <p:cNvPicPr>
            <a:picLocks noChangeAspect="1"/>
          </p:cNvPicPr>
          <p:nvPr/>
        </p:nvPicPr>
        <p:blipFill>
          <a:blip r:embed="rId4"/>
          <a:stretch>
            <a:fillRect/>
          </a:stretch>
        </p:blipFill>
        <p:spPr>
          <a:xfrm>
            <a:off x="861423" y="931784"/>
            <a:ext cx="1876270" cy="564851"/>
          </a:xfrm>
          <a:prstGeom prst="rect">
            <a:avLst/>
          </a:prstGeom>
          <a:ln w="12700">
            <a:miter/>
          </a:ln>
        </p:spPr>
      </p:pic>
      <p:pic>
        <p:nvPicPr>
          <p:cNvPr id="285" name="图片 11"/>
          <p:cNvPicPr>
            <a:picLocks noChangeAspect="1"/>
          </p:cNvPicPr>
          <p:nvPr/>
        </p:nvPicPr>
        <p:blipFill>
          <a:blip r:embed="rId5"/>
          <a:stretch>
            <a:fillRect/>
          </a:stretch>
        </p:blipFill>
        <p:spPr>
          <a:xfrm>
            <a:off x="3054660" y="1013844"/>
            <a:ext cx="2726708" cy="1215159"/>
          </a:xfrm>
          <a:prstGeom prst="rect">
            <a:avLst/>
          </a:prstGeom>
        </p:spPr>
      </p:pic>
      <p:sp>
        <p:nvSpPr>
          <p:cNvPr id="3" name="文本框 2">
            <a:extLst>
              <a:ext uri="{FF2B5EF4-FFF2-40B4-BE49-F238E27FC236}">
                <a16:creationId xmlns:a16="http://schemas.microsoft.com/office/drawing/2014/main" id="{3F78AD61-2209-DA15-1E1E-87C037B230F3}"/>
              </a:ext>
            </a:extLst>
          </p:cNvPr>
          <p:cNvSpPr>
            <a:spLocks noGrp="1"/>
          </p:cNvSpPr>
          <p:nvPr/>
        </p:nvSpPr>
        <p:spPr>
          <a:xfrm>
            <a:off x="-1655805" y="3237471"/>
            <a:ext cx="184731" cy="323165"/>
          </a:xfrm>
          <a:prstGeom prst="rect">
            <a:avLst/>
          </a:prstGeom>
          <a:noFill/>
        </p:spPr>
        <p:txBody>
          <a:bodyPr wrap="none">
            <a:spAutoFit/>
          </a:bodyPr>
          <a:lstStyle/>
          <a:p>
            <a:endParaRPr/>
          </a:p>
        </p:txBody>
      </p:sp>
      <p:sp>
        <p:nvSpPr>
          <p:cNvPr id="2" name="PPT标题文本">
            <a:extLst>
              <a:ext uri="{FF2B5EF4-FFF2-40B4-BE49-F238E27FC236}">
                <a16:creationId xmlns:a16="http://schemas.microsoft.com/office/drawing/2014/main" id="{2EE43C6F-74A4-4B76-0C53-8FDAAA53BF31}"/>
              </a:ext>
            </a:extLst>
          </p:cNvPr>
          <p:cNvSpPr>
            <a:spLocks noGrp="1"/>
          </p:cNvSpPr>
          <p:nvPr/>
        </p:nvSpPr>
        <p:spPr>
          <a:xfrm>
            <a:off x="788478" y="4335146"/>
            <a:ext cx="7478942" cy="698711"/>
          </a:xfrm>
          <a:prstGeom prst="rect">
            <a:avLst/>
          </a:prstGeom>
          <a:ln w="12700"/>
        </p:spPr>
        <p:txBody>
          <a:bodyPr wrap="square" lIns="25397" tIns="25397" rIns="25397" bIns="25397" anchor="ctr">
            <a:spAutoFit/>
          </a:bodyPr>
          <a:lstStyle>
            <a:lvl1pPr algn="l">
              <a:buNone/>
              <a:defRPr sz="13000" b="0">
                <a:solidFill>
                  <a:srgbClr val="FFFFFF"/>
                </a:solidFill>
                <a:latin typeface="+mn-lt"/>
                <a:ea typeface="+mn-lt"/>
                <a:cs typeface="+mn-lt"/>
              </a:defRPr>
            </a:lvl1pPr>
          </a:lstStyle>
          <a:p>
            <a:pPr defTabSz="412115">
              <a:lnSpc>
                <a:spcPct val="150000"/>
              </a:lnSpc>
              <a:buNone/>
            </a:pPr>
            <a:endParaRPr sz="3200" b="1">
              <a:latin typeface="Arial"/>
              <a:ea typeface="Arial"/>
              <a:cs typeface="Arial"/>
            </a:endParaRPr>
          </a:p>
        </p:txBody>
      </p:sp>
    </p:spTree>
    <p:extLst>
      <p:ext uri="{BB962C8B-B14F-4D97-AF65-F5344CB8AC3E}">
        <p14:creationId xmlns:p14="http://schemas.microsoft.com/office/powerpoint/2010/main" val="625647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图片 180"/>
          <p:cNvPicPr>
            <a:picLocks noChangeAspect="1"/>
          </p:cNvPicPr>
          <p:nvPr/>
        </p:nvPicPr>
        <p:blipFill>
          <a:blip r:embed="rId3"/>
          <a:stretch/>
        </p:blipFill>
        <p:spPr>
          <a:xfrm>
            <a:off x="1828" y="0"/>
            <a:ext cx="12191760" cy="6858000"/>
          </a:xfrm>
          <a:prstGeom prst="rect">
            <a:avLst/>
          </a:prstGeom>
          <a:ln w="0">
            <a:noFill/>
          </a:ln>
        </p:spPr>
      </p:pic>
      <p:sp>
        <p:nvSpPr>
          <p:cNvPr id="182" name="tb_1">
            <a:extLst>
              <a:ext uri="{FF2B5EF4-FFF2-40B4-BE49-F238E27FC236}">
                <a16:creationId xmlns:a16="http://schemas.microsoft.com/office/drawing/2014/main" id="{233B8AC2-ABA0-80FB-DB66-3FA86A58FE38}"/>
              </a:ext>
            </a:extLst>
          </p:cNvPr>
          <p:cNvSpPr>
            <a:spLocks noGrp="1"/>
          </p:cNvSpPr>
          <p:nvPr/>
        </p:nvSpPr>
        <p:spPr>
          <a:xfrm>
            <a:off x="3292274" y="1152000"/>
            <a:ext cx="3656880" cy="543600"/>
          </a:xfrm>
          <a:prstGeom prst="rect">
            <a:avLst/>
          </a:prstGeom>
          <a:noFill/>
          <a:ln w="0">
            <a:noFill/>
          </a:ln>
        </p:spPr>
        <p:txBody>
          <a:bodyPr lIns="0" tIns="0" rIns="0" bIns="0" anchor="ctr">
            <a:noAutofit/>
          </a:bodyPr>
          <a:lstStyle/>
          <a:p>
            <a:pPr>
              <a:lnSpc>
                <a:spcPts val="4000"/>
              </a:lnSpc>
              <a:buNone/>
            </a:pPr>
            <a:r>
              <a:rPr sz="4000">
                <a:solidFill>
                  <a:srgbClr val="0060F0"/>
                </a:solidFill>
                <a:latin typeface="TencentSans W7"/>
                <a:ea typeface="TencentSans W7"/>
                <a:cs typeface="TencentSans W7"/>
              </a:rPr>
              <a:t>培训地图</a:t>
            </a:r>
            <a:endParaRPr sz="4000">
              <a:latin typeface="TencentSans W7"/>
              <a:ea typeface="TencentSans W7"/>
              <a:cs typeface="TencentSans W7"/>
            </a:endParaRPr>
          </a:p>
        </p:txBody>
      </p:sp>
      <p:pic>
        <p:nvPicPr>
          <p:cNvPr id="226" name="图片 182"/>
          <p:cNvPicPr>
            <a:picLocks noChangeAspect="1"/>
          </p:cNvPicPr>
          <p:nvPr/>
        </p:nvPicPr>
        <p:blipFill>
          <a:blip r:embed="rId4"/>
          <a:stretch/>
        </p:blipFill>
        <p:spPr>
          <a:xfrm>
            <a:off x="3197234" y="2252520"/>
            <a:ext cx="37800" cy="152280"/>
          </a:xfrm>
          <a:prstGeom prst="rect">
            <a:avLst/>
          </a:prstGeom>
          <a:ln w="0">
            <a:noFill/>
          </a:ln>
        </p:spPr>
      </p:pic>
      <p:sp>
        <p:nvSpPr>
          <p:cNvPr id="184" name="tb_2">
            <a:extLst>
              <a:ext uri="{FF2B5EF4-FFF2-40B4-BE49-F238E27FC236}">
                <a16:creationId xmlns:a16="http://schemas.microsoft.com/office/drawing/2014/main" id="{689B29D6-895E-4B06-3A93-56C2F5D24A87}"/>
              </a:ext>
            </a:extLst>
          </p:cNvPr>
          <p:cNvSpPr>
            <a:spLocks noGrp="1"/>
          </p:cNvSpPr>
          <p:nvPr/>
        </p:nvSpPr>
        <p:spPr>
          <a:xfrm>
            <a:off x="3387674" y="201132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1</a:t>
            </a:r>
            <a:endParaRPr sz="2000">
              <a:latin typeface="TencentSans W7"/>
              <a:ea typeface="TencentSans W7"/>
              <a:cs typeface="TencentSans W7"/>
            </a:endParaRPr>
          </a:p>
        </p:txBody>
      </p:sp>
      <p:sp>
        <p:nvSpPr>
          <p:cNvPr id="185" name="tb_3">
            <a:extLst>
              <a:ext uri="{FF2B5EF4-FFF2-40B4-BE49-F238E27FC236}">
                <a16:creationId xmlns:a16="http://schemas.microsoft.com/office/drawing/2014/main" id="{F3BD84E5-8306-7735-0CDD-7759C4C70226}"/>
              </a:ext>
            </a:extLst>
          </p:cNvPr>
          <p:cNvSpPr>
            <a:spLocks noGrp="1"/>
          </p:cNvSpPr>
          <p:nvPr/>
        </p:nvSpPr>
        <p:spPr>
          <a:xfrm>
            <a:off x="4054394" y="201132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产品定位</a:t>
            </a:r>
            <a:endParaRPr sz="2000">
              <a:latin typeface="TencentSans W7"/>
              <a:ea typeface="TencentSans W7"/>
              <a:cs typeface="TencentSans W7"/>
            </a:endParaRPr>
          </a:p>
        </p:txBody>
      </p:sp>
      <p:pic>
        <p:nvPicPr>
          <p:cNvPr id="229" name="图片 185"/>
          <p:cNvPicPr>
            <a:picLocks noChangeAspect="1"/>
          </p:cNvPicPr>
          <p:nvPr/>
        </p:nvPicPr>
        <p:blipFill>
          <a:blip r:embed="rId4"/>
          <a:stretch/>
        </p:blipFill>
        <p:spPr>
          <a:xfrm>
            <a:off x="7578794" y="2252520"/>
            <a:ext cx="37800" cy="152280"/>
          </a:xfrm>
          <a:prstGeom prst="rect">
            <a:avLst/>
          </a:prstGeom>
          <a:ln w="0">
            <a:noFill/>
          </a:ln>
        </p:spPr>
      </p:pic>
      <p:sp>
        <p:nvSpPr>
          <p:cNvPr id="187" name="tb_4">
            <a:extLst>
              <a:ext uri="{FF2B5EF4-FFF2-40B4-BE49-F238E27FC236}">
                <a16:creationId xmlns:a16="http://schemas.microsoft.com/office/drawing/2014/main" id="{3D4F6D52-BE71-A843-36AC-15AC6F574B6E}"/>
              </a:ext>
            </a:extLst>
          </p:cNvPr>
          <p:cNvSpPr>
            <a:spLocks noGrp="1"/>
          </p:cNvSpPr>
          <p:nvPr/>
        </p:nvSpPr>
        <p:spPr>
          <a:xfrm>
            <a:off x="7769234" y="201132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6</a:t>
            </a:r>
            <a:endParaRPr sz="2000">
              <a:latin typeface="TencentSans W7"/>
              <a:ea typeface="TencentSans W7"/>
              <a:cs typeface="TencentSans W7"/>
            </a:endParaRPr>
          </a:p>
        </p:txBody>
      </p:sp>
      <p:sp>
        <p:nvSpPr>
          <p:cNvPr id="188" name="tb_5">
            <a:extLst>
              <a:ext uri="{FF2B5EF4-FFF2-40B4-BE49-F238E27FC236}">
                <a16:creationId xmlns:a16="http://schemas.microsoft.com/office/drawing/2014/main" id="{5774CE94-EF9C-5550-E011-11C89E04A7CD}"/>
              </a:ext>
            </a:extLst>
          </p:cNvPr>
          <p:cNvSpPr>
            <a:spLocks noGrp="1"/>
          </p:cNvSpPr>
          <p:nvPr/>
        </p:nvSpPr>
        <p:spPr>
          <a:xfrm>
            <a:off x="8435954" y="201132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制造打法</a:t>
            </a:r>
            <a:endParaRPr sz="2000">
              <a:latin typeface="TencentSans W7"/>
              <a:ea typeface="TencentSans W7"/>
              <a:cs typeface="TencentSans W7"/>
            </a:endParaRPr>
          </a:p>
        </p:txBody>
      </p:sp>
      <p:pic>
        <p:nvPicPr>
          <p:cNvPr id="232" name="图片 188"/>
          <p:cNvPicPr>
            <a:picLocks noChangeAspect="1"/>
          </p:cNvPicPr>
          <p:nvPr/>
        </p:nvPicPr>
        <p:blipFill>
          <a:blip r:embed="rId4"/>
          <a:stretch/>
        </p:blipFill>
        <p:spPr>
          <a:xfrm>
            <a:off x="3197234" y="2887560"/>
            <a:ext cx="37800" cy="152280"/>
          </a:xfrm>
          <a:prstGeom prst="rect">
            <a:avLst/>
          </a:prstGeom>
          <a:ln w="0">
            <a:noFill/>
          </a:ln>
        </p:spPr>
      </p:pic>
      <p:sp>
        <p:nvSpPr>
          <p:cNvPr id="190" name="tb_6">
            <a:extLst>
              <a:ext uri="{FF2B5EF4-FFF2-40B4-BE49-F238E27FC236}">
                <a16:creationId xmlns:a16="http://schemas.microsoft.com/office/drawing/2014/main" id="{16FE55D1-BACC-322A-B095-58610DFDC6DB}"/>
              </a:ext>
            </a:extLst>
          </p:cNvPr>
          <p:cNvSpPr>
            <a:spLocks noGrp="1"/>
          </p:cNvSpPr>
          <p:nvPr/>
        </p:nvSpPr>
        <p:spPr>
          <a:xfrm>
            <a:off x="3387674" y="264636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2</a:t>
            </a:r>
            <a:endParaRPr sz="2000">
              <a:latin typeface="TencentSans W7"/>
              <a:ea typeface="TencentSans W7"/>
              <a:cs typeface="TencentSans W7"/>
            </a:endParaRPr>
          </a:p>
        </p:txBody>
      </p:sp>
      <p:sp>
        <p:nvSpPr>
          <p:cNvPr id="191" name="tb_7">
            <a:extLst>
              <a:ext uri="{FF2B5EF4-FFF2-40B4-BE49-F238E27FC236}">
                <a16:creationId xmlns:a16="http://schemas.microsoft.com/office/drawing/2014/main" id="{90D21E12-BD7D-ADCB-659B-7F6F512C922D}"/>
              </a:ext>
            </a:extLst>
          </p:cNvPr>
          <p:cNvSpPr>
            <a:spLocks noGrp="1"/>
          </p:cNvSpPr>
          <p:nvPr/>
        </p:nvSpPr>
        <p:spPr>
          <a:xfrm>
            <a:off x="4054394" y="264636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老板价值</a:t>
            </a:r>
            <a:endParaRPr sz="2000">
              <a:latin typeface="TencentSans W7"/>
              <a:ea typeface="TencentSans W7"/>
              <a:cs typeface="TencentSans W7"/>
            </a:endParaRPr>
          </a:p>
        </p:txBody>
      </p:sp>
      <p:pic>
        <p:nvPicPr>
          <p:cNvPr id="235" name="图片 191"/>
          <p:cNvPicPr>
            <a:picLocks noChangeAspect="1"/>
          </p:cNvPicPr>
          <p:nvPr/>
        </p:nvPicPr>
        <p:blipFill>
          <a:blip r:embed="rId4"/>
          <a:stretch/>
        </p:blipFill>
        <p:spPr>
          <a:xfrm>
            <a:off x="7578794" y="2887560"/>
            <a:ext cx="37800" cy="152280"/>
          </a:xfrm>
          <a:prstGeom prst="rect">
            <a:avLst/>
          </a:prstGeom>
          <a:ln w="0">
            <a:noFill/>
          </a:ln>
        </p:spPr>
      </p:pic>
      <p:sp>
        <p:nvSpPr>
          <p:cNvPr id="193" name="tb_8">
            <a:extLst>
              <a:ext uri="{FF2B5EF4-FFF2-40B4-BE49-F238E27FC236}">
                <a16:creationId xmlns:a16="http://schemas.microsoft.com/office/drawing/2014/main" id="{2B4BDD26-6476-5B29-8BC5-3AC02A0A2206}"/>
              </a:ext>
            </a:extLst>
          </p:cNvPr>
          <p:cNvSpPr>
            <a:spLocks noGrp="1"/>
          </p:cNvSpPr>
          <p:nvPr/>
        </p:nvSpPr>
        <p:spPr>
          <a:xfrm>
            <a:off x="7769234" y="264636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7</a:t>
            </a:r>
            <a:endParaRPr sz="2000">
              <a:latin typeface="TencentSans W7"/>
              <a:ea typeface="TencentSans W7"/>
              <a:cs typeface="TencentSans W7"/>
            </a:endParaRPr>
          </a:p>
        </p:txBody>
      </p:sp>
      <p:sp>
        <p:nvSpPr>
          <p:cNvPr id="194" name="tb_9">
            <a:extLst>
              <a:ext uri="{FF2B5EF4-FFF2-40B4-BE49-F238E27FC236}">
                <a16:creationId xmlns:a16="http://schemas.microsoft.com/office/drawing/2014/main" id="{37BF15B6-5CD8-8F1A-EEAF-93FBDC482650}"/>
              </a:ext>
            </a:extLst>
          </p:cNvPr>
          <p:cNvSpPr>
            <a:spLocks noGrp="1"/>
          </p:cNvSpPr>
          <p:nvPr/>
        </p:nvSpPr>
        <p:spPr>
          <a:xfrm>
            <a:off x="8435954" y="264636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行业切入</a:t>
            </a:r>
            <a:endParaRPr sz="2000">
              <a:latin typeface="TencentSans W7"/>
              <a:ea typeface="TencentSans W7"/>
              <a:cs typeface="TencentSans W7"/>
            </a:endParaRPr>
          </a:p>
        </p:txBody>
      </p:sp>
      <p:pic>
        <p:nvPicPr>
          <p:cNvPr id="238" name="图片 194"/>
          <p:cNvPicPr>
            <a:picLocks noChangeAspect="1"/>
          </p:cNvPicPr>
          <p:nvPr/>
        </p:nvPicPr>
        <p:blipFill>
          <a:blip r:embed="rId4"/>
          <a:stretch/>
        </p:blipFill>
        <p:spPr>
          <a:xfrm>
            <a:off x="3197234" y="3522600"/>
            <a:ext cx="37800" cy="152280"/>
          </a:xfrm>
          <a:prstGeom prst="rect">
            <a:avLst/>
          </a:prstGeom>
          <a:ln w="0">
            <a:noFill/>
          </a:ln>
        </p:spPr>
      </p:pic>
      <p:sp>
        <p:nvSpPr>
          <p:cNvPr id="196" name="tb_10">
            <a:extLst>
              <a:ext uri="{FF2B5EF4-FFF2-40B4-BE49-F238E27FC236}">
                <a16:creationId xmlns:a16="http://schemas.microsoft.com/office/drawing/2014/main" id="{E0C608DE-D097-504E-A937-933D81DFCA28}"/>
              </a:ext>
            </a:extLst>
          </p:cNvPr>
          <p:cNvSpPr>
            <a:spLocks noGrp="1"/>
          </p:cNvSpPr>
          <p:nvPr/>
        </p:nvSpPr>
        <p:spPr>
          <a:xfrm>
            <a:off x="3387674" y="328140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3</a:t>
            </a:r>
            <a:endParaRPr sz="2000">
              <a:latin typeface="TencentSans W7"/>
              <a:ea typeface="TencentSans W7"/>
              <a:cs typeface="TencentSans W7"/>
            </a:endParaRPr>
          </a:p>
        </p:txBody>
      </p:sp>
      <p:sp>
        <p:nvSpPr>
          <p:cNvPr id="197" name="tb_11">
            <a:extLst>
              <a:ext uri="{FF2B5EF4-FFF2-40B4-BE49-F238E27FC236}">
                <a16:creationId xmlns:a16="http://schemas.microsoft.com/office/drawing/2014/main" id="{A76FC406-3B30-DCEA-B9FF-F7AF2A0C0171}"/>
              </a:ext>
            </a:extLst>
          </p:cNvPr>
          <p:cNvSpPr>
            <a:spLocks noGrp="1"/>
          </p:cNvSpPr>
          <p:nvPr/>
        </p:nvSpPr>
        <p:spPr>
          <a:xfrm>
            <a:off x="4054394" y="328140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员工价值</a:t>
            </a:r>
            <a:endParaRPr sz="2000">
              <a:latin typeface="TencentSans W7"/>
              <a:ea typeface="TencentSans W7"/>
              <a:cs typeface="TencentSans W7"/>
            </a:endParaRPr>
          </a:p>
        </p:txBody>
      </p:sp>
      <p:pic>
        <p:nvPicPr>
          <p:cNvPr id="241" name="图片 197"/>
          <p:cNvPicPr>
            <a:picLocks noChangeAspect="1"/>
          </p:cNvPicPr>
          <p:nvPr/>
        </p:nvPicPr>
        <p:blipFill>
          <a:blip r:embed="rId4"/>
          <a:stretch/>
        </p:blipFill>
        <p:spPr>
          <a:xfrm>
            <a:off x="7578794" y="3522600"/>
            <a:ext cx="37800" cy="152280"/>
          </a:xfrm>
          <a:prstGeom prst="rect">
            <a:avLst/>
          </a:prstGeom>
          <a:ln w="0">
            <a:noFill/>
          </a:ln>
        </p:spPr>
      </p:pic>
      <p:sp>
        <p:nvSpPr>
          <p:cNvPr id="199" name="tb_12">
            <a:extLst>
              <a:ext uri="{FF2B5EF4-FFF2-40B4-BE49-F238E27FC236}">
                <a16:creationId xmlns:a16="http://schemas.microsoft.com/office/drawing/2014/main" id="{ED68D1F2-1AFD-1ACF-9459-CA830257BEAB}"/>
              </a:ext>
            </a:extLst>
          </p:cNvPr>
          <p:cNvSpPr>
            <a:spLocks noGrp="1"/>
          </p:cNvSpPr>
          <p:nvPr/>
        </p:nvSpPr>
        <p:spPr>
          <a:xfrm>
            <a:off x="7769234" y="328140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8</a:t>
            </a:r>
            <a:endParaRPr sz="2000">
              <a:latin typeface="TencentSans W7"/>
              <a:ea typeface="TencentSans W7"/>
              <a:cs typeface="TencentSans W7"/>
            </a:endParaRPr>
          </a:p>
        </p:txBody>
      </p:sp>
      <p:sp>
        <p:nvSpPr>
          <p:cNvPr id="200" name="tb_13">
            <a:extLst>
              <a:ext uri="{FF2B5EF4-FFF2-40B4-BE49-F238E27FC236}">
                <a16:creationId xmlns:a16="http://schemas.microsoft.com/office/drawing/2014/main" id="{EE750CEA-66AD-0AE0-7B3D-86839477819C}"/>
              </a:ext>
            </a:extLst>
          </p:cNvPr>
          <p:cNvSpPr>
            <a:spLocks noGrp="1"/>
          </p:cNvSpPr>
          <p:nvPr/>
        </p:nvSpPr>
        <p:spPr>
          <a:xfrm>
            <a:off x="8435954" y="328140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异议处理</a:t>
            </a:r>
            <a:endParaRPr sz="2000">
              <a:latin typeface="TencentSans W7"/>
              <a:ea typeface="TencentSans W7"/>
              <a:cs typeface="TencentSans W7"/>
            </a:endParaRPr>
          </a:p>
        </p:txBody>
      </p:sp>
      <p:pic>
        <p:nvPicPr>
          <p:cNvPr id="244" name="图片 200"/>
          <p:cNvPicPr>
            <a:picLocks noChangeAspect="1"/>
          </p:cNvPicPr>
          <p:nvPr/>
        </p:nvPicPr>
        <p:blipFill>
          <a:blip r:embed="rId4"/>
          <a:stretch/>
        </p:blipFill>
        <p:spPr>
          <a:xfrm>
            <a:off x="3197234" y="4157640"/>
            <a:ext cx="37800" cy="152280"/>
          </a:xfrm>
          <a:prstGeom prst="rect">
            <a:avLst/>
          </a:prstGeom>
          <a:ln w="0">
            <a:noFill/>
          </a:ln>
        </p:spPr>
      </p:pic>
      <p:sp>
        <p:nvSpPr>
          <p:cNvPr id="202" name="tb_14">
            <a:extLst>
              <a:ext uri="{FF2B5EF4-FFF2-40B4-BE49-F238E27FC236}">
                <a16:creationId xmlns:a16="http://schemas.microsoft.com/office/drawing/2014/main" id="{3D590F8A-9B02-5724-75C5-FAD88F794A41}"/>
              </a:ext>
            </a:extLst>
          </p:cNvPr>
          <p:cNvSpPr>
            <a:spLocks noGrp="1"/>
          </p:cNvSpPr>
          <p:nvPr/>
        </p:nvSpPr>
        <p:spPr>
          <a:xfrm>
            <a:off x="3387674" y="391644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4</a:t>
            </a:r>
            <a:endParaRPr sz="2000">
              <a:latin typeface="TencentSans W7"/>
              <a:ea typeface="TencentSans W7"/>
              <a:cs typeface="TencentSans W7"/>
            </a:endParaRPr>
          </a:p>
        </p:txBody>
      </p:sp>
      <p:sp>
        <p:nvSpPr>
          <p:cNvPr id="203" name="tb_15">
            <a:extLst>
              <a:ext uri="{FF2B5EF4-FFF2-40B4-BE49-F238E27FC236}">
                <a16:creationId xmlns:a16="http://schemas.microsoft.com/office/drawing/2014/main" id="{C77C1114-C6D4-9B51-5085-77D5C55E997C}"/>
              </a:ext>
            </a:extLst>
          </p:cNvPr>
          <p:cNvSpPr>
            <a:spLocks noGrp="1"/>
          </p:cNvSpPr>
          <p:nvPr/>
        </p:nvSpPr>
        <p:spPr>
          <a:xfrm>
            <a:off x="4054394" y="391644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版本差异</a:t>
            </a:r>
            <a:endParaRPr sz="2000">
              <a:latin typeface="TencentSans W7"/>
              <a:ea typeface="TencentSans W7"/>
              <a:cs typeface="TencentSans W7"/>
            </a:endParaRPr>
          </a:p>
        </p:txBody>
      </p:sp>
      <p:pic>
        <p:nvPicPr>
          <p:cNvPr id="247" name="图片 203"/>
          <p:cNvPicPr>
            <a:picLocks noChangeAspect="1"/>
          </p:cNvPicPr>
          <p:nvPr/>
        </p:nvPicPr>
        <p:blipFill>
          <a:blip r:embed="rId4"/>
          <a:stretch/>
        </p:blipFill>
        <p:spPr>
          <a:xfrm>
            <a:off x="7578794" y="4157640"/>
            <a:ext cx="37800" cy="152280"/>
          </a:xfrm>
          <a:prstGeom prst="rect">
            <a:avLst/>
          </a:prstGeom>
          <a:ln w="0">
            <a:noFill/>
          </a:ln>
        </p:spPr>
      </p:pic>
      <p:sp>
        <p:nvSpPr>
          <p:cNvPr id="205" name="tb_16">
            <a:extLst>
              <a:ext uri="{FF2B5EF4-FFF2-40B4-BE49-F238E27FC236}">
                <a16:creationId xmlns:a16="http://schemas.microsoft.com/office/drawing/2014/main" id="{EEB97093-C35E-7513-B30B-3F4328B4E3E2}"/>
              </a:ext>
            </a:extLst>
          </p:cNvPr>
          <p:cNvSpPr>
            <a:spLocks noGrp="1"/>
          </p:cNvSpPr>
          <p:nvPr/>
        </p:nvSpPr>
        <p:spPr>
          <a:xfrm>
            <a:off x="7769234" y="391644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9</a:t>
            </a:r>
            <a:endParaRPr sz="2000">
              <a:latin typeface="TencentSans W7"/>
              <a:ea typeface="TencentSans W7"/>
              <a:cs typeface="TencentSans W7"/>
            </a:endParaRPr>
          </a:p>
        </p:txBody>
      </p:sp>
      <p:sp>
        <p:nvSpPr>
          <p:cNvPr id="206" name="tb_17">
            <a:extLst>
              <a:ext uri="{FF2B5EF4-FFF2-40B4-BE49-F238E27FC236}">
                <a16:creationId xmlns:a16="http://schemas.microsoft.com/office/drawing/2014/main" id="{193783DA-1FDC-C437-2C47-BAC7E597E808}"/>
              </a:ext>
            </a:extLst>
          </p:cNvPr>
          <p:cNvSpPr>
            <a:spLocks noGrp="1"/>
          </p:cNvSpPr>
          <p:nvPr/>
        </p:nvSpPr>
        <p:spPr>
          <a:xfrm>
            <a:off x="8435954" y="3916440"/>
            <a:ext cx="913680" cy="671040"/>
          </a:xfrm>
          <a:prstGeom prst="rect">
            <a:avLst/>
          </a:prstGeom>
          <a:noFill/>
          <a:ln w="0">
            <a:noFill/>
          </a:ln>
        </p:spPr>
        <p:txBody>
          <a:bodyPr lIns="0" tIns="0" rIns="0" bIns="0" anchor="ctr">
            <a:noAutofit/>
          </a:bodyPr>
          <a:lstStyle/>
          <a:p>
            <a:pPr>
              <a:lnSpc>
                <a:spcPts val="5000"/>
              </a:lnSpc>
              <a:buNone/>
            </a:pPr>
            <a:endParaRPr sz="2000">
              <a:latin typeface="TencentSans W7"/>
              <a:ea typeface="TencentSans W7"/>
              <a:cs typeface="TencentSans W7"/>
            </a:endParaRPr>
          </a:p>
        </p:txBody>
      </p:sp>
      <p:pic>
        <p:nvPicPr>
          <p:cNvPr id="250" name="图片 206"/>
          <p:cNvPicPr>
            <a:picLocks noChangeAspect="1"/>
          </p:cNvPicPr>
          <p:nvPr/>
        </p:nvPicPr>
        <p:blipFill>
          <a:blip r:embed="rId4"/>
          <a:stretch/>
        </p:blipFill>
        <p:spPr>
          <a:xfrm>
            <a:off x="3197234" y="4792680"/>
            <a:ext cx="37800" cy="152280"/>
          </a:xfrm>
          <a:prstGeom prst="rect">
            <a:avLst/>
          </a:prstGeom>
          <a:ln w="0">
            <a:noFill/>
          </a:ln>
        </p:spPr>
      </p:pic>
      <p:sp>
        <p:nvSpPr>
          <p:cNvPr id="208" name="tb_18">
            <a:extLst>
              <a:ext uri="{FF2B5EF4-FFF2-40B4-BE49-F238E27FC236}">
                <a16:creationId xmlns:a16="http://schemas.microsoft.com/office/drawing/2014/main" id="{C4F8F2E4-1D0B-5D3C-F92A-CBE610301BBF}"/>
              </a:ext>
            </a:extLst>
          </p:cNvPr>
          <p:cNvSpPr>
            <a:spLocks noGrp="1"/>
          </p:cNvSpPr>
          <p:nvPr/>
        </p:nvSpPr>
        <p:spPr>
          <a:xfrm>
            <a:off x="3387674" y="455148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5</a:t>
            </a:r>
            <a:endParaRPr sz="2000">
              <a:latin typeface="TencentSans W7"/>
              <a:ea typeface="TencentSans W7"/>
              <a:cs typeface="TencentSans W7"/>
            </a:endParaRPr>
          </a:p>
        </p:txBody>
      </p:sp>
      <p:sp>
        <p:nvSpPr>
          <p:cNvPr id="209" name="tb_19">
            <a:extLst>
              <a:ext uri="{FF2B5EF4-FFF2-40B4-BE49-F238E27FC236}">
                <a16:creationId xmlns:a16="http://schemas.microsoft.com/office/drawing/2014/main" id="{1A2BCFCE-F6EA-EFF6-5ED7-6C842B3D0129}"/>
              </a:ext>
            </a:extLst>
          </p:cNvPr>
          <p:cNvSpPr>
            <a:spLocks noGrp="1"/>
          </p:cNvSpPr>
          <p:nvPr/>
        </p:nvSpPr>
        <p:spPr>
          <a:xfrm>
            <a:off x="4054394" y="455148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销售方案</a:t>
            </a:r>
            <a:endParaRPr sz="2000">
              <a:latin typeface="TencentSans W7"/>
              <a:ea typeface="TencentSans W7"/>
              <a:cs typeface="TencentSans W7"/>
            </a:endParaRPr>
          </a:p>
        </p:txBody>
      </p:sp>
      <p:pic>
        <p:nvPicPr>
          <p:cNvPr id="253" name="图片 209"/>
          <p:cNvPicPr>
            <a:picLocks noChangeAspect="1"/>
          </p:cNvPicPr>
          <p:nvPr/>
        </p:nvPicPr>
        <p:blipFill>
          <a:blip r:embed="rId4"/>
          <a:stretch/>
        </p:blipFill>
        <p:spPr>
          <a:xfrm>
            <a:off x="7578794" y="4792680"/>
            <a:ext cx="37800" cy="152280"/>
          </a:xfrm>
          <a:prstGeom prst="rect">
            <a:avLst/>
          </a:prstGeom>
          <a:ln w="0">
            <a:noFill/>
          </a:ln>
        </p:spPr>
      </p:pic>
      <p:sp>
        <p:nvSpPr>
          <p:cNvPr id="211" name="tb_20">
            <a:extLst>
              <a:ext uri="{FF2B5EF4-FFF2-40B4-BE49-F238E27FC236}">
                <a16:creationId xmlns:a16="http://schemas.microsoft.com/office/drawing/2014/main" id="{A9927D6E-61BE-D3C9-058F-B3215A99275D}"/>
              </a:ext>
            </a:extLst>
          </p:cNvPr>
          <p:cNvSpPr>
            <a:spLocks noGrp="1"/>
          </p:cNvSpPr>
          <p:nvPr/>
        </p:nvSpPr>
        <p:spPr>
          <a:xfrm>
            <a:off x="7769234" y="4551480"/>
            <a:ext cx="799920" cy="671040"/>
          </a:xfrm>
          <a:prstGeom prst="rect">
            <a:avLst/>
          </a:prstGeom>
          <a:noFill/>
          <a:ln w="0">
            <a:noFill/>
          </a:ln>
        </p:spPr>
        <p:txBody>
          <a:bodyPr lIns="0" tIns="0" rIns="0" bIns="0" anchor="ctr">
            <a:noAutofit/>
          </a:bodyPr>
          <a:lstStyle/>
          <a:p>
            <a:pPr>
              <a:lnSpc>
                <a:spcPts val="5000"/>
              </a:lnSpc>
              <a:buNone/>
            </a:pPr>
            <a:r>
              <a:rPr sz="2000">
                <a:solidFill>
                  <a:srgbClr val="0060F0">
                    <a:alpha val="80000"/>
                  </a:srgbClr>
                </a:solidFill>
                <a:latin typeface="TencentSans W7"/>
                <a:ea typeface="TencentSans W7"/>
                <a:cs typeface="TencentSans W7"/>
              </a:rPr>
              <a:t>10</a:t>
            </a:r>
            <a:endParaRPr sz="2000">
              <a:latin typeface="TencentSans W7"/>
              <a:ea typeface="TencentSans W7"/>
              <a:cs typeface="TencentSans W7"/>
            </a:endParaRPr>
          </a:p>
        </p:txBody>
      </p:sp>
      <p:sp>
        <p:nvSpPr>
          <p:cNvPr id="212" name="tb_21">
            <a:extLst>
              <a:ext uri="{FF2B5EF4-FFF2-40B4-BE49-F238E27FC236}">
                <a16:creationId xmlns:a16="http://schemas.microsoft.com/office/drawing/2014/main" id="{9D0B05DF-200F-D962-3665-BCFE47B43F8B}"/>
              </a:ext>
            </a:extLst>
          </p:cNvPr>
          <p:cNvSpPr>
            <a:spLocks noGrp="1"/>
          </p:cNvSpPr>
          <p:nvPr/>
        </p:nvSpPr>
        <p:spPr>
          <a:xfrm>
            <a:off x="8435954" y="4551480"/>
            <a:ext cx="1218600" cy="671040"/>
          </a:xfrm>
          <a:prstGeom prst="rect">
            <a:avLst/>
          </a:prstGeom>
          <a:noFill/>
          <a:ln w="0">
            <a:noFill/>
          </a:ln>
        </p:spPr>
        <p:txBody>
          <a:bodyPr lIns="0" tIns="0" rIns="0" bIns="0" anchor="ctr">
            <a:noAutofit/>
          </a:bodyPr>
          <a:lstStyle/>
          <a:p>
            <a:pPr>
              <a:lnSpc>
                <a:spcPts val="5000"/>
              </a:lnSpc>
              <a:buNone/>
            </a:pPr>
            <a:endParaRPr sz="2000">
              <a:latin typeface="TencentSans W7"/>
              <a:ea typeface="TencentSans W7"/>
              <a:cs typeface="TencentSans W7"/>
            </a:endParaRPr>
          </a:p>
        </p:txBody>
      </p:sp>
      <p:sp>
        <p:nvSpPr>
          <p:cNvPr id="2" name="tb_13">
            <a:extLst>
              <a:ext uri="{FF2B5EF4-FFF2-40B4-BE49-F238E27FC236}">
                <a16:creationId xmlns:a16="http://schemas.microsoft.com/office/drawing/2014/main" id="{05ED0ACA-6176-1510-6668-1F58AA4C054D}"/>
              </a:ext>
            </a:extLst>
          </p:cNvPr>
          <p:cNvSpPr>
            <a:spLocks noGrp="1"/>
          </p:cNvSpPr>
          <p:nvPr/>
        </p:nvSpPr>
        <p:spPr>
          <a:xfrm>
            <a:off x="8435954" y="3925971"/>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成交流程</a:t>
            </a:r>
            <a:endParaRPr sz="2000">
              <a:latin typeface="TencentSans W7"/>
              <a:ea typeface="TencentSans W7"/>
              <a:cs typeface="TencentSans W7"/>
            </a:endParaRPr>
          </a:p>
        </p:txBody>
      </p:sp>
      <p:sp>
        <p:nvSpPr>
          <p:cNvPr id="3" name="tb_13">
            <a:extLst>
              <a:ext uri="{FF2B5EF4-FFF2-40B4-BE49-F238E27FC236}">
                <a16:creationId xmlns:a16="http://schemas.microsoft.com/office/drawing/2014/main" id="{5D0B7605-9074-2EAB-3F0E-22AB3CFF39EC}"/>
              </a:ext>
            </a:extLst>
          </p:cNvPr>
          <p:cNvSpPr>
            <a:spLocks noGrp="1"/>
          </p:cNvSpPr>
          <p:nvPr/>
        </p:nvSpPr>
        <p:spPr>
          <a:xfrm>
            <a:off x="8435954" y="4533300"/>
            <a:ext cx="1218600" cy="671040"/>
          </a:xfrm>
          <a:prstGeom prst="rect">
            <a:avLst/>
          </a:prstGeom>
          <a:noFill/>
          <a:ln w="0">
            <a:noFill/>
          </a:ln>
        </p:spPr>
        <p:txBody>
          <a:bodyPr lIns="0" tIns="0" rIns="0" bIns="0" anchor="ctr">
            <a:noAutofit/>
          </a:bodyPr>
          <a:lstStyle/>
          <a:p>
            <a:pPr>
              <a:lnSpc>
                <a:spcPts val="5000"/>
              </a:lnSpc>
              <a:buNone/>
            </a:pPr>
            <a:r>
              <a:rPr sz="2000">
                <a:solidFill>
                  <a:srgbClr val="333333"/>
                </a:solidFill>
                <a:latin typeface="TencentSans W7"/>
                <a:ea typeface="TencentSans W7"/>
                <a:cs typeface="TencentSans W7"/>
              </a:rPr>
              <a:t>训后行动</a:t>
            </a:r>
            <a:endParaRPr sz="2000">
              <a:latin typeface="TencentSans W7"/>
              <a:ea typeface="TencentSans W7"/>
              <a:cs typeface="TencentSans W7"/>
            </a:endParaRPr>
          </a:p>
        </p:txBody>
      </p:sp>
    </p:spTree>
    <p:extLst>
      <p:ext uri="{BB962C8B-B14F-4D97-AF65-F5344CB8AC3E}">
        <p14:creationId xmlns:p14="http://schemas.microsoft.com/office/powerpoint/2010/main" val="3995140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1">
            <a:extLst>
              <a:ext uri="{FF2B5EF4-FFF2-40B4-BE49-F238E27FC236}">
                <a16:creationId xmlns:a16="http://schemas.microsoft.com/office/drawing/2014/main" id="{5A1FA5AF-47FB-3639-361C-9DC1FAE09F65}"/>
              </a:ext>
            </a:extLst>
          </p:cNvPr>
          <p:cNvSpPr>
            <a:spLocks noGrp="1"/>
          </p:cNvSpPr>
          <p:nvPr/>
        </p:nvSpPr>
        <p:spPr>
          <a:xfrm>
            <a:off x="518954" y="229444"/>
            <a:ext cx="3350519" cy="457200"/>
          </a:xfrm>
          <a:prstGeom prst="rect">
            <a:avLst/>
          </a:prstGeom>
          <a:noFill/>
        </p:spPr>
        <p:txBody>
          <a:bodyPr wrap="square" anchor="ctr"/>
          <a:lstStyle/>
          <a:p>
            <a:pPr algn="l">
              <a:buNone/>
            </a:pPr>
            <a:r>
              <a:rPr sz="2400" b="0">
                <a:solidFill>
                  <a:srgbClr val="0338D2"/>
                </a:solidFill>
                <a:latin typeface="腾讯体 W7"/>
                <a:ea typeface="腾讯体 W7"/>
                <a:cs typeface="腾讯体 W7"/>
              </a:rPr>
              <a:t>企业必须改变</a:t>
            </a:r>
          </a:p>
        </p:txBody>
      </p:sp>
      <p:pic>
        <p:nvPicPr>
          <p:cNvPr id="68" name="图片 21"/>
          <p:cNvPicPr>
            <a:picLocks noChangeAspect="1"/>
          </p:cNvPicPr>
          <p:nvPr/>
        </p:nvPicPr>
        <p:blipFill>
          <a:blip r:embed="rId3"/>
          <a:stretch/>
        </p:blipFill>
        <p:spPr>
          <a:xfrm>
            <a:off x="457200" y="1523880"/>
            <a:ext cx="5486040" cy="3733560"/>
          </a:xfrm>
          <a:prstGeom prst="rect">
            <a:avLst/>
          </a:prstGeom>
          <a:ln w="0">
            <a:noFill/>
          </a:ln>
        </p:spPr>
      </p:pic>
      <p:sp>
        <p:nvSpPr>
          <p:cNvPr id="23" name="任意形状 22">
            <a:extLst>
              <a:ext uri="{FF2B5EF4-FFF2-40B4-BE49-F238E27FC236}">
                <a16:creationId xmlns:a16="http://schemas.microsoft.com/office/drawing/2014/main" id="{46DCAFF1-5686-CC4E-F510-696253B16FB6}"/>
              </a:ext>
            </a:extLst>
          </p:cNvPr>
          <p:cNvSpPr>
            <a:spLocks noGrp="1"/>
          </p:cNvSpPr>
          <p:nvPr/>
        </p:nvSpPr>
        <p:spPr>
          <a:xfrm>
            <a:off x="761760" y="2590560"/>
            <a:ext cx="4877280" cy="10080"/>
          </a:xfrm>
          <a:custGeom>
            <a:avLst/>
            <a:gdLst/>
            <a:ahLst/>
            <a:cxnLst/>
            <a:rect l="0" t="0" r="r" b="b"/>
            <a:pathLst>
              <a:path w="13548" h="28">
                <a:moveTo>
                  <a:pt x="0" y="0"/>
                </a:moveTo>
                <a:lnTo>
                  <a:pt x="13548" y="0"/>
                </a:lnTo>
                <a:lnTo>
                  <a:pt x="13548" y="28"/>
                </a:lnTo>
                <a:lnTo>
                  <a:pt x="0" y="28"/>
                </a:lnTo>
                <a:lnTo>
                  <a:pt x="0" y="0"/>
                </a:lnTo>
                <a:close/>
              </a:path>
            </a:pathLst>
          </a:custGeom>
          <a:solidFill>
            <a:srgbClr val="E5E7EB"/>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24" name="任意形状 23">
            <a:extLst>
              <a:ext uri="{FF2B5EF4-FFF2-40B4-BE49-F238E27FC236}">
                <a16:creationId xmlns:a16="http://schemas.microsoft.com/office/drawing/2014/main" id="{4C42E7BE-F103-5FE8-AA06-BCEDADC61671}"/>
              </a:ext>
            </a:extLst>
          </p:cNvPr>
          <p:cNvSpPr>
            <a:spLocks noGrp="1"/>
          </p:cNvSpPr>
          <p:nvPr/>
        </p:nvSpPr>
        <p:spPr>
          <a:xfrm>
            <a:off x="761760" y="1828440"/>
            <a:ext cx="533880" cy="533880"/>
          </a:xfrm>
          <a:custGeom>
            <a:avLst/>
            <a:gdLst/>
            <a:ahLst/>
            <a:cxnLst/>
            <a:rect l="0" t="0" r="r" b="b"/>
            <a:pathLst>
              <a:path w="1483" h="1483">
                <a:moveTo>
                  <a:pt x="0" y="1166"/>
                </a:moveTo>
                <a:lnTo>
                  <a:pt x="0" y="319"/>
                </a:lnTo>
                <a:cubicBezTo>
                  <a:pt x="0" y="298"/>
                  <a:pt x="2" y="278"/>
                  <a:pt x="6" y="257"/>
                </a:cubicBezTo>
                <a:cubicBezTo>
                  <a:pt x="10" y="237"/>
                  <a:pt x="16" y="217"/>
                  <a:pt x="24" y="197"/>
                </a:cubicBezTo>
                <a:cubicBezTo>
                  <a:pt x="32" y="178"/>
                  <a:pt x="42" y="160"/>
                  <a:pt x="54" y="143"/>
                </a:cubicBezTo>
                <a:cubicBezTo>
                  <a:pt x="65" y="125"/>
                  <a:pt x="78" y="109"/>
                  <a:pt x="93" y="93"/>
                </a:cubicBezTo>
                <a:cubicBezTo>
                  <a:pt x="109" y="79"/>
                  <a:pt x="125" y="66"/>
                  <a:pt x="142" y="54"/>
                </a:cubicBezTo>
                <a:cubicBezTo>
                  <a:pt x="160" y="42"/>
                  <a:pt x="178" y="33"/>
                  <a:pt x="197" y="25"/>
                </a:cubicBezTo>
                <a:cubicBezTo>
                  <a:pt x="216" y="17"/>
                  <a:pt x="236" y="11"/>
                  <a:pt x="257" y="7"/>
                </a:cubicBezTo>
                <a:cubicBezTo>
                  <a:pt x="277" y="3"/>
                  <a:pt x="298" y="0"/>
                  <a:pt x="319" y="0"/>
                </a:cubicBezTo>
                <a:lnTo>
                  <a:pt x="1165" y="0"/>
                </a:lnTo>
                <a:cubicBezTo>
                  <a:pt x="1186" y="0"/>
                  <a:pt x="1207" y="3"/>
                  <a:pt x="1227" y="7"/>
                </a:cubicBezTo>
                <a:cubicBezTo>
                  <a:pt x="1248" y="11"/>
                  <a:pt x="1268" y="17"/>
                  <a:pt x="1287" y="25"/>
                </a:cubicBezTo>
                <a:cubicBezTo>
                  <a:pt x="1306" y="33"/>
                  <a:pt x="1324" y="42"/>
                  <a:pt x="1342" y="54"/>
                </a:cubicBezTo>
                <a:cubicBezTo>
                  <a:pt x="1359" y="66"/>
                  <a:pt x="1375" y="79"/>
                  <a:pt x="1390" y="93"/>
                </a:cubicBezTo>
                <a:cubicBezTo>
                  <a:pt x="1405" y="109"/>
                  <a:pt x="1418" y="125"/>
                  <a:pt x="1429" y="143"/>
                </a:cubicBezTo>
                <a:cubicBezTo>
                  <a:pt x="1441" y="160"/>
                  <a:pt x="1451" y="178"/>
                  <a:pt x="1459" y="197"/>
                </a:cubicBezTo>
                <a:cubicBezTo>
                  <a:pt x="1467" y="217"/>
                  <a:pt x="1473" y="237"/>
                  <a:pt x="1477" y="257"/>
                </a:cubicBezTo>
                <a:cubicBezTo>
                  <a:pt x="1481" y="278"/>
                  <a:pt x="1483" y="298"/>
                  <a:pt x="1483" y="319"/>
                </a:cubicBezTo>
                <a:lnTo>
                  <a:pt x="1483" y="1166"/>
                </a:lnTo>
                <a:cubicBezTo>
                  <a:pt x="1483" y="1187"/>
                  <a:pt x="1481" y="1207"/>
                  <a:pt x="1477" y="1228"/>
                </a:cubicBezTo>
                <a:cubicBezTo>
                  <a:pt x="1473" y="1248"/>
                  <a:pt x="1467" y="1268"/>
                  <a:pt x="1459" y="1287"/>
                </a:cubicBezTo>
                <a:cubicBezTo>
                  <a:pt x="1451" y="1306"/>
                  <a:pt x="1441" y="1325"/>
                  <a:pt x="1429" y="1342"/>
                </a:cubicBezTo>
                <a:cubicBezTo>
                  <a:pt x="1418" y="1359"/>
                  <a:pt x="1405" y="1375"/>
                  <a:pt x="1390" y="1390"/>
                </a:cubicBezTo>
                <a:cubicBezTo>
                  <a:pt x="1375" y="1405"/>
                  <a:pt x="1359" y="1418"/>
                  <a:pt x="1342" y="1430"/>
                </a:cubicBezTo>
                <a:cubicBezTo>
                  <a:pt x="1324" y="1441"/>
                  <a:pt x="1306" y="1451"/>
                  <a:pt x="1287" y="1459"/>
                </a:cubicBezTo>
                <a:cubicBezTo>
                  <a:pt x="1268" y="1467"/>
                  <a:pt x="1248" y="1473"/>
                  <a:pt x="1227" y="1477"/>
                </a:cubicBezTo>
                <a:cubicBezTo>
                  <a:pt x="1207" y="1481"/>
                  <a:pt x="1186" y="1483"/>
                  <a:pt x="1165" y="1483"/>
                </a:cubicBezTo>
                <a:lnTo>
                  <a:pt x="319" y="1483"/>
                </a:lnTo>
                <a:cubicBezTo>
                  <a:pt x="298" y="1483"/>
                  <a:pt x="277" y="1481"/>
                  <a:pt x="257" y="1477"/>
                </a:cubicBezTo>
                <a:cubicBezTo>
                  <a:pt x="236" y="1473"/>
                  <a:pt x="216" y="1467"/>
                  <a:pt x="197" y="1459"/>
                </a:cubicBezTo>
                <a:cubicBezTo>
                  <a:pt x="178" y="1451"/>
                  <a:pt x="160" y="1441"/>
                  <a:pt x="142" y="1430"/>
                </a:cubicBezTo>
                <a:cubicBezTo>
                  <a:pt x="125" y="1418"/>
                  <a:pt x="109" y="1405"/>
                  <a:pt x="93" y="1390"/>
                </a:cubicBezTo>
                <a:cubicBezTo>
                  <a:pt x="78" y="1375"/>
                  <a:pt x="65" y="1359"/>
                  <a:pt x="54" y="1342"/>
                </a:cubicBezTo>
                <a:cubicBezTo>
                  <a:pt x="42" y="1325"/>
                  <a:pt x="32" y="1306"/>
                  <a:pt x="24" y="1287"/>
                </a:cubicBezTo>
                <a:cubicBezTo>
                  <a:pt x="16" y="1268"/>
                  <a:pt x="10" y="1248"/>
                  <a:pt x="6" y="1228"/>
                </a:cubicBezTo>
                <a:cubicBezTo>
                  <a:pt x="2" y="1207"/>
                  <a:pt x="0" y="1187"/>
                  <a:pt x="0" y="1166"/>
                </a:cubicBezTo>
                <a:close/>
              </a:path>
            </a:pathLst>
          </a:custGeom>
          <a:solidFill>
            <a:srgbClr val="E5E7EB"/>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25" name="任意形状 24">
            <a:extLst>
              <a:ext uri="{FF2B5EF4-FFF2-40B4-BE49-F238E27FC236}">
                <a16:creationId xmlns:a16="http://schemas.microsoft.com/office/drawing/2014/main" id="{1B7DA948-26CD-FACA-D3FA-261752E9CC44}"/>
              </a:ext>
            </a:extLst>
          </p:cNvPr>
          <p:cNvSpPr>
            <a:spLocks noGrp="1"/>
          </p:cNvSpPr>
          <p:nvPr/>
        </p:nvSpPr>
        <p:spPr>
          <a:xfrm>
            <a:off x="914040" y="1993680"/>
            <a:ext cx="228960" cy="216360"/>
          </a:xfrm>
          <a:custGeom>
            <a:avLst/>
            <a:gdLst/>
            <a:ahLst/>
            <a:cxnLst/>
            <a:rect l="0" t="0" r="r" b="b"/>
            <a:pathLst>
              <a:path w="636" h="601">
                <a:moveTo>
                  <a:pt x="177" y="213"/>
                </a:moveTo>
                <a:moveTo>
                  <a:pt x="318" y="213"/>
                </a:moveTo>
                <a:moveTo>
                  <a:pt x="460" y="213"/>
                </a:moveTo>
                <a:moveTo>
                  <a:pt x="212" y="424"/>
                </a:moveTo>
                <a:lnTo>
                  <a:pt x="71" y="424"/>
                </a:lnTo>
                <a:cubicBezTo>
                  <a:pt x="62" y="424"/>
                  <a:pt x="53" y="423"/>
                  <a:pt x="44" y="419"/>
                </a:cubicBezTo>
                <a:cubicBezTo>
                  <a:pt x="35" y="415"/>
                  <a:pt x="28" y="410"/>
                  <a:pt x="21" y="404"/>
                </a:cubicBezTo>
                <a:cubicBezTo>
                  <a:pt x="15" y="397"/>
                  <a:pt x="9" y="390"/>
                  <a:pt x="6" y="381"/>
                </a:cubicBezTo>
                <a:cubicBezTo>
                  <a:pt x="2" y="372"/>
                  <a:pt x="0" y="363"/>
                  <a:pt x="0" y="354"/>
                </a:cubicBezTo>
                <a:lnTo>
                  <a:pt x="0" y="71"/>
                </a:lnTo>
                <a:cubicBezTo>
                  <a:pt x="0" y="61"/>
                  <a:pt x="2" y="52"/>
                  <a:pt x="6" y="44"/>
                </a:cubicBezTo>
                <a:cubicBezTo>
                  <a:pt x="9" y="35"/>
                  <a:pt x="15" y="27"/>
                  <a:pt x="21" y="21"/>
                </a:cubicBezTo>
                <a:cubicBezTo>
                  <a:pt x="28" y="14"/>
                  <a:pt x="35" y="9"/>
                  <a:pt x="44" y="5"/>
                </a:cubicBezTo>
                <a:cubicBezTo>
                  <a:pt x="53" y="2"/>
                  <a:pt x="62" y="0"/>
                  <a:pt x="71" y="0"/>
                </a:cubicBezTo>
                <a:lnTo>
                  <a:pt x="566" y="0"/>
                </a:lnTo>
                <a:cubicBezTo>
                  <a:pt x="575" y="0"/>
                  <a:pt x="584" y="2"/>
                  <a:pt x="593" y="5"/>
                </a:cubicBezTo>
                <a:cubicBezTo>
                  <a:pt x="602" y="9"/>
                  <a:pt x="609" y="14"/>
                  <a:pt x="616" y="21"/>
                </a:cubicBezTo>
                <a:cubicBezTo>
                  <a:pt x="622" y="27"/>
                  <a:pt x="628" y="35"/>
                  <a:pt x="631" y="44"/>
                </a:cubicBezTo>
                <a:cubicBezTo>
                  <a:pt x="635" y="52"/>
                  <a:pt x="636" y="61"/>
                  <a:pt x="636" y="71"/>
                </a:cubicBezTo>
                <a:lnTo>
                  <a:pt x="636" y="354"/>
                </a:lnTo>
                <a:cubicBezTo>
                  <a:pt x="636" y="363"/>
                  <a:pt x="635" y="372"/>
                  <a:pt x="631" y="381"/>
                </a:cubicBezTo>
                <a:cubicBezTo>
                  <a:pt x="628" y="390"/>
                  <a:pt x="622" y="397"/>
                  <a:pt x="616" y="404"/>
                </a:cubicBezTo>
                <a:cubicBezTo>
                  <a:pt x="609" y="410"/>
                  <a:pt x="602" y="415"/>
                  <a:pt x="593" y="419"/>
                </a:cubicBezTo>
                <a:cubicBezTo>
                  <a:pt x="584" y="423"/>
                  <a:pt x="575" y="424"/>
                  <a:pt x="566" y="424"/>
                </a:cubicBezTo>
                <a:lnTo>
                  <a:pt x="390" y="424"/>
                </a:lnTo>
                <a:lnTo>
                  <a:pt x="212" y="601"/>
                </a:lnTo>
                <a:lnTo>
                  <a:pt x="212" y="424"/>
                </a:lnTo>
              </a:path>
            </a:pathLst>
          </a:custGeom>
          <a:ln w="25200">
            <a:solidFill>
              <a:srgbClr val="6B7280"/>
            </a:solidFill>
          </a:ln>
        </p:spPr>
        <p:txBody>
          <a:bodyPr lIns="12600" tIns="12600" rIns="12600" bIns="12600" anchor="t">
            <a:noAutofit/>
          </a:bodyPr>
          <a:lstStyle/>
          <a:p>
            <a:endParaRPr sz="2400" b="0" u="none">
              <a:solidFill>
                <a:srgbClr val="000000"/>
              </a:solidFill>
              <a:latin typeface="Times New Roman"/>
              <a:ea typeface="Times New Roman"/>
              <a:cs typeface="Times New Roman"/>
            </a:endParaRPr>
          </a:p>
        </p:txBody>
      </p:sp>
      <p:sp>
        <p:nvSpPr>
          <p:cNvPr id="26" name="文本框 25">
            <a:extLst>
              <a:ext uri="{FF2B5EF4-FFF2-40B4-BE49-F238E27FC236}">
                <a16:creationId xmlns:a16="http://schemas.microsoft.com/office/drawing/2014/main" id="{B855A28C-B23E-9CAB-DEED-2948682375A8}"/>
              </a:ext>
            </a:extLst>
          </p:cNvPr>
          <p:cNvSpPr>
            <a:spLocks noGrp="1"/>
          </p:cNvSpPr>
          <p:nvPr/>
        </p:nvSpPr>
        <p:spPr>
          <a:xfrm>
            <a:off x="685800" y="944640"/>
            <a:ext cx="4014360" cy="286920"/>
          </a:xfrm>
          <a:prstGeom prst="rect">
            <a:avLst/>
          </a:prstGeom>
          <a:noFill/>
          <a:ln w="0">
            <a:noFill/>
          </a:ln>
        </p:spPr>
        <p:txBody>
          <a:bodyPr wrap="none" lIns="0" tIns="0" rIns="0" bIns="0" anchor="t">
            <a:spAutoFit/>
          </a:bodyPr>
          <a:lstStyle/>
          <a:p>
            <a:r>
              <a:rPr sz="1500" b="0" u="none">
                <a:solidFill>
                  <a:srgbClr val="6B7280"/>
                </a:solidFill>
                <a:latin typeface="TencentSansW3"/>
                <a:ea typeface="TencentSansW3"/>
                <a:cs typeface="TencentSansW3"/>
              </a:rPr>
              <a:t>未来竞争不是人与人的竞争，而是人与 AI 协同效率的竞争</a:t>
            </a:r>
            <a:endParaRPr sz="1500" b="0" u="none">
              <a:solidFill>
                <a:srgbClr val="000000"/>
              </a:solidFill>
              <a:latin typeface="Times New Roman"/>
              <a:ea typeface="Times New Roman"/>
              <a:cs typeface="Times New Roman"/>
            </a:endParaRPr>
          </a:p>
        </p:txBody>
      </p:sp>
      <p:sp>
        <p:nvSpPr>
          <p:cNvPr id="27" name="任意形状 26">
            <a:extLst>
              <a:ext uri="{FF2B5EF4-FFF2-40B4-BE49-F238E27FC236}">
                <a16:creationId xmlns:a16="http://schemas.microsoft.com/office/drawing/2014/main" id="{CFDF059F-9F42-56A1-8369-CCCD80B83467}"/>
              </a:ext>
            </a:extLst>
          </p:cNvPr>
          <p:cNvSpPr>
            <a:spLocks noGrp="1"/>
          </p:cNvSpPr>
          <p:nvPr/>
        </p:nvSpPr>
        <p:spPr>
          <a:xfrm>
            <a:off x="761760" y="2695320"/>
            <a:ext cx="305280" cy="305280"/>
          </a:xfrm>
          <a:custGeom>
            <a:avLst/>
            <a:gdLst/>
            <a:ahLst/>
            <a:cxnLst/>
            <a:rect l="0" t="0" r="r" b="b"/>
            <a:pathLst>
              <a:path w="848" h="848">
                <a:moveTo>
                  <a:pt x="848" y="424"/>
                </a:moveTo>
                <a:cubicBezTo>
                  <a:pt x="848" y="451"/>
                  <a:pt x="844" y="479"/>
                  <a:pt x="839" y="506"/>
                </a:cubicBezTo>
                <a:cubicBezTo>
                  <a:pt x="833" y="533"/>
                  <a:pt x="825" y="561"/>
                  <a:pt x="815" y="587"/>
                </a:cubicBezTo>
                <a:cubicBezTo>
                  <a:pt x="804" y="612"/>
                  <a:pt x="791" y="637"/>
                  <a:pt x="775" y="660"/>
                </a:cubicBezTo>
                <a:cubicBezTo>
                  <a:pt x="760" y="683"/>
                  <a:pt x="742" y="704"/>
                  <a:pt x="723" y="724"/>
                </a:cubicBezTo>
                <a:cubicBezTo>
                  <a:pt x="703" y="744"/>
                  <a:pt x="682" y="761"/>
                  <a:pt x="659" y="777"/>
                </a:cubicBezTo>
                <a:cubicBezTo>
                  <a:pt x="636" y="792"/>
                  <a:pt x="611" y="805"/>
                  <a:pt x="586" y="816"/>
                </a:cubicBezTo>
                <a:cubicBezTo>
                  <a:pt x="560" y="826"/>
                  <a:pt x="533" y="834"/>
                  <a:pt x="506" y="840"/>
                </a:cubicBezTo>
                <a:cubicBezTo>
                  <a:pt x="479" y="845"/>
                  <a:pt x="451" y="848"/>
                  <a:pt x="423" y="848"/>
                </a:cubicBezTo>
                <a:cubicBezTo>
                  <a:pt x="396" y="848"/>
                  <a:pt x="368" y="845"/>
                  <a:pt x="341" y="840"/>
                </a:cubicBezTo>
                <a:cubicBezTo>
                  <a:pt x="314" y="834"/>
                  <a:pt x="287" y="826"/>
                  <a:pt x="261" y="816"/>
                </a:cubicBezTo>
                <a:cubicBezTo>
                  <a:pt x="236" y="805"/>
                  <a:pt x="211" y="792"/>
                  <a:pt x="188" y="777"/>
                </a:cubicBezTo>
                <a:cubicBezTo>
                  <a:pt x="165" y="761"/>
                  <a:pt x="144" y="744"/>
                  <a:pt x="124" y="724"/>
                </a:cubicBezTo>
                <a:cubicBezTo>
                  <a:pt x="105" y="704"/>
                  <a:pt x="87" y="683"/>
                  <a:pt x="72" y="660"/>
                </a:cubicBezTo>
                <a:cubicBezTo>
                  <a:pt x="56" y="637"/>
                  <a:pt x="43" y="612"/>
                  <a:pt x="32" y="587"/>
                </a:cubicBezTo>
                <a:cubicBezTo>
                  <a:pt x="22" y="561"/>
                  <a:pt x="14" y="533"/>
                  <a:pt x="8" y="506"/>
                </a:cubicBezTo>
                <a:cubicBezTo>
                  <a:pt x="3" y="479"/>
                  <a:pt x="0" y="451"/>
                  <a:pt x="0" y="424"/>
                </a:cubicBezTo>
                <a:cubicBezTo>
                  <a:pt x="0" y="396"/>
                  <a:pt x="3" y="368"/>
                  <a:pt x="8" y="341"/>
                </a:cubicBezTo>
                <a:cubicBezTo>
                  <a:pt x="14" y="314"/>
                  <a:pt x="22" y="287"/>
                  <a:pt x="32" y="262"/>
                </a:cubicBezTo>
                <a:cubicBezTo>
                  <a:pt x="43" y="236"/>
                  <a:pt x="56" y="211"/>
                  <a:pt x="72" y="188"/>
                </a:cubicBezTo>
                <a:cubicBezTo>
                  <a:pt x="87" y="165"/>
                  <a:pt x="105" y="144"/>
                  <a:pt x="124" y="124"/>
                </a:cubicBezTo>
                <a:cubicBezTo>
                  <a:pt x="144" y="105"/>
                  <a:pt x="165" y="87"/>
                  <a:pt x="188" y="72"/>
                </a:cubicBezTo>
                <a:cubicBezTo>
                  <a:pt x="211" y="56"/>
                  <a:pt x="236" y="43"/>
                  <a:pt x="261" y="32"/>
                </a:cubicBezTo>
                <a:cubicBezTo>
                  <a:pt x="287" y="22"/>
                  <a:pt x="314" y="14"/>
                  <a:pt x="341" y="8"/>
                </a:cubicBezTo>
                <a:cubicBezTo>
                  <a:pt x="368" y="3"/>
                  <a:pt x="396" y="0"/>
                  <a:pt x="423" y="0"/>
                </a:cubicBezTo>
                <a:cubicBezTo>
                  <a:pt x="451" y="0"/>
                  <a:pt x="479" y="3"/>
                  <a:pt x="506" y="8"/>
                </a:cubicBezTo>
                <a:cubicBezTo>
                  <a:pt x="533" y="14"/>
                  <a:pt x="560" y="22"/>
                  <a:pt x="586" y="32"/>
                </a:cubicBezTo>
                <a:cubicBezTo>
                  <a:pt x="611" y="43"/>
                  <a:pt x="636" y="56"/>
                  <a:pt x="659" y="72"/>
                </a:cubicBezTo>
                <a:cubicBezTo>
                  <a:pt x="682" y="87"/>
                  <a:pt x="703" y="105"/>
                  <a:pt x="723" y="124"/>
                </a:cubicBezTo>
                <a:cubicBezTo>
                  <a:pt x="742" y="144"/>
                  <a:pt x="760" y="165"/>
                  <a:pt x="775" y="188"/>
                </a:cubicBezTo>
                <a:cubicBezTo>
                  <a:pt x="791" y="211"/>
                  <a:pt x="804" y="236"/>
                  <a:pt x="815" y="262"/>
                </a:cubicBezTo>
                <a:cubicBezTo>
                  <a:pt x="825" y="287"/>
                  <a:pt x="833" y="314"/>
                  <a:pt x="839" y="341"/>
                </a:cubicBezTo>
                <a:cubicBezTo>
                  <a:pt x="844" y="368"/>
                  <a:pt x="848" y="396"/>
                  <a:pt x="848" y="424"/>
                </a:cubicBezTo>
                <a:close/>
              </a:path>
            </a:pathLst>
          </a:custGeom>
          <a:solidFill>
            <a:srgbClr val="E5E7EB"/>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28" name="任意形状 27">
            <a:extLst>
              <a:ext uri="{FF2B5EF4-FFF2-40B4-BE49-F238E27FC236}">
                <a16:creationId xmlns:a16="http://schemas.microsoft.com/office/drawing/2014/main" id="{54CE13EA-25EF-A731-93FC-E44F6D688C1C}"/>
              </a:ext>
            </a:extLst>
          </p:cNvPr>
          <p:cNvSpPr>
            <a:spLocks noGrp="1"/>
          </p:cNvSpPr>
          <p:nvPr/>
        </p:nvSpPr>
        <p:spPr>
          <a:xfrm>
            <a:off x="866520" y="2800080"/>
            <a:ext cx="95760" cy="95760"/>
          </a:xfrm>
          <a:custGeom>
            <a:avLst/>
            <a:gdLst/>
            <a:ahLst/>
            <a:cxnLst/>
            <a:rect l="0" t="0" r="r" b="b"/>
            <a:pathLst>
              <a:path w="266" h="266">
                <a:moveTo>
                  <a:pt x="0" y="266"/>
                </a:moveTo>
                <a:lnTo>
                  <a:pt x="266" y="0"/>
                </a:lnTo>
                <a:moveTo>
                  <a:pt x="0" y="0"/>
                </a:moveTo>
                <a:lnTo>
                  <a:pt x="266" y="266"/>
                </a:lnTo>
              </a:path>
            </a:pathLst>
          </a:custGeom>
          <a:ln w="15840">
            <a:solidFill>
              <a:srgbClr val="6B7280"/>
            </a:solidFill>
          </a:ln>
        </p:spPr>
        <p:txBody>
          <a:bodyPr lIns="7920" tIns="7920" rIns="7920" bIns="7920" anchor="t">
            <a:noAutofit/>
          </a:bodyPr>
          <a:lstStyle/>
          <a:p>
            <a:endParaRPr sz="2400" b="0" u="none">
              <a:solidFill>
                <a:srgbClr val="000000"/>
              </a:solidFill>
              <a:latin typeface="Times New Roman"/>
              <a:ea typeface="Times New Roman"/>
              <a:cs typeface="Times New Roman"/>
            </a:endParaRPr>
          </a:p>
        </p:txBody>
      </p:sp>
      <p:sp>
        <p:nvSpPr>
          <p:cNvPr id="29" name="文本框 28">
            <a:extLst>
              <a:ext uri="{FF2B5EF4-FFF2-40B4-BE49-F238E27FC236}">
                <a16:creationId xmlns:a16="http://schemas.microsoft.com/office/drawing/2014/main" id="{CCD4D071-A88C-2F5F-A198-214F622F6C60}"/>
              </a:ext>
            </a:extLst>
          </p:cNvPr>
          <p:cNvSpPr>
            <a:spLocks noGrp="1"/>
          </p:cNvSpPr>
          <p:nvPr/>
        </p:nvSpPr>
        <p:spPr>
          <a:xfrm>
            <a:off x="1447920" y="1878840"/>
            <a:ext cx="1745640" cy="430200"/>
          </a:xfrm>
          <a:prstGeom prst="rect">
            <a:avLst/>
          </a:prstGeom>
          <a:noFill/>
          <a:ln w="0">
            <a:noFill/>
          </a:ln>
        </p:spPr>
        <p:txBody>
          <a:bodyPr wrap="none" lIns="0" tIns="0" rIns="0" bIns="0" anchor="t">
            <a:spAutoFit/>
          </a:bodyPr>
          <a:lstStyle/>
          <a:p>
            <a:r>
              <a:rPr sz="2250" b="1" u="none">
                <a:solidFill>
                  <a:srgbClr val="4B5563"/>
                </a:solidFill>
                <a:latin typeface="TencentSansW7"/>
                <a:ea typeface="TencentSansW7"/>
                <a:cs typeface="TencentSansW7"/>
              </a:rPr>
              <a:t>传统企业</a:t>
            </a:r>
            <a:endParaRPr sz="2250" b="0" u="none">
              <a:solidFill>
                <a:srgbClr val="000000"/>
              </a:solidFill>
              <a:latin typeface="Times New Roman"/>
              <a:ea typeface="Times New Roman"/>
              <a:cs typeface="Times New Roman"/>
            </a:endParaRPr>
          </a:p>
        </p:txBody>
      </p:sp>
      <p:sp>
        <p:nvSpPr>
          <p:cNvPr id="30" name="文本框 29">
            <a:extLst>
              <a:ext uri="{FF2B5EF4-FFF2-40B4-BE49-F238E27FC236}">
                <a16:creationId xmlns:a16="http://schemas.microsoft.com/office/drawing/2014/main" id="{28CF2947-9773-A95C-33A8-3F1C4FB03479}"/>
              </a:ext>
            </a:extLst>
          </p:cNvPr>
          <p:cNvSpPr>
            <a:spLocks noGrp="1"/>
          </p:cNvSpPr>
          <p:nvPr/>
        </p:nvSpPr>
        <p:spPr>
          <a:xfrm>
            <a:off x="1257120" y="2642400"/>
            <a:ext cx="1440000" cy="344880"/>
          </a:xfrm>
          <a:prstGeom prst="rect">
            <a:avLst/>
          </a:prstGeom>
          <a:noFill/>
          <a:ln w="0">
            <a:noFill/>
          </a:ln>
        </p:spPr>
        <p:txBody>
          <a:bodyPr wrap="none" lIns="0" tIns="0" rIns="0" bIns="0" anchor="t">
            <a:spAutoFit/>
          </a:bodyPr>
          <a:lstStyle/>
          <a:p>
            <a:r>
              <a:rPr sz="1800" b="1" u="none">
                <a:solidFill>
                  <a:srgbClr val="374151"/>
                </a:solidFill>
                <a:latin typeface="TencentSansW7"/>
                <a:ea typeface="TencentSansW7"/>
                <a:cs typeface="TencentSansW7"/>
              </a:rPr>
              <a:t>人工处理重复事务</a:t>
            </a:r>
            <a:endParaRPr sz="1800" b="0" u="none">
              <a:solidFill>
                <a:srgbClr val="000000"/>
              </a:solidFill>
              <a:latin typeface="Times New Roman"/>
              <a:ea typeface="Times New Roman"/>
              <a:cs typeface="Times New Roman"/>
            </a:endParaRPr>
          </a:p>
        </p:txBody>
      </p:sp>
      <p:sp>
        <p:nvSpPr>
          <p:cNvPr id="31" name="任意形状 30">
            <a:extLst>
              <a:ext uri="{FF2B5EF4-FFF2-40B4-BE49-F238E27FC236}">
                <a16:creationId xmlns:a16="http://schemas.microsoft.com/office/drawing/2014/main" id="{26772C76-7C26-19F5-0791-108347F7B8D8}"/>
              </a:ext>
            </a:extLst>
          </p:cNvPr>
          <p:cNvSpPr>
            <a:spLocks noGrp="1"/>
          </p:cNvSpPr>
          <p:nvPr/>
        </p:nvSpPr>
        <p:spPr>
          <a:xfrm>
            <a:off x="761760" y="3647880"/>
            <a:ext cx="305280" cy="305280"/>
          </a:xfrm>
          <a:custGeom>
            <a:avLst/>
            <a:gdLst/>
            <a:ahLst/>
            <a:cxnLst/>
            <a:rect l="0" t="0" r="r" b="b"/>
            <a:pathLst>
              <a:path w="848" h="848">
                <a:moveTo>
                  <a:pt x="848" y="423"/>
                </a:moveTo>
                <a:cubicBezTo>
                  <a:pt x="848" y="452"/>
                  <a:pt x="844" y="480"/>
                  <a:pt x="839" y="507"/>
                </a:cubicBezTo>
                <a:cubicBezTo>
                  <a:pt x="833" y="534"/>
                  <a:pt x="825" y="561"/>
                  <a:pt x="815" y="586"/>
                </a:cubicBezTo>
                <a:cubicBezTo>
                  <a:pt x="804" y="612"/>
                  <a:pt x="791" y="636"/>
                  <a:pt x="775" y="660"/>
                </a:cubicBezTo>
                <a:cubicBezTo>
                  <a:pt x="760" y="683"/>
                  <a:pt x="742" y="704"/>
                  <a:pt x="723" y="724"/>
                </a:cubicBezTo>
                <a:cubicBezTo>
                  <a:pt x="703" y="743"/>
                  <a:pt x="682" y="761"/>
                  <a:pt x="659" y="776"/>
                </a:cubicBezTo>
                <a:cubicBezTo>
                  <a:pt x="636" y="792"/>
                  <a:pt x="611" y="805"/>
                  <a:pt x="586" y="815"/>
                </a:cubicBezTo>
                <a:cubicBezTo>
                  <a:pt x="560" y="826"/>
                  <a:pt x="533" y="834"/>
                  <a:pt x="506" y="840"/>
                </a:cubicBezTo>
                <a:cubicBezTo>
                  <a:pt x="479" y="845"/>
                  <a:pt x="451" y="848"/>
                  <a:pt x="423" y="848"/>
                </a:cubicBezTo>
                <a:cubicBezTo>
                  <a:pt x="396" y="848"/>
                  <a:pt x="368" y="845"/>
                  <a:pt x="341" y="840"/>
                </a:cubicBezTo>
                <a:cubicBezTo>
                  <a:pt x="314" y="834"/>
                  <a:pt x="287" y="826"/>
                  <a:pt x="261" y="815"/>
                </a:cubicBezTo>
                <a:cubicBezTo>
                  <a:pt x="236" y="805"/>
                  <a:pt x="211" y="792"/>
                  <a:pt x="188" y="776"/>
                </a:cubicBezTo>
                <a:cubicBezTo>
                  <a:pt x="165" y="761"/>
                  <a:pt x="144" y="743"/>
                  <a:pt x="124" y="724"/>
                </a:cubicBezTo>
                <a:cubicBezTo>
                  <a:pt x="105" y="704"/>
                  <a:pt x="87" y="683"/>
                  <a:pt x="72" y="660"/>
                </a:cubicBezTo>
                <a:cubicBezTo>
                  <a:pt x="56" y="636"/>
                  <a:pt x="43" y="612"/>
                  <a:pt x="32" y="586"/>
                </a:cubicBezTo>
                <a:cubicBezTo>
                  <a:pt x="22" y="561"/>
                  <a:pt x="14" y="534"/>
                  <a:pt x="8" y="507"/>
                </a:cubicBezTo>
                <a:cubicBezTo>
                  <a:pt x="3" y="480"/>
                  <a:pt x="0" y="452"/>
                  <a:pt x="0" y="423"/>
                </a:cubicBezTo>
                <a:cubicBezTo>
                  <a:pt x="0" y="396"/>
                  <a:pt x="3" y="368"/>
                  <a:pt x="8" y="341"/>
                </a:cubicBezTo>
                <a:cubicBezTo>
                  <a:pt x="14" y="314"/>
                  <a:pt x="22" y="287"/>
                  <a:pt x="32" y="261"/>
                </a:cubicBezTo>
                <a:cubicBezTo>
                  <a:pt x="43" y="236"/>
                  <a:pt x="56" y="211"/>
                  <a:pt x="72" y="188"/>
                </a:cubicBezTo>
                <a:cubicBezTo>
                  <a:pt x="87" y="165"/>
                  <a:pt x="105" y="144"/>
                  <a:pt x="124" y="124"/>
                </a:cubicBezTo>
                <a:cubicBezTo>
                  <a:pt x="144" y="104"/>
                  <a:pt x="165" y="87"/>
                  <a:pt x="188" y="71"/>
                </a:cubicBezTo>
                <a:cubicBezTo>
                  <a:pt x="211" y="56"/>
                  <a:pt x="236" y="43"/>
                  <a:pt x="261" y="32"/>
                </a:cubicBezTo>
                <a:cubicBezTo>
                  <a:pt x="287" y="22"/>
                  <a:pt x="314" y="14"/>
                  <a:pt x="341" y="8"/>
                </a:cubicBezTo>
                <a:cubicBezTo>
                  <a:pt x="368" y="3"/>
                  <a:pt x="396" y="0"/>
                  <a:pt x="423" y="0"/>
                </a:cubicBezTo>
                <a:cubicBezTo>
                  <a:pt x="451" y="0"/>
                  <a:pt x="479" y="3"/>
                  <a:pt x="506" y="8"/>
                </a:cubicBezTo>
                <a:cubicBezTo>
                  <a:pt x="533" y="14"/>
                  <a:pt x="560" y="22"/>
                  <a:pt x="586" y="32"/>
                </a:cubicBezTo>
                <a:cubicBezTo>
                  <a:pt x="611" y="43"/>
                  <a:pt x="636" y="56"/>
                  <a:pt x="659" y="71"/>
                </a:cubicBezTo>
                <a:cubicBezTo>
                  <a:pt x="682" y="87"/>
                  <a:pt x="703" y="104"/>
                  <a:pt x="723" y="124"/>
                </a:cubicBezTo>
                <a:cubicBezTo>
                  <a:pt x="742" y="144"/>
                  <a:pt x="760" y="165"/>
                  <a:pt x="775" y="188"/>
                </a:cubicBezTo>
                <a:cubicBezTo>
                  <a:pt x="791" y="211"/>
                  <a:pt x="804" y="236"/>
                  <a:pt x="815" y="261"/>
                </a:cubicBezTo>
                <a:cubicBezTo>
                  <a:pt x="825" y="287"/>
                  <a:pt x="833" y="314"/>
                  <a:pt x="839" y="341"/>
                </a:cubicBezTo>
                <a:cubicBezTo>
                  <a:pt x="844" y="368"/>
                  <a:pt x="848" y="396"/>
                  <a:pt x="848" y="423"/>
                </a:cubicBezTo>
                <a:close/>
              </a:path>
            </a:pathLst>
          </a:custGeom>
          <a:solidFill>
            <a:srgbClr val="E5E7EB"/>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32" name="任意形状 31">
            <a:extLst>
              <a:ext uri="{FF2B5EF4-FFF2-40B4-BE49-F238E27FC236}">
                <a16:creationId xmlns:a16="http://schemas.microsoft.com/office/drawing/2014/main" id="{BD6CB518-2ED4-A302-1002-BD3A58EAB301}"/>
              </a:ext>
            </a:extLst>
          </p:cNvPr>
          <p:cNvSpPr>
            <a:spLocks noGrp="1"/>
          </p:cNvSpPr>
          <p:nvPr/>
        </p:nvSpPr>
        <p:spPr>
          <a:xfrm>
            <a:off x="866520" y="3752640"/>
            <a:ext cx="95760" cy="95760"/>
          </a:xfrm>
          <a:custGeom>
            <a:avLst/>
            <a:gdLst/>
            <a:ahLst/>
            <a:cxnLst/>
            <a:rect l="0" t="0" r="r" b="b"/>
            <a:pathLst>
              <a:path w="266" h="266">
                <a:moveTo>
                  <a:pt x="0" y="266"/>
                </a:moveTo>
                <a:lnTo>
                  <a:pt x="266" y="0"/>
                </a:lnTo>
                <a:moveTo>
                  <a:pt x="0" y="0"/>
                </a:moveTo>
                <a:lnTo>
                  <a:pt x="266" y="266"/>
                </a:lnTo>
              </a:path>
            </a:pathLst>
          </a:custGeom>
          <a:ln w="15840">
            <a:solidFill>
              <a:srgbClr val="6B7280"/>
            </a:solidFill>
          </a:ln>
        </p:spPr>
        <p:txBody>
          <a:bodyPr lIns="7920" tIns="7920" rIns="7920" bIns="7920" anchor="t">
            <a:noAutofit/>
          </a:bodyPr>
          <a:lstStyle/>
          <a:p>
            <a:endParaRPr sz="2400" b="0" u="none">
              <a:solidFill>
                <a:srgbClr val="000000"/>
              </a:solidFill>
              <a:latin typeface="Times New Roman"/>
              <a:ea typeface="Times New Roman"/>
              <a:cs typeface="Times New Roman"/>
            </a:endParaRPr>
          </a:p>
        </p:txBody>
      </p:sp>
      <p:sp>
        <p:nvSpPr>
          <p:cNvPr id="33" name="文本框 32">
            <a:extLst>
              <a:ext uri="{FF2B5EF4-FFF2-40B4-BE49-F238E27FC236}">
                <a16:creationId xmlns:a16="http://schemas.microsoft.com/office/drawing/2014/main" id="{E095EB68-595C-8E93-D915-FC8E27866F02}"/>
              </a:ext>
            </a:extLst>
          </p:cNvPr>
          <p:cNvSpPr>
            <a:spLocks noGrp="1"/>
          </p:cNvSpPr>
          <p:nvPr/>
        </p:nvSpPr>
        <p:spPr>
          <a:xfrm>
            <a:off x="1257120" y="3034440"/>
            <a:ext cx="3585240" cy="256320"/>
          </a:xfrm>
          <a:prstGeom prst="rect">
            <a:avLst/>
          </a:prstGeom>
          <a:noFill/>
          <a:ln w="0">
            <a:noFill/>
          </a:ln>
        </p:spPr>
        <p:txBody>
          <a:bodyPr wrap="none" lIns="0" tIns="0" rIns="0" bIns="0" anchor="t">
            <a:spAutoFit/>
          </a:bodyPr>
          <a:lstStyle/>
          <a:p>
            <a:r>
              <a:rPr sz="1350" b="0" u="none">
                <a:solidFill>
                  <a:srgbClr val="6B7280"/>
                </a:solidFill>
                <a:latin typeface="TencentSansW3"/>
                <a:ea typeface="TencentSansW3"/>
                <a:cs typeface="TencentSansW3"/>
              </a:rPr>
              <a:t>写文档、做 PPT、整理报表，跨系统复制粘贴</a:t>
            </a:r>
            <a:endParaRPr sz="1350" b="0" u="none">
              <a:solidFill>
                <a:srgbClr val="000000"/>
              </a:solidFill>
              <a:latin typeface="Times New Roman"/>
              <a:ea typeface="Times New Roman"/>
              <a:cs typeface="Times New Roman"/>
            </a:endParaRPr>
          </a:p>
        </p:txBody>
      </p:sp>
      <p:sp>
        <p:nvSpPr>
          <p:cNvPr id="34" name="文本框 33">
            <a:extLst>
              <a:ext uri="{FF2B5EF4-FFF2-40B4-BE49-F238E27FC236}">
                <a16:creationId xmlns:a16="http://schemas.microsoft.com/office/drawing/2014/main" id="{B09BA528-72BA-E075-1556-BDD482BC36D6}"/>
              </a:ext>
            </a:extLst>
          </p:cNvPr>
          <p:cNvSpPr>
            <a:spLocks noGrp="1"/>
          </p:cNvSpPr>
          <p:nvPr/>
        </p:nvSpPr>
        <p:spPr>
          <a:xfrm>
            <a:off x="1257120" y="3594960"/>
            <a:ext cx="1829520" cy="344880"/>
          </a:xfrm>
          <a:prstGeom prst="rect">
            <a:avLst/>
          </a:prstGeom>
          <a:noFill/>
          <a:ln w="0">
            <a:noFill/>
          </a:ln>
        </p:spPr>
        <p:txBody>
          <a:bodyPr wrap="none" lIns="0" tIns="0" rIns="0" bIns="0" anchor="t">
            <a:spAutoFit/>
          </a:bodyPr>
          <a:lstStyle/>
          <a:p>
            <a:r>
              <a:rPr sz="1800" b="1" u="none">
                <a:solidFill>
                  <a:srgbClr val="374151"/>
                </a:solidFill>
                <a:latin typeface="TencentSansW7"/>
                <a:ea typeface="TencentSansW7"/>
                <a:cs typeface="TencentSansW7"/>
              </a:rPr>
              <a:t>信息分散在系统里</a:t>
            </a:r>
            <a:endParaRPr sz="1800" b="0" u="none">
              <a:solidFill>
                <a:srgbClr val="000000"/>
              </a:solidFill>
              <a:latin typeface="Times New Roman"/>
              <a:ea typeface="Times New Roman"/>
              <a:cs typeface="Times New Roman"/>
            </a:endParaRPr>
          </a:p>
        </p:txBody>
      </p:sp>
      <p:sp>
        <p:nvSpPr>
          <p:cNvPr id="35" name="任意形状 34">
            <a:extLst>
              <a:ext uri="{FF2B5EF4-FFF2-40B4-BE49-F238E27FC236}">
                <a16:creationId xmlns:a16="http://schemas.microsoft.com/office/drawing/2014/main" id="{8FB3A4EE-E450-9033-137C-1553CB07B16C}"/>
              </a:ext>
            </a:extLst>
          </p:cNvPr>
          <p:cNvSpPr>
            <a:spLocks noGrp="1"/>
          </p:cNvSpPr>
          <p:nvPr/>
        </p:nvSpPr>
        <p:spPr>
          <a:xfrm>
            <a:off x="761760" y="4600440"/>
            <a:ext cx="305280" cy="305280"/>
          </a:xfrm>
          <a:custGeom>
            <a:avLst/>
            <a:gdLst/>
            <a:ahLst/>
            <a:cxnLst/>
            <a:rect l="0" t="0" r="r" b="b"/>
            <a:pathLst>
              <a:path w="848" h="848">
                <a:moveTo>
                  <a:pt x="848" y="424"/>
                </a:moveTo>
                <a:cubicBezTo>
                  <a:pt x="848" y="452"/>
                  <a:pt x="844" y="480"/>
                  <a:pt x="839" y="507"/>
                </a:cubicBezTo>
                <a:cubicBezTo>
                  <a:pt x="833" y="534"/>
                  <a:pt x="825" y="561"/>
                  <a:pt x="815" y="586"/>
                </a:cubicBezTo>
                <a:cubicBezTo>
                  <a:pt x="804" y="612"/>
                  <a:pt x="791" y="636"/>
                  <a:pt x="775" y="659"/>
                </a:cubicBezTo>
                <a:cubicBezTo>
                  <a:pt x="760" y="683"/>
                  <a:pt x="742" y="704"/>
                  <a:pt x="723" y="724"/>
                </a:cubicBezTo>
                <a:cubicBezTo>
                  <a:pt x="703" y="743"/>
                  <a:pt x="682" y="761"/>
                  <a:pt x="659" y="776"/>
                </a:cubicBezTo>
                <a:cubicBezTo>
                  <a:pt x="636" y="792"/>
                  <a:pt x="611" y="805"/>
                  <a:pt x="586" y="815"/>
                </a:cubicBezTo>
                <a:cubicBezTo>
                  <a:pt x="560" y="826"/>
                  <a:pt x="533" y="834"/>
                  <a:pt x="506" y="839"/>
                </a:cubicBezTo>
                <a:cubicBezTo>
                  <a:pt x="479" y="845"/>
                  <a:pt x="451" y="848"/>
                  <a:pt x="423" y="848"/>
                </a:cubicBezTo>
                <a:cubicBezTo>
                  <a:pt x="396" y="848"/>
                  <a:pt x="368" y="845"/>
                  <a:pt x="341" y="839"/>
                </a:cubicBezTo>
                <a:cubicBezTo>
                  <a:pt x="314" y="834"/>
                  <a:pt x="287" y="826"/>
                  <a:pt x="261" y="815"/>
                </a:cubicBezTo>
                <a:cubicBezTo>
                  <a:pt x="236" y="805"/>
                  <a:pt x="211" y="792"/>
                  <a:pt x="188" y="776"/>
                </a:cubicBezTo>
                <a:cubicBezTo>
                  <a:pt x="165" y="761"/>
                  <a:pt x="144" y="743"/>
                  <a:pt x="124" y="724"/>
                </a:cubicBezTo>
                <a:cubicBezTo>
                  <a:pt x="105" y="704"/>
                  <a:pt x="87" y="683"/>
                  <a:pt x="72" y="659"/>
                </a:cubicBezTo>
                <a:cubicBezTo>
                  <a:pt x="56" y="636"/>
                  <a:pt x="43" y="612"/>
                  <a:pt x="32" y="586"/>
                </a:cubicBezTo>
                <a:cubicBezTo>
                  <a:pt x="22" y="561"/>
                  <a:pt x="14" y="534"/>
                  <a:pt x="8" y="507"/>
                </a:cubicBezTo>
                <a:cubicBezTo>
                  <a:pt x="3" y="480"/>
                  <a:pt x="0" y="452"/>
                  <a:pt x="0" y="424"/>
                </a:cubicBezTo>
                <a:cubicBezTo>
                  <a:pt x="0" y="396"/>
                  <a:pt x="3" y="369"/>
                  <a:pt x="8" y="342"/>
                </a:cubicBezTo>
                <a:cubicBezTo>
                  <a:pt x="14" y="313"/>
                  <a:pt x="22" y="287"/>
                  <a:pt x="32" y="261"/>
                </a:cubicBezTo>
                <a:cubicBezTo>
                  <a:pt x="43" y="236"/>
                  <a:pt x="56" y="211"/>
                  <a:pt x="72" y="188"/>
                </a:cubicBezTo>
                <a:cubicBezTo>
                  <a:pt x="87" y="165"/>
                  <a:pt x="105" y="144"/>
                  <a:pt x="124" y="124"/>
                </a:cubicBezTo>
                <a:cubicBezTo>
                  <a:pt x="144" y="104"/>
                  <a:pt x="165" y="87"/>
                  <a:pt x="188" y="71"/>
                </a:cubicBezTo>
                <a:cubicBezTo>
                  <a:pt x="211" y="56"/>
                  <a:pt x="236" y="43"/>
                  <a:pt x="261" y="32"/>
                </a:cubicBezTo>
                <a:cubicBezTo>
                  <a:pt x="287" y="21"/>
                  <a:pt x="314" y="13"/>
                  <a:pt x="341" y="8"/>
                </a:cubicBezTo>
                <a:cubicBezTo>
                  <a:pt x="368" y="3"/>
                  <a:pt x="396" y="0"/>
                  <a:pt x="423" y="0"/>
                </a:cubicBezTo>
                <a:cubicBezTo>
                  <a:pt x="451" y="0"/>
                  <a:pt x="479" y="3"/>
                  <a:pt x="506" y="8"/>
                </a:cubicBezTo>
                <a:cubicBezTo>
                  <a:pt x="533" y="13"/>
                  <a:pt x="560" y="21"/>
                  <a:pt x="586" y="32"/>
                </a:cubicBezTo>
                <a:cubicBezTo>
                  <a:pt x="611" y="43"/>
                  <a:pt x="636" y="56"/>
                  <a:pt x="659" y="71"/>
                </a:cubicBezTo>
                <a:cubicBezTo>
                  <a:pt x="682" y="87"/>
                  <a:pt x="703" y="104"/>
                  <a:pt x="723" y="124"/>
                </a:cubicBezTo>
                <a:cubicBezTo>
                  <a:pt x="742" y="144"/>
                  <a:pt x="760" y="165"/>
                  <a:pt x="775" y="188"/>
                </a:cubicBezTo>
                <a:cubicBezTo>
                  <a:pt x="791" y="211"/>
                  <a:pt x="804" y="236"/>
                  <a:pt x="815" y="261"/>
                </a:cubicBezTo>
                <a:cubicBezTo>
                  <a:pt x="825" y="287"/>
                  <a:pt x="833" y="313"/>
                  <a:pt x="839" y="342"/>
                </a:cubicBezTo>
                <a:cubicBezTo>
                  <a:pt x="844" y="369"/>
                  <a:pt x="848" y="396"/>
                  <a:pt x="848" y="424"/>
                </a:cubicBezTo>
                <a:close/>
              </a:path>
            </a:pathLst>
          </a:custGeom>
          <a:solidFill>
            <a:srgbClr val="E5E7EB"/>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36" name="任意形状 35">
            <a:extLst>
              <a:ext uri="{FF2B5EF4-FFF2-40B4-BE49-F238E27FC236}">
                <a16:creationId xmlns:a16="http://schemas.microsoft.com/office/drawing/2014/main" id="{D6C520C7-6516-59E5-5FC1-5742EAED090F}"/>
              </a:ext>
            </a:extLst>
          </p:cNvPr>
          <p:cNvSpPr>
            <a:spLocks noGrp="1"/>
          </p:cNvSpPr>
          <p:nvPr/>
        </p:nvSpPr>
        <p:spPr>
          <a:xfrm>
            <a:off x="866520" y="4705200"/>
            <a:ext cx="95760" cy="95400"/>
          </a:xfrm>
          <a:custGeom>
            <a:avLst/>
            <a:gdLst/>
            <a:ahLst/>
            <a:cxnLst/>
            <a:rect l="0" t="0" r="r" b="b"/>
            <a:pathLst>
              <a:path w="266" h="265">
                <a:moveTo>
                  <a:pt x="0" y="265"/>
                </a:moveTo>
                <a:lnTo>
                  <a:pt x="266" y="0"/>
                </a:lnTo>
                <a:moveTo>
                  <a:pt x="0" y="0"/>
                </a:moveTo>
                <a:lnTo>
                  <a:pt x="266" y="265"/>
                </a:lnTo>
              </a:path>
            </a:pathLst>
          </a:custGeom>
          <a:ln w="15840">
            <a:solidFill>
              <a:srgbClr val="6B7280"/>
            </a:solidFill>
          </a:ln>
        </p:spPr>
        <p:txBody>
          <a:bodyPr lIns="7920" tIns="7920" rIns="7920" bIns="7920" anchor="t">
            <a:noAutofit/>
          </a:bodyPr>
          <a:lstStyle/>
          <a:p>
            <a:endParaRPr sz="2400" b="0" u="none">
              <a:solidFill>
                <a:srgbClr val="000000"/>
              </a:solidFill>
              <a:latin typeface="Times New Roman"/>
              <a:ea typeface="Times New Roman"/>
              <a:cs typeface="Times New Roman"/>
            </a:endParaRPr>
          </a:p>
        </p:txBody>
      </p:sp>
      <p:sp>
        <p:nvSpPr>
          <p:cNvPr id="37" name="文本框 36">
            <a:extLst>
              <a:ext uri="{FF2B5EF4-FFF2-40B4-BE49-F238E27FC236}">
                <a16:creationId xmlns:a16="http://schemas.microsoft.com/office/drawing/2014/main" id="{E45683BB-C9C6-34C7-268D-A8651FBDD144}"/>
              </a:ext>
            </a:extLst>
          </p:cNvPr>
          <p:cNvSpPr>
            <a:spLocks noGrp="1"/>
          </p:cNvSpPr>
          <p:nvPr/>
        </p:nvSpPr>
        <p:spPr>
          <a:xfrm>
            <a:off x="1257120" y="3986640"/>
            <a:ext cx="3379320" cy="256320"/>
          </a:xfrm>
          <a:prstGeom prst="rect">
            <a:avLst/>
          </a:prstGeom>
          <a:noFill/>
          <a:ln w="0">
            <a:noFill/>
          </a:ln>
        </p:spPr>
        <p:txBody>
          <a:bodyPr wrap="none" lIns="0" tIns="0" rIns="0" bIns="0" anchor="t">
            <a:spAutoFit/>
          </a:bodyPr>
          <a:lstStyle/>
          <a:p>
            <a:r>
              <a:rPr sz="1350" b="0" u="none">
                <a:solidFill>
                  <a:srgbClr val="6B7280"/>
                </a:solidFill>
                <a:latin typeface="TencentSansW3"/>
                <a:ea typeface="TencentSansW3"/>
                <a:cs typeface="TencentSansW3"/>
              </a:rPr>
              <a:t>ERP / OA / Excel 数据割裂，协同成本高</a:t>
            </a:r>
            <a:endParaRPr sz="1350" b="0" u="none">
              <a:solidFill>
                <a:srgbClr val="000000"/>
              </a:solidFill>
              <a:latin typeface="Times New Roman"/>
              <a:ea typeface="Times New Roman"/>
              <a:cs typeface="Times New Roman"/>
            </a:endParaRPr>
          </a:p>
        </p:txBody>
      </p:sp>
      <p:sp>
        <p:nvSpPr>
          <p:cNvPr id="38" name="文本框 37">
            <a:extLst>
              <a:ext uri="{FF2B5EF4-FFF2-40B4-BE49-F238E27FC236}">
                <a16:creationId xmlns:a16="http://schemas.microsoft.com/office/drawing/2014/main" id="{C1691A24-1C66-6209-D279-F0888812B151}"/>
              </a:ext>
            </a:extLst>
          </p:cNvPr>
          <p:cNvSpPr>
            <a:spLocks noGrp="1"/>
          </p:cNvSpPr>
          <p:nvPr/>
        </p:nvSpPr>
        <p:spPr>
          <a:xfrm>
            <a:off x="1257120" y="4547520"/>
            <a:ext cx="1143720" cy="344880"/>
          </a:xfrm>
          <a:prstGeom prst="rect">
            <a:avLst/>
          </a:prstGeom>
          <a:noFill/>
          <a:ln w="0">
            <a:noFill/>
          </a:ln>
        </p:spPr>
        <p:txBody>
          <a:bodyPr wrap="none" lIns="0" tIns="0" rIns="0" bIns="0" anchor="t">
            <a:spAutoFit/>
          </a:bodyPr>
          <a:lstStyle/>
          <a:p>
            <a:r>
              <a:rPr sz="1800" b="1" u="none">
                <a:solidFill>
                  <a:srgbClr val="374151"/>
                </a:solidFill>
                <a:latin typeface="TencentSansW7"/>
                <a:ea typeface="TencentSansW7"/>
                <a:cs typeface="TencentSansW7"/>
              </a:rPr>
              <a:t>经验留在人脑</a:t>
            </a:r>
            <a:endParaRPr sz="1800" b="0" u="none">
              <a:solidFill>
                <a:srgbClr val="000000"/>
              </a:solidFill>
              <a:latin typeface="Times New Roman"/>
              <a:ea typeface="Times New Roman"/>
              <a:cs typeface="Times New Roman"/>
            </a:endParaRPr>
          </a:p>
        </p:txBody>
      </p:sp>
      <p:pic>
        <p:nvPicPr>
          <p:cNvPr id="85" name="图片 38"/>
          <p:cNvPicPr>
            <a:picLocks noChangeAspect="1"/>
          </p:cNvPicPr>
          <p:nvPr/>
        </p:nvPicPr>
        <p:blipFill>
          <a:blip r:embed="rId4"/>
          <a:stretch/>
        </p:blipFill>
        <p:spPr>
          <a:xfrm>
            <a:off x="6248520" y="1523880"/>
            <a:ext cx="5486040" cy="3733560"/>
          </a:xfrm>
          <a:prstGeom prst="rect">
            <a:avLst/>
          </a:prstGeom>
          <a:ln w="0">
            <a:noFill/>
          </a:ln>
        </p:spPr>
      </p:pic>
      <p:sp>
        <p:nvSpPr>
          <p:cNvPr id="40" name="任意形状 39">
            <a:extLst>
              <a:ext uri="{FF2B5EF4-FFF2-40B4-BE49-F238E27FC236}">
                <a16:creationId xmlns:a16="http://schemas.microsoft.com/office/drawing/2014/main" id="{2C360CD6-414C-5A8C-B2B1-080C570E1C0A}"/>
              </a:ext>
            </a:extLst>
          </p:cNvPr>
          <p:cNvSpPr>
            <a:spLocks noGrp="1"/>
          </p:cNvSpPr>
          <p:nvPr/>
        </p:nvSpPr>
        <p:spPr>
          <a:xfrm>
            <a:off x="6553080" y="2590560"/>
            <a:ext cx="4876920" cy="10080"/>
          </a:xfrm>
          <a:custGeom>
            <a:avLst/>
            <a:gdLst/>
            <a:ahLst/>
            <a:cxnLst/>
            <a:rect l="0" t="0" r="r" b="b"/>
            <a:pathLst>
              <a:path w="13547" h="28">
                <a:moveTo>
                  <a:pt x="0" y="0"/>
                </a:moveTo>
                <a:lnTo>
                  <a:pt x="13547" y="0"/>
                </a:lnTo>
                <a:lnTo>
                  <a:pt x="13547" y="28"/>
                </a:lnTo>
                <a:lnTo>
                  <a:pt x="0" y="28"/>
                </a:lnTo>
                <a:lnTo>
                  <a:pt x="0" y="0"/>
                </a:lnTo>
                <a:close/>
              </a:path>
            </a:pathLst>
          </a:custGeom>
          <a:solidFill>
            <a:srgbClr val="006EFF">
              <a:alpha val="20000"/>
            </a:srgbClr>
          </a:solidFill>
          <a:ln w="0">
            <a:noFill/>
          </a:ln>
        </p:spPr>
        <p:txBody>
          <a:bodyPr lIns="0" tIns="0" rIns="0" bIns="0" anchor="t">
            <a:noAutofit/>
          </a:bodyPr>
          <a:lstStyle/>
          <a:p>
            <a:endParaRPr sz="2400" b="0" u="none">
              <a:solidFill>
                <a:srgbClr val="FFFFFF"/>
              </a:solidFill>
              <a:latin typeface="Times New Roman"/>
              <a:ea typeface="Times New Roman"/>
              <a:cs typeface="Times New Roman"/>
            </a:endParaRPr>
          </a:p>
        </p:txBody>
      </p:sp>
      <p:sp>
        <p:nvSpPr>
          <p:cNvPr id="41" name="任意形状 40">
            <a:extLst>
              <a:ext uri="{FF2B5EF4-FFF2-40B4-BE49-F238E27FC236}">
                <a16:creationId xmlns:a16="http://schemas.microsoft.com/office/drawing/2014/main" id="{B1955409-EDCE-01C1-CDAE-B8475CFB015F}"/>
              </a:ext>
            </a:extLst>
          </p:cNvPr>
          <p:cNvSpPr>
            <a:spLocks noGrp="1"/>
          </p:cNvSpPr>
          <p:nvPr/>
        </p:nvSpPr>
        <p:spPr>
          <a:xfrm>
            <a:off x="6553080" y="1828440"/>
            <a:ext cx="533520" cy="533880"/>
          </a:xfrm>
          <a:custGeom>
            <a:avLst/>
            <a:gdLst/>
            <a:ahLst/>
            <a:cxnLst/>
            <a:rect l="0" t="0" r="r" b="b"/>
            <a:pathLst>
              <a:path w="1482" h="1483">
                <a:moveTo>
                  <a:pt x="0" y="1166"/>
                </a:moveTo>
                <a:lnTo>
                  <a:pt x="0" y="319"/>
                </a:lnTo>
                <a:cubicBezTo>
                  <a:pt x="0" y="298"/>
                  <a:pt x="2" y="278"/>
                  <a:pt x="6" y="257"/>
                </a:cubicBezTo>
                <a:cubicBezTo>
                  <a:pt x="10" y="237"/>
                  <a:pt x="16" y="217"/>
                  <a:pt x="24" y="197"/>
                </a:cubicBezTo>
                <a:cubicBezTo>
                  <a:pt x="32" y="178"/>
                  <a:pt x="42" y="160"/>
                  <a:pt x="53" y="143"/>
                </a:cubicBezTo>
                <a:cubicBezTo>
                  <a:pt x="65" y="125"/>
                  <a:pt x="78" y="109"/>
                  <a:pt x="93" y="93"/>
                </a:cubicBezTo>
                <a:cubicBezTo>
                  <a:pt x="108" y="79"/>
                  <a:pt x="124" y="66"/>
                  <a:pt x="141" y="54"/>
                </a:cubicBezTo>
                <a:cubicBezTo>
                  <a:pt x="158" y="42"/>
                  <a:pt x="177" y="33"/>
                  <a:pt x="196" y="25"/>
                </a:cubicBezTo>
                <a:cubicBezTo>
                  <a:pt x="215" y="17"/>
                  <a:pt x="235" y="11"/>
                  <a:pt x="255" y="7"/>
                </a:cubicBezTo>
                <a:cubicBezTo>
                  <a:pt x="276" y="3"/>
                  <a:pt x="296" y="0"/>
                  <a:pt x="318" y="0"/>
                </a:cubicBezTo>
                <a:lnTo>
                  <a:pt x="1165" y="0"/>
                </a:lnTo>
                <a:cubicBezTo>
                  <a:pt x="1186" y="0"/>
                  <a:pt x="1206" y="3"/>
                  <a:pt x="1227" y="7"/>
                </a:cubicBezTo>
                <a:cubicBezTo>
                  <a:pt x="1247" y="11"/>
                  <a:pt x="1267" y="17"/>
                  <a:pt x="1287" y="25"/>
                </a:cubicBezTo>
                <a:cubicBezTo>
                  <a:pt x="1306" y="33"/>
                  <a:pt x="1324" y="42"/>
                  <a:pt x="1341" y="54"/>
                </a:cubicBezTo>
                <a:cubicBezTo>
                  <a:pt x="1359" y="66"/>
                  <a:pt x="1375" y="79"/>
                  <a:pt x="1390" y="93"/>
                </a:cubicBezTo>
                <a:cubicBezTo>
                  <a:pt x="1404" y="109"/>
                  <a:pt x="1417" y="125"/>
                  <a:pt x="1429" y="143"/>
                </a:cubicBezTo>
                <a:cubicBezTo>
                  <a:pt x="1441" y="160"/>
                  <a:pt x="1450" y="178"/>
                  <a:pt x="1458" y="197"/>
                </a:cubicBezTo>
                <a:cubicBezTo>
                  <a:pt x="1466" y="217"/>
                  <a:pt x="1472" y="237"/>
                  <a:pt x="1476" y="257"/>
                </a:cubicBezTo>
                <a:cubicBezTo>
                  <a:pt x="1480" y="278"/>
                  <a:pt x="1482" y="298"/>
                  <a:pt x="1482" y="319"/>
                </a:cubicBezTo>
                <a:lnTo>
                  <a:pt x="1482" y="1166"/>
                </a:lnTo>
                <a:cubicBezTo>
                  <a:pt x="1482" y="1187"/>
                  <a:pt x="1480" y="1207"/>
                  <a:pt x="1476" y="1228"/>
                </a:cubicBezTo>
                <a:cubicBezTo>
                  <a:pt x="1472" y="1248"/>
                  <a:pt x="1466" y="1268"/>
                  <a:pt x="1458" y="1287"/>
                </a:cubicBezTo>
                <a:cubicBezTo>
                  <a:pt x="1450" y="1306"/>
                  <a:pt x="1441" y="1325"/>
                  <a:pt x="1429" y="1342"/>
                </a:cubicBezTo>
                <a:cubicBezTo>
                  <a:pt x="1417" y="1359"/>
                  <a:pt x="1404" y="1375"/>
                  <a:pt x="1390" y="1390"/>
                </a:cubicBezTo>
                <a:cubicBezTo>
                  <a:pt x="1375" y="1405"/>
                  <a:pt x="1359" y="1418"/>
                  <a:pt x="1341" y="1430"/>
                </a:cubicBezTo>
                <a:cubicBezTo>
                  <a:pt x="1324" y="1441"/>
                  <a:pt x="1306" y="1451"/>
                  <a:pt x="1286" y="1459"/>
                </a:cubicBezTo>
                <a:cubicBezTo>
                  <a:pt x="1267" y="1467"/>
                  <a:pt x="1247" y="1473"/>
                  <a:pt x="1227" y="1477"/>
                </a:cubicBezTo>
                <a:cubicBezTo>
                  <a:pt x="1206" y="1481"/>
                  <a:pt x="1186" y="1483"/>
                  <a:pt x="1165" y="1483"/>
                </a:cubicBezTo>
                <a:lnTo>
                  <a:pt x="318" y="1483"/>
                </a:lnTo>
                <a:cubicBezTo>
                  <a:pt x="296" y="1483"/>
                  <a:pt x="276" y="1481"/>
                  <a:pt x="255" y="1477"/>
                </a:cubicBezTo>
                <a:cubicBezTo>
                  <a:pt x="235" y="1473"/>
                  <a:pt x="215" y="1467"/>
                  <a:pt x="196" y="1459"/>
                </a:cubicBezTo>
                <a:cubicBezTo>
                  <a:pt x="177" y="1451"/>
                  <a:pt x="158" y="1441"/>
                  <a:pt x="141" y="1430"/>
                </a:cubicBezTo>
                <a:cubicBezTo>
                  <a:pt x="124" y="1418"/>
                  <a:pt x="108" y="1405"/>
                  <a:pt x="93" y="1390"/>
                </a:cubicBezTo>
                <a:cubicBezTo>
                  <a:pt x="78" y="1375"/>
                  <a:pt x="65" y="1359"/>
                  <a:pt x="53" y="1342"/>
                </a:cubicBezTo>
                <a:cubicBezTo>
                  <a:pt x="42" y="1325"/>
                  <a:pt x="32" y="1306"/>
                  <a:pt x="24" y="1287"/>
                </a:cubicBezTo>
                <a:cubicBezTo>
                  <a:pt x="16" y="1268"/>
                  <a:pt x="10" y="1248"/>
                  <a:pt x="6" y="1228"/>
                </a:cubicBezTo>
                <a:cubicBezTo>
                  <a:pt x="2" y="1207"/>
                  <a:pt x="0" y="1187"/>
                  <a:pt x="0" y="1166"/>
                </a:cubicBezTo>
                <a:close/>
              </a:path>
            </a:pathLst>
          </a:custGeom>
          <a:solidFill>
            <a:srgbClr val="006EFF"/>
          </a:solidFill>
          <a:ln w="0">
            <a:noFill/>
          </a:ln>
        </p:spPr>
        <p:txBody>
          <a:bodyPr lIns="0" tIns="0" rIns="0" bIns="0" anchor="t">
            <a:noAutofit/>
          </a:bodyPr>
          <a:lstStyle/>
          <a:p>
            <a:endParaRPr sz="2400" b="0" u="none">
              <a:solidFill>
                <a:srgbClr val="FFFFFF"/>
              </a:solidFill>
              <a:latin typeface="Times New Roman"/>
              <a:ea typeface="Times New Roman"/>
              <a:cs typeface="Times New Roman"/>
            </a:endParaRPr>
          </a:p>
        </p:txBody>
      </p:sp>
      <p:sp>
        <p:nvSpPr>
          <p:cNvPr id="42" name="任意形状 41">
            <a:extLst>
              <a:ext uri="{FF2B5EF4-FFF2-40B4-BE49-F238E27FC236}">
                <a16:creationId xmlns:a16="http://schemas.microsoft.com/office/drawing/2014/main" id="{0F5B72DD-BD3C-28EA-630E-0B22DD4A2039}"/>
              </a:ext>
            </a:extLst>
          </p:cNvPr>
          <p:cNvSpPr>
            <a:spLocks noGrp="1"/>
          </p:cNvSpPr>
          <p:nvPr/>
        </p:nvSpPr>
        <p:spPr>
          <a:xfrm>
            <a:off x="6717960" y="1981080"/>
            <a:ext cx="203760" cy="228960"/>
          </a:xfrm>
          <a:custGeom>
            <a:avLst/>
            <a:gdLst/>
            <a:ahLst/>
            <a:cxnLst/>
            <a:rect l="0" t="0" r="r" b="b"/>
            <a:pathLst>
              <a:path w="566" h="636">
                <a:moveTo>
                  <a:pt x="319" y="247"/>
                </a:moveTo>
                <a:lnTo>
                  <a:pt x="319" y="0"/>
                </a:lnTo>
                <a:lnTo>
                  <a:pt x="0" y="388"/>
                </a:lnTo>
                <a:lnTo>
                  <a:pt x="248" y="388"/>
                </a:lnTo>
                <a:lnTo>
                  <a:pt x="248" y="636"/>
                </a:lnTo>
                <a:lnTo>
                  <a:pt x="566" y="247"/>
                </a:lnTo>
                <a:lnTo>
                  <a:pt x="319" y="247"/>
                </a:lnTo>
              </a:path>
            </a:pathLst>
          </a:custGeom>
          <a:ln w="25200">
            <a:solidFill>
              <a:srgbClr val="FFFFFF"/>
            </a:solidFill>
          </a:ln>
        </p:spPr>
        <p:txBody>
          <a:bodyPr lIns="12600" tIns="12600" rIns="12600" bIns="12600" anchor="t">
            <a:noAutofit/>
          </a:bodyPr>
          <a:lstStyle/>
          <a:p>
            <a:endParaRPr sz="2400" b="0" u="none">
              <a:solidFill>
                <a:srgbClr val="000000"/>
              </a:solidFill>
              <a:latin typeface="Times New Roman"/>
              <a:ea typeface="Times New Roman"/>
              <a:cs typeface="Times New Roman"/>
            </a:endParaRPr>
          </a:p>
        </p:txBody>
      </p:sp>
      <p:sp>
        <p:nvSpPr>
          <p:cNvPr id="43" name="文本框 42">
            <a:extLst>
              <a:ext uri="{FF2B5EF4-FFF2-40B4-BE49-F238E27FC236}">
                <a16:creationId xmlns:a16="http://schemas.microsoft.com/office/drawing/2014/main" id="{9FB9D2FA-E881-3D60-1825-755EE1E8686C}"/>
              </a:ext>
            </a:extLst>
          </p:cNvPr>
          <p:cNvSpPr>
            <a:spLocks noGrp="1"/>
          </p:cNvSpPr>
          <p:nvPr/>
        </p:nvSpPr>
        <p:spPr>
          <a:xfrm>
            <a:off x="1257120" y="4939200"/>
            <a:ext cx="3243960" cy="256320"/>
          </a:xfrm>
          <a:prstGeom prst="rect">
            <a:avLst/>
          </a:prstGeom>
          <a:noFill/>
          <a:ln w="0">
            <a:noFill/>
          </a:ln>
        </p:spPr>
        <p:txBody>
          <a:bodyPr wrap="none" lIns="0" tIns="0" rIns="0" bIns="0" anchor="t">
            <a:spAutoFit/>
          </a:bodyPr>
          <a:lstStyle/>
          <a:p>
            <a:r>
              <a:rPr sz="1350" b="0" u="none">
                <a:solidFill>
                  <a:srgbClr val="6B7280"/>
                </a:solidFill>
                <a:latin typeface="TencentSansW3"/>
                <a:ea typeface="TencentSansW3"/>
                <a:cs typeface="TencentSansW3"/>
              </a:rPr>
              <a:t>人员变化就导致知识与方法流失</a:t>
            </a:r>
            <a:endParaRPr sz="1350" b="0" u="none">
              <a:solidFill>
                <a:srgbClr val="000000"/>
              </a:solidFill>
              <a:latin typeface="Times New Roman"/>
              <a:ea typeface="Times New Roman"/>
              <a:cs typeface="Times New Roman"/>
            </a:endParaRPr>
          </a:p>
        </p:txBody>
      </p:sp>
      <p:sp>
        <p:nvSpPr>
          <p:cNvPr id="44" name="任意形状 43">
            <a:extLst>
              <a:ext uri="{FF2B5EF4-FFF2-40B4-BE49-F238E27FC236}">
                <a16:creationId xmlns:a16="http://schemas.microsoft.com/office/drawing/2014/main" id="{3F4E354B-0819-B238-02F7-079369ACF0A9}"/>
              </a:ext>
            </a:extLst>
          </p:cNvPr>
          <p:cNvSpPr>
            <a:spLocks noGrp="1"/>
          </p:cNvSpPr>
          <p:nvPr/>
        </p:nvSpPr>
        <p:spPr>
          <a:xfrm>
            <a:off x="6553080" y="2695320"/>
            <a:ext cx="304920" cy="305280"/>
          </a:xfrm>
          <a:custGeom>
            <a:avLst/>
            <a:gdLst/>
            <a:ahLst/>
            <a:cxnLst/>
            <a:rect l="0" t="0" r="r" b="b"/>
            <a:pathLst>
              <a:path w="847" h="848">
                <a:moveTo>
                  <a:pt x="847" y="424"/>
                </a:moveTo>
                <a:cubicBezTo>
                  <a:pt x="847" y="451"/>
                  <a:pt x="845" y="479"/>
                  <a:pt x="839" y="506"/>
                </a:cubicBezTo>
                <a:cubicBezTo>
                  <a:pt x="834" y="533"/>
                  <a:pt x="825" y="561"/>
                  <a:pt x="814" y="587"/>
                </a:cubicBezTo>
                <a:cubicBezTo>
                  <a:pt x="804" y="612"/>
                  <a:pt x="791" y="637"/>
                  <a:pt x="775" y="660"/>
                </a:cubicBezTo>
                <a:cubicBezTo>
                  <a:pt x="760" y="683"/>
                  <a:pt x="742" y="704"/>
                  <a:pt x="723" y="724"/>
                </a:cubicBezTo>
                <a:cubicBezTo>
                  <a:pt x="703" y="744"/>
                  <a:pt x="681" y="761"/>
                  <a:pt x="658" y="777"/>
                </a:cubicBezTo>
                <a:cubicBezTo>
                  <a:pt x="635" y="792"/>
                  <a:pt x="611" y="805"/>
                  <a:pt x="585" y="816"/>
                </a:cubicBezTo>
                <a:cubicBezTo>
                  <a:pt x="559" y="826"/>
                  <a:pt x="533" y="834"/>
                  <a:pt x="506" y="840"/>
                </a:cubicBezTo>
                <a:cubicBezTo>
                  <a:pt x="478" y="845"/>
                  <a:pt x="451" y="848"/>
                  <a:pt x="423" y="848"/>
                </a:cubicBezTo>
                <a:cubicBezTo>
                  <a:pt x="395" y="848"/>
                  <a:pt x="368" y="845"/>
                  <a:pt x="341" y="840"/>
                </a:cubicBezTo>
                <a:cubicBezTo>
                  <a:pt x="313" y="834"/>
                  <a:pt x="287" y="826"/>
                  <a:pt x="261" y="816"/>
                </a:cubicBezTo>
                <a:cubicBezTo>
                  <a:pt x="235" y="805"/>
                  <a:pt x="211" y="792"/>
                  <a:pt x="188" y="777"/>
                </a:cubicBezTo>
                <a:cubicBezTo>
                  <a:pt x="165" y="761"/>
                  <a:pt x="143" y="744"/>
                  <a:pt x="124" y="724"/>
                </a:cubicBezTo>
                <a:cubicBezTo>
                  <a:pt x="104" y="704"/>
                  <a:pt x="87" y="683"/>
                  <a:pt x="71" y="660"/>
                </a:cubicBezTo>
                <a:cubicBezTo>
                  <a:pt x="56" y="637"/>
                  <a:pt x="43" y="612"/>
                  <a:pt x="32" y="587"/>
                </a:cubicBezTo>
                <a:cubicBezTo>
                  <a:pt x="21" y="561"/>
                  <a:pt x="13" y="533"/>
                  <a:pt x="8" y="506"/>
                </a:cubicBezTo>
                <a:cubicBezTo>
                  <a:pt x="3" y="479"/>
                  <a:pt x="0" y="451"/>
                  <a:pt x="0" y="424"/>
                </a:cubicBezTo>
                <a:cubicBezTo>
                  <a:pt x="0" y="396"/>
                  <a:pt x="3" y="368"/>
                  <a:pt x="8" y="341"/>
                </a:cubicBezTo>
                <a:cubicBezTo>
                  <a:pt x="13" y="314"/>
                  <a:pt x="21" y="287"/>
                  <a:pt x="32" y="262"/>
                </a:cubicBezTo>
                <a:cubicBezTo>
                  <a:pt x="43" y="236"/>
                  <a:pt x="56" y="211"/>
                  <a:pt x="71" y="188"/>
                </a:cubicBezTo>
                <a:cubicBezTo>
                  <a:pt x="87" y="165"/>
                  <a:pt x="104" y="144"/>
                  <a:pt x="124" y="124"/>
                </a:cubicBezTo>
                <a:cubicBezTo>
                  <a:pt x="143" y="105"/>
                  <a:pt x="165" y="87"/>
                  <a:pt x="188" y="72"/>
                </a:cubicBezTo>
                <a:cubicBezTo>
                  <a:pt x="211" y="56"/>
                  <a:pt x="235" y="43"/>
                  <a:pt x="261" y="32"/>
                </a:cubicBezTo>
                <a:cubicBezTo>
                  <a:pt x="287" y="22"/>
                  <a:pt x="313" y="14"/>
                  <a:pt x="341" y="8"/>
                </a:cubicBezTo>
                <a:cubicBezTo>
                  <a:pt x="368" y="3"/>
                  <a:pt x="395" y="0"/>
                  <a:pt x="423" y="0"/>
                </a:cubicBezTo>
                <a:cubicBezTo>
                  <a:pt x="451" y="0"/>
                  <a:pt x="478" y="3"/>
                  <a:pt x="506" y="8"/>
                </a:cubicBezTo>
                <a:cubicBezTo>
                  <a:pt x="533" y="14"/>
                  <a:pt x="559" y="22"/>
                  <a:pt x="585" y="32"/>
                </a:cubicBezTo>
                <a:cubicBezTo>
                  <a:pt x="611" y="43"/>
                  <a:pt x="635" y="56"/>
                  <a:pt x="658" y="72"/>
                </a:cubicBezTo>
                <a:cubicBezTo>
                  <a:pt x="681" y="87"/>
                  <a:pt x="703" y="105"/>
                  <a:pt x="723" y="124"/>
                </a:cubicBezTo>
                <a:cubicBezTo>
                  <a:pt x="742" y="144"/>
                  <a:pt x="760" y="165"/>
                  <a:pt x="775" y="188"/>
                </a:cubicBezTo>
                <a:cubicBezTo>
                  <a:pt x="791" y="211"/>
                  <a:pt x="804" y="236"/>
                  <a:pt x="814" y="262"/>
                </a:cubicBezTo>
                <a:cubicBezTo>
                  <a:pt x="825" y="287"/>
                  <a:pt x="834" y="314"/>
                  <a:pt x="839" y="341"/>
                </a:cubicBezTo>
                <a:cubicBezTo>
                  <a:pt x="845" y="368"/>
                  <a:pt x="847" y="396"/>
                  <a:pt x="847" y="424"/>
                </a:cubicBezTo>
                <a:close/>
              </a:path>
            </a:pathLst>
          </a:custGeom>
          <a:solidFill>
            <a:srgbClr val="29CC85">
              <a:alpha val="20000"/>
            </a:srgbClr>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45" name="任意形状 44">
            <a:extLst>
              <a:ext uri="{FF2B5EF4-FFF2-40B4-BE49-F238E27FC236}">
                <a16:creationId xmlns:a16="http://schemas.microsoft.com/office/drawing/2014/main" id="{863AA574-3934-2858-8603-078FD2FEBDCA}"/>
              </a:ext>
            </a:extLst>
          </p:cNvPr>
          <p:cNvSpPr>
            <a:spLocks noGrp="1"/>
          </p:cNvSpPr>
          <p:nvPr/>
        </p:nvSpPr>
        <p:spPr>
          <a:xfrm>
            <a:off x="6649920" y="2808000"/>
            <a:ext cx="111600" cy="79920"/>
          </a:xfrm>
          <a:custGeom>
            <a:avLst/>
            <a:gdLst/>
            <a:ahLst/>
            <a:cxnLst/>
            <a:rect l="0" t="0" r="r" b="b"/>
            <a:pathLst>
              <a:path w="310" h="222">
                <a:moveTo>
                  <a:pt x="0" y="134"/>
                </a:moveTo>
                <a:lnTo>
                  <a:pt x="88" y="222"/>
                </a:lnTo>
                <a:lnTo>
                  <a:pt x="310" y="0"/>
                </a:lnTo>
              </a:path>
            </a:pathLst>
          </a:custGeom>
          <a:ln w="23760">
            <a:solidFill>
              <a:srgbClr val="29CC85"/>
            </a:solidFill>
          </a:ln>
        </p:spPr>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46" name="文本框 45">
            <a:extLst>
              <a:ext uri="{FF2B5EF4-FFF2-40B4-BE49-F238E27FC236}">
                <a16:creationId xmlns:a16="http://schemas.microsoft.com/office/drawing/2014/main" id="{9265E890-6473-FBF9-2F69-C5507E60E0B1}"/>
              </a:ext>
            </a:extLst>
          </p:cNvPr>
          <p:cNvSpPr>
            <a:spLocks noGrp="1"/>
          </p:cNvSpPr>
          <p:nvPr/>
        </p:nvSpPr>
        <p:spPr>
          <a:xfrm>
            <a:off x="7293906" y="1913830"/>
            <a:ext cx="1611018" cy="346249"/>
          </a:xfrm>
          <a:prstGeom prst="rect">
            <a:avLst/>
          </a:prstGeom>
          <a:noFill/>
          <a:ln w="0">
            <a:noFill/>
          </a:ln>
        </p:spPr>
        <p:txBody>
          <a:bodyPr wrap="none" lIns="0" tIns="0" rIns="0" bIns="0" anchor="t">
            <a:spAutoFit/>
          </a:bodyPr>
          <a:lstStyle/>
          <a:p>
            <a:r>
              <a:rPr sz="2250" b="1" u="none">
                <a:solidFill>
                  <a:srgbClr val="006EFF"/>
                </a:solidFill>
                <a:latin typeface="TencentSansW7"/>
                <a:ea typeface="TencentSansW7"/>
                <a:cs typeface="TencentSansW7"/>
              </a:rPr>
              <a:t>AI 企业</a:t>
            </a:r>
            <a:endParaRPr sz="2250" b="0" u="none">
              <a:solidFill>
                <a:srgbClr val="000000"/>
              </a:solidFill>
              <a:latin typeface="Times New Roman"/>
              <a:ea typeface="Times New Roman"/>
              <a:cs typeface="Times New Roman"/>
            </a:endParaRPr>
          </a:p>
        </p:txBody>
      </p:sp>
      <p:sp>
        <p:nvSpPr>
          <p:cNvPr id="47" name="文本框 46">
            <a:extLst>
              <a:ext uri="{FF2B5EF4-FFF2-40B4-BE49-F238E27FC236}">
                <a16:creationId xmlns:a16="http://schemas.microsoft.com/office/drawing/2014/main" id="{C88FE13F-A281-A226-CE7E-C5C68351EFE6}"/>
              </a:ext>
            </a:extLst>
          </p:cNvPr>
          <p:cNvSpPr>
            <a:spLocks noGrp="1"/>
          </p:cNvSpPr>
          <p:nvPr/>
        </p:nvSpPr>
        <p:spPr>
          <a:xfrm>
            <a:off x="7048440" y="2642400"/>
            <a:ext cx="1829520" cy="344880"/>
          </a:xfrm>
          <a:prstGeom prst="rect">
            <a:avLst/>
          </a:prstGeom>
          <a:noFill/>
          <a:ln w="0">
            <a:noFill/>
          </a:ln>
        </p:spPr>
        <p:txBody>
          <a:bodyPr wrap="none" lIns="0" tIns="0" rIns="0" bIns="0" anchor="t">
            <a:spAutoFit/>
          </a:bodyPr>
          <a:lstStyle/>
          <a:p>
            <a:r>
              <a:rPr sz="1800" b="1" u="none">
                <a:solidFill>
                  <a:srgbClr val="13294B"/>
                </a:solidFill>
                <a:latin typeface="TencentSansW7"/>
                <a:ea typeface="TencentSansW7"/>
                <a:cs typeface="TencentSansW7"/>
              </a:rPr>
              <a:t>每个岗位都有 AI 助手</a:t>
            </a:r>
            <a:endParaRPr sz="1800" b="0" u="none">
              <a:solidFill>
                <a:srgbClr val="000000"/>
              </a:solidFill>
              <a:latin typeface="Times New Roman"/>
              <a:ea typeface="Times New Roman"/>
              <a:cs typeface="Times New Roman"/>
            </a:endParaRPr>
          </a:p>
        </p:txBody>
      </p:sp>
      <p:sp>
        <p:nvSpPr>
          <p:cNvPr id="48" name="任意形状 47">
            <a:extLst>
              <a:ext uri="{FF2B5EF4-FFF2-40B4-BE49-F238E27FC236}">
                <a16:creationId xmlns:a16="http://schemas.microsoft.com/office/drawing/2014/main" id="{E1C6D0E0-8F15-7F6A-1752-566DAF3E8CE3}"/>
              </a:ext>
            </a:extLst>
          </p:cNvPr>
          <p:cNvSpPr>
            <a:spLocks noGrp="1"/>
          </p:cNvSpPr>
          <p:nvPr/>
        </p:nvSpPr>
        <p:spPr>
          <a:xfrm>
            <a:off x="6553080" y="3647880"/>
            <a:ext cx="304920" cy="305280"/>
          </a:xfrm>
          <a:custGeom>
            <a:avLst/>
            <a:gdLst/>
            <a:ahLst/>
            <a:cxnLst/>
            <a:rect l="0" t="0" r="r" b="b"/>
            <a:pathLst>
              <a:path w="847" h="848">
                <a:moveTo>
                  <a:pt x="847" y="423"/>
                </a:moveTo>
                <a:cubicBezTo>
                  <a:pt x="847" y="452"/>
                  <a:pt x="845" y="480"/>
                  <a:pt x="839" y="507"/>
                </a:cubicBezTo>
                <a:cubicBezTo>
                  <a:pt x="834" y="534"/>
                  <a:pt x="825" y="561"/>
                  <a:pt x="814" y="586"/>
                </a:cubicBezTo>
                <a:cubicBezTo>
                  <a:pt x="804" y="612"/>
                  <a:pt x="791" y="636"/>
                  <a:pt x="775" y="660"/>
                </a:cubicBezTo>
                <a:cubicBezTo>
                  <a:pt x="760" y="683"/>
                  <a:pt x="742" y="704"/>
                  <a:pt x="723" y="724"/>
                </a:cubicBezTo>
                <a:cubicBezTo>
                  <a:pt x="703" y="743"/>
                  <a:pt x="681" y="761"/>
                  <a:pt x="658" y="776"/>
                </a:cubicBezTo>
                <a:cubicBezTo>
                  <a:pt x="635" y="792"/>
                  <a:pt x="611" y="805"/>
                  <a:pt x="585" y="815"/>
                </a:cubicBezTo>
                <a:cubicBezTo>
                  <a:pt x="559" y="826"/>
                  <a:pt x="533" y="834"/>
                  <a:pt x="506" y="840"/>
                </a:cubicBezTo>
                <a:cubicBezTo>
                  <a:pt x="478" y="845"/>
                  <a:pt x="451" y="848"/>
                  <a:pt x="423" y="848"/>
                </a:cubicBezTo>
                <a:cubicBezTo>
                  <a:pt x="395" y="848"/>
                  <a:pt x="368" y="845"/>
                  <a:pt x="341" y="840"/>
                </a:cubicBezTo>
                <a:cubicBezTo>
                  <a:pt x="313" y="834"/>
                  <a:pt x="287" y="826"/>
                  <a:pt x="261" y="815"/>
                </a:cubicBezTo>
                <a:cubicBezTo>
                  <a:pt x="235" y="805"/>
                  <a:pt x="211" y="792"/>
                  <a:pt x="188" y="776"/>
                </a:cubicBezTo>
                <a:cubicBezTo>
                  <a:pt x="165" y="761"/>
                  <a:pt x="143" y="743"/>
                  <a:pt x="124" y="724"/>
                </a:cubicBezTo>
                <a:cubicBezTo>
                  <a:pt x="104" y="704"/>
                  <a:pt x="87" y="683"/>
                  <a:pt x="71" y="660"/>
                </a:cubicBezTo>
                <a:cubicBezTo>
                  <a:pt x="56" y="636"/>
                  <a:pt x="43" y="612"/>
                  <a:pt x="32" y="586"/>
                </a:cubicBezTo>
                <a:cubicBezTo>
                  <a:pt x="21" y="561"/>
                  <a:pt x="13" y="534"/>
                  <a:pt x="8" y="507"/>
                </a:cubicBezTo>
                <a:cubicBezTo>
                  <a:pt x="3" y="480"/>
                  <a:pt x="0" y="452"/>
                  <a:pt x="0" y="423"/>
                </a:cubicBezTo>
                <a:cubicBezTo>
                  <a:pt x="0" y="396"/>
                  <a:pt x="3" y="368"/>
                  <a:pt x="8" y="341"/>
                </a:cubicBezTo>
                <a:cubicBezTo>
                  <a:pt x="13" y="314"/>
                  <a:pt x="21" y="287"/>
                  <a:pt x="32" y="261"/>
                </a:cubicBezTo>
                <a:cubicBezTo>
                  <a:pt x="43" y="236"/>
                  <a:pt x="56" y="211"/>
                  <a:pt x="71" y="188"/>
                </a:cubicBezTo>
                <a:cubicBezTo>
                  <a:pt x="87" y="165"/>
                  <a:pt x="104" y="144"/>
                  <a:pt x="124" y="124"/>
                </a:cubicBezTo>
                <a:cubicBezTo>
                  <a:pt x="143" y="104"/>
                  <a:pt x="165" y="87"/>
                  <a:pt x="188" y="71"/>
                </a:cubicBezTo>
                <a:cubicBezTo>
                  <a:pt x="211" y="56"/>
                  <a:pt x="235" y="43"/>
                  <a:pt x="261" y="32"/>
                </a:cubicBezTo>
                <a:cubicBezTo>
                  <a:pt x="287" y="22"/>
                  <a:pt x="313" y="14"/>
                  <a:pt x="341" y="8"/>
                </a:cubicBezTo>
                <a:cubicBezTo>
                  <a:pt x="368" y="3"/>
                  <a:pt x="395" y="0"/>
                  <a:pt x="423" y="0"/>
                </a:cubicBezTo>
                <a:cubicBezTo>
                  <a:pt x="451" y="0"/>
                  <a:pt x="478" y="3"/>
                  <a:pt x="506" y="8"/>
                </a:cubicBezTo>
                <a:cubicBezTo>
                  <a:pt x="533" y="14"/>
                  <a:pt x="559" y="22"/>
                  <a:pt x="585" y="32"/>
                </a:cubicBezTo>
                <a:cubicBezTo>
                  <a:pt x="611" y="43"/>
                  <a:pt x="635" y="56"/>
                  <a:pt x="658" y="71"/>
                </a:cubicBezTo>
                <a:cubicBezTo>
                  <a:pt x="681" y="87"/>
                  <a:pt x="703" y="104"/>
                  <a:pt x="723" y="124"/>
                </a:cubicBezTo>
                <a:cubicBezTo>
                  <a:pt x="742" y="144"/>
                  <a:pt x="760" y="165"/>
                  <a:pt x="775" y="188"/>
                </a:cubicBezTo>
                <a:cubicBezTo>
                  <a:pt x="791" y="211"/>
                  <a:pt x="804" y="236"/>
                  <a:pt x="814" y="261"/>
                </a:cubicBezTo>
                <a:cubicBezTo>
                  <a:pt x="825" y="287"/>
                  <a:pt x="834" y="314"/>
                  <a:pt x="839" y="341"/>
                </a:cubicBezTo>
                <a:cubicBezTo>
                  <a:pt x="845" y="368"/>
                  <a:pt x="847" y="396"/>
                  <a:pt x="847" y="423"/>
                </a:cubicBezTo>
                <a:close/>
              </a:path>
            </a:pathLst>
          </a:custGeom>
          <a:solidFill>
            <a:srgbClr val="29CC85">
              <a:alpha val="20000"/>
            </a:srgbClr>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49" name="任意形状 48">
            <a:extLst>
              <a:ext uri="{FF2B5EF4-FFF2-40B4-BE49-F238E27FC236}">
                <a16:creationId xmlns:a16="http://schemas.microsoft.com/office/drawing/2014/main" id="{7324ABD6-812F-28E7-9839-0B8D9EDBB56A}"/>
              </a:ext>
            </a:extLst>
          </p:cNvPr>
          <p:cNvSpPr>
            <a:spLocks noGrp="1"/>
          </p:cNvSpPr>
          <p:nvPr/>
        </p:nvSpPr>
        <p:spPr>
          <a:xfrm>
            <a:off x="6649920" y="3760560"/>
            <a:ext cx="111600" cy="79920"/>
          </a:xfrm>
          <a:custGeom>
            <a:avLst/>
            <a:gdLst/>
            <a:ahLst/>
            <a:cxnLst/>
            <a:rect l="0" t="0" r="r" b="b"/>
            <a:pathLst>
              <a:path w="310" h="222">
                <a:moveTo>
                  <a:pt x="0" y="133"/>
                </a:moveTo>
                <a:lnTo>
                  <a:pt x="88" y="222"/>
                </a:lnTo>
                <a:lnTo>
                  <a:pt x="310" y="0"/>
                </a:lnTo>
              </a:path>
            </a:pathLst>
          </a:custGeom>
          <a:ln w="23760">
            <a:solidFill>
              <a:srgbClr val="29CC85"/>
            </a:solidFill>
          </a:ln>
        </p:spPr>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50" name="文本框 49">
            <a:extLst>
              <a:ext uri="{FF2B5EF4-FFF2-40B4-BE49-F238E27FC236}">
                <a16:creationId xmlns:a16="http://schemas.microsoft.com/office/drawing/2014/main" id="{D68FDD12-B20F-AB2D-EFC9-61FCD9A2E364}"/>
              </a:ext>
            </a:extLst>
          </p:cNvPr>
          <p:cNvSpPr>
            <a:spLocks noGrp="1"/>
          </p:cNvSpPr>
          <p:nvPr/>
        </p:nvSpPr>
        <p:spPr>
          <a:xfrm>
            <a:off x="7048440" y="3034440"/>
            <a:ext cx="3585240" cy="256320"/>
          </a:xfrm>
          <a:prstGeom prst="rect">
            <a:avLst/>
          </a:prstGeom>
          <a:noFill/>
          <a:ln w="0">
            <a:noFill/>
          </a:ln>
        </p:spPr>
        <p:txBody>
          <a:bodyPr wrap="none" lIns="0" tIns="0" rIns="0" bIns="0" anchor="t">
            <a:spAutoFit/>
          </a:bodyPr>
          <a:lstStyle/>
          <a:p>
            <a:r>
              <a:rPr sz="1350" b="0" u="none">
                <a:solidFill>
                  <a:srgbClr val="4B5563"/>
                </a:solidFill>
                <a:latin typeface="TencentSansW3"/>
                <a:ea typeface="TencentSansW3"/>
                <a:cs typeface="TencentSansW3"/>
              </a:rPr>
              <a:t>自动完成重复任务，把员工时间还给高价值工作</a:t>
            </a:r>
            <a:endParaRPr sz="1350" b="0" u="none">
              <a:solidFill>
                <a:srgbClr val="000000"/>
              </a:solidFill>
              <a:latin typeface="Times New Roman"/>
              <a:ea typeface="Times New Roman"/>
              <a:cs typeface="Times New Roman"/>
            </a:endParaRPr>
          </a:p>
        </p:txBody>
      </p:sp>
      <p:sp>
        <p:nvSpPr>
          <p:cNvPr id="51" name="文本框 50">
            <a:extLst>
              <a:ext uri="{FF2B5EF4-FFF2-40B4-BE49-F238E27FC236}">
                <a16:creationId xmlns:a16="http://schemas.microsoft.com/office/drawing/2014/main" id="{242132C3-7C2B-08E1-8B86-FCEB01295893}"/>
              </a:ext>
            </a:extLst>
          </p:cNvPr>
          <p:cNvSpPr>
            <a:spLocks noGrp="1"/>
          </p:cNvSpPr>
          <p:nvPr/>
        </p:nvSpPr>
        <p:spPr>
          <a:xfrm>
            <a:off x="7048440" y="3594960"/>
            <a:ext cx="2058120" cy="344880"/>
          </a:xfrm>
          <a:prstGeom prst="rect">
            <a:avLst/>
          </a:prstGeom>
          <a:noFill/>
          <a:ln w="0">
            <a:noFill/>
          </a:ln>
        </p:spPr>
        <p:txBody>
          <a:bodyPr wrap="none" lIns="0" tIns="0" rIns="0" bIns="0" anchor="t">
            <a:spAutoFit/>
          </a:bodyPr>
          <a:lstStyle/>
          <a:p>
            <a:r>
              <a:rPr sz="1800" b="1" u="none">
                <a:solidFill>
                  <a:srgbClr val="13294B"/>
                </a:solidFill>
                <a:latin typeface="TencentSansW7"/>
                <a:ea typeface="TencentSansW7"/>
                <a:cs typeface="TencentSansW7"/>
              </a:rPr>
              <a:t>从回答走向交付</a:t>
            </a:r>
            <a:endParaRPr sz="1800" b="0" u="none">
              <a:solidFill>
                <a:srgbClr val="000000"/>
              </a:solidFill>
              <a:latin typeface="Times New Roman"/>
              <a:ea typeface="Times New Roman"/>
              <a:cs typeface="Times New Roman"/>
            </a:endParaRPr>
          </a:p>
        </p:txBody>
      </p:sp>
      <p:sp>
        <p:nvSpPr>
          <p:cNvPr id="52" name="任意形状 51">
            <a:extLst>
              <a:ext uri="{FF2B5EF4-FFF2-40B4-BE49-F238E27FC236}">
                <a16:creationId xmlns:a16="http://schemas.microsoft.com/office/drawing/2014/main" id="{CCA372AF-C6F2-0EFF-A59E-FC0BB921AF52}"/>
              </a:ext>
            </a:extLst>
          </p:cNvPr>
          <p:cNvSpPr>
            <a:spLocks noGrp="1"/>
          </p:cNvSpPr>
          <p:nvPr/>
        </p:nvSpPr>
        <p:spPr>
          <a:xfrm>
            <a:off x="6553080" y="4600440"/>
            <a:ext cx="304920" cy="305280"/>
          </a:xfrm>
          <a:custGeom>
            <a:avLst/>
            <a:gdLst/>
            <a:ahLst/>
            <a:cxnLst/>
            <a:rect l="0" t="0" r="r" b="b"/>
            <a:pathLst>
              <a:path w="847" h="848">
                <a:moveTo>
                  <a:pt x="847" y="424"/>
                </a:moveTo>
                <a:cubicBezTo>
                  <a:pt x="847" y="452"/>
                  <a:pt x="845" y="480"/>
                  <a:pt x="839" y="507"/>
                </a:cubicBezTo>
                <a:cubicBezTo>
                  <a:pt x="834" y="534"/>
                  <a:pt x="825" y="561"/>
                  <a:pt x="814" y="586"/>
                </a:cubicBezTo>
                <a:cubicBezTo>
                  <a:pt x="804" y="612"/>
                  <a:pt x="791" y="636"/>
                  <a:pt x="775" y="659"/>
                </a:cubicBezTo>
                <a:cubicBezTo>
                  <a:pt x="760" y="683"/>
                  <a:pt x="742" y="704"/>
                  <a:pt x="723" y="724"/>
                </a:cubicBezTo>
                <a:cubicBezTo>
                  <a:pt x="703" y="743"/>
                  <a:pt x="681" y="761"/>
                  <a:pt x="658" y="776"/>
                </a:cubicBezTo>
                <a:cubicBezTo>
                  <a:pt x="635" y="792"/>
                  <a:pt x="611" y="805"/>
                  <a:pt x="585" y="815"/>
                </a:cubicBezTo>
                <a:cubicBezTo>
                  <a:pt x="559" y="826"/>
                  <a:pt x="533" y="834"/>
                  <a:pt x="506" y="839"/>
                </a:cubicBezTo>
                <a:cubicBezTo>
                  <a:pt x="478" y="845"/>
                  <a:pt x="451" y="848"/>
                  <a:pt x="423" y="848"/>
                </a:cubicBezTo>
                <a:cubicBezTo>
                  <a:pt x="395" y="848"/>
                  <a:pt x="368" y="845"/>
                  <a:pt x="341" y="839"/>
                </a:cubicBezTo>
                <a:cubicBezTo>
                  <a:pt x="313" y="834"/>
                  <a:pt x="287" y="826"/>
                  <a:pt x="261" y="815"/>
                </a:cubicBezTo>
                <a:cubicBezTo>
                  <a:pt x="235" y="805"/>
                  <a:pt x="211" y="792"/>
                  <a:pt x="188" y="776"/>
                </a:cubicBezTo>
                <a:cubicBezTo>
                  <a:pt x="165" y="761"/>
                  <a:pt x="143" y="743"/>
                  <a:pt x="124" y="724"/>
                </a:cubicBezTo>
                <a:cubicBezTo>
                  <a:pt x="104" y="704"/>
                  <a:pt x="87" y="683"/>
                  <a:pt x="71" y="659"/>
                </a:cubicBezTo>
                <a:cubicBezTo>
                  <a:pt x="56" y="636"/>
                  <a:pt x="43" y="612"/>
                  <a:pt x="32" y="586"/>
                </a:cubicBezTo>
                <a:cubicBezTo>
                  <a:pt x="21" y="561"/>
                  <a:pt x="13" y="534"/>
                  <a:pt x="8" y="507"/>
                </a:cubicBezTo>
                <a:cubicBezTo>
                  <a:pt x="3" y="480"/>
                  <a:pt x="0" y="452"/>
                  <a:pt x="0" y="424"/>
                </a:cubicBezTo>
                <a:cubicBezTo>
                  <a:pt x="0" y="396"/>
                  <a:pt x="3" y="369"/>
                  <a:pt x="8" y="342"/>
                </a:cubicBezTo>
                <a:cubicBezTo>
                  <a:pt x="13" y="313"/>
                  <a:pt x="21" y="287"/>
                  <a:pt x="32" y="261"/>
                </a:cubicBezTo>
                <a:cubicBezTo>
                  <a:pt x="43" y="236"/>
                  <a:pt x="56" y="211"/>
                  <a:pt x="71" y="188"/>
                </a:cubicBezTo>
                <a:cubicBezTo>
                  <a:pt x="87" y="165"/>
                  <a:pt x="104" y="144"/>
                  <a:pt x="124" y="124"/>
                </a:cubicBezTo>
                <a:cubicBezTo>
                  <a:pt x="143" y="104"/>
                  <a:pt x="165" y="87"/>
                  <a:pt x="188" y="71"/>
                </a:cubicBezTo>
                <a:cubicBezTo>
                  <a:pt x="211" y="56"/>
                  <a:pt x="235" y="43"/>
                  <a:pt x="261" y="32"/>
                </a:cubicBezTo>
                <a:cubicBezTo>
                  <a:pt x="287" y="21"/>
                  <a:pt x="313" y="13"/>
                  <a:pt x="341" y="8"/>
                </a:cubicBezTo>
                <a:cubicBezTo>
                  <a:pt x="368" y="3"/>
                  <a:pt x="395" y="0"/>
                  <a:pt x="423" y="0"/>
                </a:cubicBezTo>
                <a:cubicBezTo>
                  <a:pt x="451" y="0"/>
                  <a:pt x="478" y="3"/>
                  <a:pt x="506" y="8"/>
                </a:cubicBezTo>
                <a:cubicBezTo>
                  <a:pt x="533" y="13"/>
                  <a:pt x="559" y="21"/>
                  <a:pt x="585" y="32"/>
                </a:cubicBezTo>
                <a:cubicBezTo>
                  <a:pt x="611" y="43"/>
                  <a:pt x="635" y="56"/>
                  <a:pt x="658" y="71"/>
                </a:cubicBezTo>
                <a:cubicBezTo>
                  <a:pt x="681" y="87"/>
                  <a:pt x="703" y="104"/>
                  <a:pt x="723" y="124"/>
                </a:cubicBezTo>
                <a:cubicBezTo>
                  <a:pt x="742" y="144"/>
                  <a:pt x="760" y="165"/>
                  <a:pt x="775" y="188"/>
                </a:cubicBezTo>
                <a:cubicBezTo>
                  <a:pt x="791" y="211"/>
                  <a:pt x="804" y="236"/>
                  <a:pt x="814" y="261"/>
                </a:cubicBezTo>
                <a:cubicBezTo>
                  <a:pt x="825" y="287"/>
                  <a:pt x="834" y="313"/>
                  <a:pt x="839" y="342"/>
                </a:cubicBezTo>
                <a:cubicBezTo>
                  <a:pt x="845" y="369"/>
                  <a:pt x="847" y="396"/>
                  <a:pt x="847" y="424"/>
                </a:cubicBezTo>
                <a:close/>
              </a:path>
            </a:pathLst>
          </a:custGeom>
          <a:solidFill>
            <a:srgbClr val="29CC85">
              <a:alpha val="20000"/>
            </a:srgbClr>
          </a:solidFill>
          <a:ln w="0">
            <a:noFill/>
          </a:ln>
        </p:spPr>
        <p:txBody>
          <a:bodyPr lIns="0" tIns="0" rIns="0" bIns="0" anchor="t">
            <a:noAutofit/>
          </a:bodyPr>
          <a:lstStyle/>
          <a:p>
            <a:endParaRPr sz="2400" b="0" u="none">
              <a:solidFill>
                <a:srgbClr val="000000"/>
              </a:solidFill>
              <a:latin typeface="Times New Roman"/>
              <a:ea typeface="Times New Roman"/>
              <a:cs typeface="Times New Roman"/>
            </a:endParaRPr>
          </a:p>
        </p:txBody>
      </p:sp>
      <p:sp>
        <p:nvSpPr>
          <p:cNvPr id="53" name="任意形状 52">
            <a:extLst>
              <a:ext uri="{FF2B5EF4-FFF2-40B4-BE49-F238E27FC236}">
                <a16:creationId xmlns:a16="http://schemas.microsoft.com/office/drawing/2014/main" id="{77B4675F-DEE4-8A38-01C8-CB3A086B60C7}"/>
              </a:ext>
            </a:extLst>
          </p:cNvPr>
          <p:cNvSpPr>
            <a:spLocks noGrp="1"/>
          </p:cNvSpPr>
          <p:nvPr/>
        </p:nvSpPr>
        <p:spPr>
          <a:xfrm>
            <a:off x="6649920" y="4713120"/>
            <a:ext cx="111600" cy="79560"/>
          </a:xfrm>
          <a:custGeom>
            <a:avLst/>
            <a:gdLst/>
            <a:ahLst/>
            <a:cxnLst/>
            <a:rect l="0" t="0" r="r" b="b"/>
            <a:pathLst>
              <a:path w="310" h="221">
                <a:moveTo>
                  <a:pt x="0" y="132"/>
                </a:moveTo>
                <a:lnTo>
                  <a:pt x="88" y="221"/>
                </a:lnTo>
                <a:lnTo>
                  <a:pt x="310" y="0"/>
                </a:lnTo>
              </a:path>
            </a:pathLst>
          </a:custGeom>
          <a:ln w="23760">
            <a:solidFill>
              <a:srgbClr val="29CC85"/>
            </a:solidFill>
          </a:ln>
        </p:spPr>
        <p:txBody>
          <a:bodyPr lIns="11880" tIns="11880" rIns="11880" bIns="11880" anchor="t">
            <a:noAutofit/>
          </a:bodyPr>
          <a:lstStyle/>
          <a:p>
            <a:endParaRPr sz="2400" b="0" u="none">
              <a:solidFill>
                <a:srgbClr val="000000"/>
              </a:solidFill>
              <a:latin typeface="Times New Roman"/>
              <a:ea typeface="Times New Roman"/>
              <a:cs typeface="Times New Roman"/>
            </a:endParaRPr>
          </a:p>
        </p:txBody>
      </p:sp>
      <p:sp>
        <p:nvSpPr>
          <p:cNvPr id="54" name="文本框 53">
            <a:extLst>
              <a:ext uri="{FF2B5EF4-FFF2-40B4-BE49-F238E27FC236}">
                <a16:creationId xmlns:a16="http://schemas.microsoft.com/office/drawing/2014/main" id="{8C62359D-08EF-197F-3047-40CF51589CAE}"/>
              </a:ext>
            </a:extLst>
          </p:cNvPr>
          <p:cNvSpPr>
            <a:spLocks noGrp="1"/>
          </p:cNvSpPr>
          <p:nvPr/>
        </p:nvSpPr>
        <p:spPr>
          <a:xfrm>
            <a:off x="7048440" y="3986640"/>
            <a:ext cx="3600360" cy="256320"/>
          </a:xfrm>
          <a:prstGeom prst="rect">
            <a:avLst/>
          </a:prstGeom>
          <a:noFill/>
          <a:ln w="0">
            <a:noFill/>
          </a:ln>
        </p:spPr>
        <p:txBody>
          <a:bodyPr wrap="none" lIns="0" tIns="0" rIns="0" bIns="0" anchor="t">
            <a:spAutoFit/>
          </a:bodyPr>
          <a:lstStyle/>
          <a:p>
            <a:r>
              <a:rPr sz="1350" b="0" u="none">
                <a:solidFill>
                  <a:srgbClr val="4B5563"/>
                </a:solidFill>
                <a:latin typeface="TencentSansW3"/>
                <a:ea typeface="TencentSansW3"/>
                <a:cs typeface="TencentSansW3"/>
              </a:rPr>
              <a:t>调用知识库与系统，直接输出可验收结果</a:t>
            </a:r>
            <a:endParaRPr sz="1350" b="0" u="none">
              <a:solidFill>
                <a:srgbClr val="000000"/>
              </a:solidFill>
              <a:latin typeface="Times New Roman"/>
              <a:ea typeface="Times New Roman"/>
              <a:cs typeface="Times New Roman"/>
            </a:endParaRPr>
          </a:p>
        </p:txBody>
      </p:sp>
      <p:sp>
        <p:nvSpPr>
          <p:cNvPr id="55" name="文本框 54">
            <a:extLst>
              <a:ext uri="{FF2B5EF4-FFF2-40B4-BE49-F238E27FC236}">
                <a16:creationId xmlns:a16="http://schemas.microsoft.com/office/drawing/2014/main" id="{2E09DDA5-77CD-E1C0-29BB-F092A8D165AA}"/>
              </a:ext>
            </a:extLst>
          </p:cNvPr>
          <p:cNvSpPr>
            <a:spLocks noGrp="1"/>
          </p:cNvSpPr>
          <p:nvPr/>
        </p:nvSpPr>
        <p:spPr>
          <a:xfrm>
            <a:off x="7048440" y="4547520"/>
            <a:ext cx="1680120" cy="344880"/>
          </a:xfrm>
          <a:prstGeom prst="rect">
            <a:avLst/>
          </a:prstGeom>
          <a:noFill/>
          <a:ln w="0">
            <a:noFill/>
          </a:ln>
        </p:spPr>
        <p:txBody>
          <a:bodyPr wrap="none" lIns="0" tIns="0" rIns="0" bIns="0" anchor="t">
            <a:spAutoFit/>
          </a:bodyPr>
          <a:lstStyle/>
          <a:p>
            <a:r>
              <a:rPr sz="1800" b="1" u="none">
                <a:solidFill>
                  <a:srgbClr val="13294B"/>
                </a:solidFill>
                <a:latin typeface="TencentSansW7"/>
                <a:ea typeface="TencentSansW7"/>
                <a:cs typeface="TencentSansW7"/>
              </a:rPr>
              <a:t>经验沉淀为组织资产</a:t>
            </a:r>
            <a:endParaRPr sz="1800" b="0" u="none">
              <a:solidFill>
                <a:srgbClr val="000000"/>
              </a:solidFill>
              <a:latin typeface="Times New Roman"/>
              <a:ea typeface="Times New Roman"/>
              <a:cs typeface="Times New Roman"/>
            </a:endParaRPr>
          </a:p>
        </p:txBody>
      </p:sp>
      <p:pic>
        <p:nvPicPr>
          <p:cNvPr id="102" name="图片 55"/>
          <p:cNvPicPr>
            <a:picLocks noChangeAspect="1"/>
          </p:cNvPicPr>
          <p:nvPr/>
        </p:nvPicPr>
        <p:blipFill>
          <a:blip r:embed="rId5"/>
          <a:stretch/>
        </p:blipFill>
        <p:spPr>
          <a:xfrm>
            <a:off x="457200" y="5562720"/>
            <a:ext cx="11277360" cy="837720"/>
          </a:xfrm>
          <a:prstGeom prst="rect">
            <a:avLst/>
          </a:prstGeom>
          <a:ln w="0">
            <a:noFill/>
          </a:ln>
        </p:spPr>
      </p:pic>
      <p:pic>
        <p:nvPicPr>
          <p:cNvPr id="103" name="图片 56"/>
          <p:cNvPicPr>
            <a:picLocks noChangeAspect="1"/>
          </p:cNvPicPr>
          <p:nvPr/>
        </p:nvPicPr>
        <p:blipFill>
          <a:blip r:embed="rId6"/>
          <a:stretch/>
        </p:blipFill>
        <p:spPr>
          <a:xfrm>
            <a:off x="457200" y="5562720"/>
            <a:ext cx="11277360" cy="837720"/>
          </a:xfrm>
          <a:prstGeom prst="rect">
            <a:avLst/>
          </a:prstGeom>
          <a:ln w="0">
            <a:noFill/>
          </a:ln>
        </p:spPr>
      </p:pic>
      <p:sp>
        <p:nvSpPr>
          <p:cNvPr id="58" name="任意形状 57">
            <a:extLst>
              <a:ext uri="{FF2B5EF4-FFF2-40B4-BE49-F238E27FC236}">
                <a16:creationId xmlns:a16="http://schemas.microsoft.com/office/drawing/2014/main" id="{94A3AFDF-7AF5-8ACE-FD6F-2DD97C38AC3C}"/>
              </a:ext>
            </a:extLst>
          </p:cNvPr>
          <p:cNvSpPr>
            <a:spLocks noGrp="1"/>
          </p:cNvSpPr>
          <p:nvPr/>
        </p:nvSpPr>
        <p:spPr>
          <a:xfrm>
            <a:off x="2304720" y="5838480"/>
            <a:ext cx="286200" cy="286200"/>
          </a:xfrm>
          <a:custGeom>
            <a:avLst/>
            <a:gdLst/>
            <a:ahLst/>
            <a:cxnLst/>
            <a:rect l="0" t="0" r="r" b="b"/>
            <a:pathLst>
              <a:path w="795" h="795">
                <a:moveTo>
                  <a:pt x="89" y="0"/>
                </a:moveTo>
                <a:lnTo>
                  <a:pt x="89" y="178"/>
                </a:lnTo>
                <a:moveTo>
                  <a:pt x="0" y="90"/>
                </a:moveTo>
                <a:lnTo>
                  <a:pt x="177" y="90"/>
                </a:lnTo>
                <a:moveTo>
                  <a:pt x="133" y="619"/>
                </a:moveTo>
                <a:lnTo>
                  <a:pt x="133" y="795"/>
                </a:lnTo>
                <a:moveTo>
                  <a:pt x="45" y="707"/>
                </a:moveTo>
                <a:lnTo>
                  <a:pt x="221" y="707"/>
                </a:lnTo>
                <a:moveTo>
                  <a:pt x="442" y="0"/>
                </a:moveTo>
                <a:lnTo>
                  <a:pt x="543" y="304"/>
                </a:lnTo>
                <a:lnTo>
                  <a:pt x="795" y="398"/>
                </a:lnTo>
                <a:lnTo>
                  <a:pt x="543" y="493"/>
                </a:lnTo>
                <a:lnTo>
                  <a:pt x="442" y="795"/>
                </a:lnTo>
                <a:lnTo>
                  <a:pt x="342" y="493"/>
                </a:lnTo>
                <a:lnTo>
                  <a:pt x="89" y="398"/>
                </a:lnTo>
                <a:lnTo>
                  <a:pt x="342" y="304"/>
                </a:lnTo>
                <a:lnTo>
                  <a:pt x="442" y="0"/>
                </a:lnTo>
              </a:path>
            </a:pathLst>
          </a:custGeom>
          <a:ln w="31680">
            <a:solidFill>
              <a:srgbClr val="00C8DC"/>
            </a:solidFill>
          </a:ln>
        </p:spPr>
        <p:txBody>
          <a:bodyPr lIns="15840" tIns="15840" rIns="15840" bIns="15840" anchor="t">
            <a:noAutofit/>
          </a:bodyPr>
          <a:lstStyle/>
          <a:p>
            <a:endParaRPr sz="2400" b="0" u="none">
              <a:solidFill>
                <a:srgbClr val="000000"/>
              </a:solidFill>
              <a:latin typeface="Times New Roman"/>
              <a:ea typeface="Times New Roman"/>
              <a:cs typeface="Times New Roman"/>
            </a:endParaRPr>
          </a:p>
        </p:txBody>
      </p:sp>
      <p:sp>
        <p:nvSpPr>
          <p:cNvPr id="59" name="文本框 58">
            <a:extLst>
              <a:ext uri="{FF2B5EF4-FFF2-40B4-BE49-F238E27FC236}">
                <a16:creationId xmlns:a16="http://schemas.microsoft.com/office/drawing/2014/main" id="{240AF5CD-0E37-5914-978D-BF3CA4634FD0}"/>
              </a:ext>
            </a:extLst>
          </p:cNvPr>
          <p:cNvSpPr>
            <a:spLocks noGrp="1"/>
          </p:cNvSpPr>
          <p:nvPr/>
        </p:nvSpPr>
        <p:spPr>
          <a:xfrm>
            <a:off x="7048440" y="4939200"/>
            <a:ext cx="3289362" cy="207749"/>
          </a:xfrm>
          <a:prstGeom prst="rect">
            <a:avLst/>
          </a:prstGeom>
          <a:noFill/>
          <a:ln w="0">
            <a:noFill/>
          </a:ln>
        </p:spPr>
        <p:txBody>
          <a:bodyPr wrap="none" lIns="0" tIns="0" rIns="0" bIns="0" anchor="t">
            <a:spAutoFit/>
          </a:bodyPr>
          <a:lstStyle/>
          <a:p>
            <a:r>
              <a:rPr sz="1350" b="0" u="none">
                <a:solidFill>
                  <a:srgbClr val="4B5563"/>
                </a:solidFill>
                <a:latin typeface="TencentSansW3"/>
                <a:ea typeface="TencentSansW3"/>
                <a:cs typeface="TencentSansW3"/>
              </a:rPr>
              <a:t>知识、流程、模板可复用，能力持续增长</a:t>
            </a:r>
            <a:endParaRPr sz="1350" b="0" u="none">
              <a:solidFill>
                <a:srgbClr val="000000"/>
              </a:solidFill>
              <a:latin typeface="Times New Roman"/>
              <a:ea typeface="Times New Roman"/>
              <a:cs typeface="Times New Roman"/>
            </a:endParaRPr>
          </a:p>
        </p:txBody>
      </p:sp>
      <p:sp>
        <p:nvSpPr>
          <p:cNvPr id="60" name="文本框 59">
            <a:extLst>
              <a:ext uri="{FF2B5EF4-FFF2-40B4-BE49-F238E27FC236}">
                <a16:creationId xmlns:a16="http://schemas.microsoft.com/office/drawing/2014/main" id="{80B7019D-A21B-5EDD-135C-8C3A101627C7}"/>
              </a:ext>
            </a:extLst>
          </p:cNvPr>
          <p:cNvSpPr>
            <a:spLocks noGrp="1"/>
          </p:cNvSpPr>
          <p:nvPr/>
        </p:nvSpPr>
        <p:spPr>
          <a:xfrm>
            <a:off x="2867040" y="5833440"/>
            <a:ext cx="3201120" cy="344880"/>
          </a:xfrm>
          <a:prstGeom prst="rect">
            <a:avLst/>
          </a:prstGeom>
          <a:noFill/>
          <a:ln w="0">
            <a:noFill/>
          </a:ln>
        </p:spPr>
        <p:txBody>
          <a:bodyPr wrap="none" lIns="0" tIns="0" rIns="0" bIns="0" anchor="t">
            <a:spAutoFit/>
          </a:bodyPr>
          <a:lstStyle/>
          <a:p>
            <a:r>
              <a:rPr sz="1800" b="1" u="none">
                <a:solidFill>
                  <a:srgbClr val="FFFFFF"/>
                </a:solidFill>
                <a:latin typeface="TencentSansW7"/>
                <a:ea typeface="TencentSansW7"/>
                <a:cs typeface="TencentSansW7"/>
              </a:rPr>
              <a:t>未来竞争比拼的，是</a:t>
            </a:r>
            <a:endParaRPr sz="1800" b="0" u="none">
              <a:solidFill>
                <a:srgbClr val="000000"/>
              </a:solidFill>
              <a:latin typeface="Times New Roman"/>
              <a:ea typeface="Times New Roman"/>
              <a:cs typeface="Times New Roman"/>
            </a:endParaRPr>
          </a:p>
        </p:txBody>
      </p:sp>
      <p:sp>
        <p:nvSpPr>
          <p:cNvPr id="61" name="文本框 60">
            <a:extLst>
              <a:ext uri="{FF2B5EF4-FFF2-40B4-BE49-F238E27FC236}">
                <a16:creationId xmlns:a16="http://schemas.microsoft.com/office/drawing/2014/main" id="{1B7FE4D7-308E-B0E6-FC87-CEC692F6F37F}"/>
              </a:ext>
            </a:extLst>
          </p:cNvPr>
          <p:cNvSpPr>
            <a:spLocks noGrp="1"/>
          </p:cNvSpPr>
          <p:nvPr/>
        </p:nvSpPr>
        <p:spPr>
          <a:xfrm>
            <a:off x="6143760" y="5765040"/>
            <a:ext cx="2579400" cy="430200"/>
          </a:xfrm>
          <a:prstGeom prst="rect">
            <a:avLst/>
          </a:prstGeom>
          <a:noFill/>
          <a:ln w="0">
            <a:noFill/>
          </a:ln>
        </p:spPr>
        <p:txBody>
          <a:bodyPr wrap="none" lIns="0" tIns="0" rIns="0" bIns="0" anchor="t">
            <a:spAutoFit/>
          </a:bodyPr>
          <a:lstStyle/>
          <a:p>
            <a:r>
              <a:rPr sz="2250" b="1" u="none">
                <a:solidFill>
                  <a:srgbClr val="00C8DC"/>
                </a:solidFill>
                <a:latin typeface="TencentSansW7"/>
                <a:ea typeface="TencentSansW7"/>
                <a:cs typeface="TencentSansW7"/>
              </a:rPr>
              <a:t>人 + AI 协同效率</a:t>
            </a:r>
            <a:endParaRPr sz="2250" b="0" u="none">
              <a:solidFill>
                <a:srgbClr val="000000"/>
              </a:solidFill>
              <a:latin typeface="Times New Roman"/>
              <a:ea typeface="Times New Roman"/>
              <a:cs typeface="Times New Roman"/>
            </a:endParaRPr>
          </a:p>
        </p:txBody>
      </p:sp>
      <p:sp>
        <p:nvSpPr>
          <p:cNvPr id="62" name="文本框 61">
            <a:extLst>
              <a:ext uri="{FF2B5EF4-FFF2-40B4-BE49-F238E27FC236}">
                <a16:creationId xmlns:a16="http://schemas.microsoft.com/office/drawing/2014/main" id="{83E831A4-F21B-9AE3-AA61-8B261FDBC874}"/>
              </a:ext>
            </a:extLst>
          </p:cNvPr>
          <p:cNvSpPr>
            <a:spLocks noGrp="1"/>
          </p:cNvSpPr>
          <p:nvPr/>
        </p:nvSpPr>
        <p:spPr>
          <a:xfrm>
            <a:off x="8791560" y="5833440"/>
            <a:ext cx="1143720" cy="344880"/>
          </a:xfrm>
          <a:prstGeom prst="rect">
            <a:avLst/>
          </a:prstGeom>
          <a:noFill/>
          <a:ln w="0">
            <a:noFill/>
          </a:ln>
        </p:spPr>
        <p:txBody>
          <a:bodyPr wrap="none" lIns="0" tIns="0" rIns="0" bIns="0" anchor="t">
            <a:spAutoFit/>
          </a:bodyPr>
          <a:lstStyle/>
          <a:p>
            <a:r>
              <a:rPr sz="1800" b="1" u="none">
                <a:solidFill>
                  <a:srgbClr val="FFFFFF"/>
                </a:solidFill>
                <a:latin typeface="TencentSansW7"/>
                <a:ea typeface="TencentSansW7"/>
                <a:cs typeface="TencentSansW7"/>
              </a:rPr>
              <a:t>而不是人海战术</a:t>
            </a:r>
            <a:endParaRPr sz="1800" b="0" u="none">
              <a:solidFill>
                <a:srgbClr val="000000"/>
              </a:solidFill>
              <a:latin typeface="Times New Roman"/>
              <a:ea typeface="Times New Roman"/>
              <a:cs typeface="Times New Roman"/>
            </a:endParaRPr>
          </a:p>
        </p:txBody>
      </p:sp>
    </p:spTree>
    <p:extLst>
      <p:ext uri="{BB962C8B-B14F-4D97-AF65-F5344CB8AC3E}">
        <p14:creationId xmlns:p14="http://schemas.microsoft.com/office/powerpoint/2010/main" val="3853896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本">
            <a:extLst>
              <a:ext uri="{FF2B5EF4-FFF2-40B4-BE49-F238E27FC236}">
                <a16:creationId xmlns:a16="http://schemas.microsoft.com/office/drawing/2014/main" id="{38A99F02-BB7F-FC30-7DF3-0F0645ADDBEB}"/>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WorkBuddy 到底是什么？</a:t>
            </a:r>
          </a:p>
        </p:txBody>
      </p:sp>
      <p:sp>
        <p:nvSpPr>
          <p:cNvPr id="46" name="tb_1">
            <a:extLst>
              <a:ext uri="{FF2B5EF4-FFF2-40B4-BE49-F238E27FC236}">
                <a16:creationId xmlns:a16="http://schemas.microsoft.com/office/drawing/2014/main" id="{498D7387-2EE1-9452-B080-DC88E75DC4C9}"/>
              </a:ext>
            </a:extLst>
          </p:cNvPr>
          <p:cNvSpPr>
            <a:spLocks noGrp="1"/>
          </p:cNvSpPr>
          <p:nvPr/>
        </p:nvSpPr>
        <p:spPr>
          <a:xfrm>
            <a:off x="457200" y="933150"/>
            <a:ext cx="6609240" cy="493200"/>
          </a:xfrm>
          <a:prstGeom prst="rect">
            <a:avLst/>
          </a:prstGeom>
          <a:noFill/>
          <a:ln w="0">
            <a:noFill/>
          </a:ln>
        </p:spPr>
        <p:txBody>
          <a:bodyPr lIns="0" tIns="0" rIns="0" bIns="0" anchor="ctr">
            <a:noAutofit/>
          </a:bodyPr>
          <a:lstStyle/>
          <a:p>
            <a:pPr algn="l" defTabSz="914400">
              <a:lnSpc>
                <a:spcPts val="3600"/>
              </a:lnSpc>
              <a:buNone/>
            </a:pPr>
            <a:r>
              <a:rPr sz="3200" spc="-88">
                <a:solidFill>
                  <a:srgbClr val="003B9E"/>
                </a:solidFill>
                <a:latin typeface="TencentSans W7"/>
                <a:ea typeface="TencentSans W7"/>
                <a:cs typeface="TencentSans W7"/>
              </a:rPr>
              <a:t>你的企业 AI 智能办公助手</a:t>
            </a:r>
            <a:endParaRPr sz="3200" kern="1200">
              <a:latin typeface="TencentSans W7"/>
              <a:ea typeface="TencentSans W7"/>
              <a:cs typeface="TencentSans W7"/>
            </a:endParaRPr>
          </a:p>
        </p:txBody>
      </p:sp>
      <p:pic>
        <p:nvPicPr>
          <p:cNvPr id="122" name="图片 46"/>
          <p:cNvPicPr>
            <a:picLocks noChangeAspect="1"/>
          </p:cNvPicPr>
          <p:nvPr/>
        </p:nvPicPr>
        <p:blipFill>
          <a:blip r:embed="rId3"/>
          <a:stretch/>
        </p:blipFill>
        <p:spPr>
          <a:xfrm>
            <a:off x="428400" y="1609560"/>
            <a:ext cx="3663720" cy="2187000"/>
          </a:xfrm>
          <a:prstGeom prst="rect">
            <a:avLst/>
          </a:prstGeom>
          <a:ln w="0">
            <a:noFill/>
          </a:ln>
        </p:spPr>
      </p:pic>
      <p:pic>
        <p:nvPicPr>
          <p:cNvPr id="123" name="图片 47"/>
          <p:cNvPicPr>
            <a:picLocks noChangeAspect="1"/>
          </p:cNvPicPr>
          <p:nvPr/>
        </p:nvPicPr>
        <p:blipFill>
          <a:blip r:embed="rId4"/>
          <a:stretch/>
        </p:blipFill>
        <p:spPr>
          <a:xfrm>
            <a:off x="3073320" y="1638000"/>
            <a:ext cx="990360" cy="990360"/>
          </a:xfrm>
          <a:prstGeom prst="rect">
            <a:avLst/>
          </a:prstGeom>
          <a:ln w="0">
            <a:noFill/>
          </a:ln>
        </p:spPr>
      </p:pic>
      <p:pic>
        <p:nvPicPr>
          <p:cNvPr id="124" name="图片 48"/>
          <p:cNvPicPr>
            <a:picLocks noChangeAspect="1"/>
          </p:cNvPicPr>
          <p:nvPr/>
        </p:nvPicPr>
        <p:blipFill>
          <a:blip r:embed="rId5"/>
          <a:stretch/>
        </p:blipFill>
        <p:spPr>
          <a:xfrm>
            <a:off x="657000" y="1800000"/>
            <a:ext cx="514080" cy="514080"/>
          </a:xfrm>
          <a:prstGeom prst="rect">
            <a:avLst/>
          </a:prstGeom>
          <a:ln w="0">
            <a:noFill/>
          </a:ln>
        </p:spPr>
      </p:pic>
      <p:sp>
        <p:nvSpPr>
          <p:cNvPr id="50" name="tb_2">
            <a:extLst>
              <a:ext uri="{FF2B5EF4-FFF2-40B4-BE49-F238E27FC236}">
                <a16:creationId xmlns:a16="http://schemas.microsoft.com/office/drawing/2014/main" id="{E4E1F66A-E5E7-D0DD-1AFE-E09D45331AFB}"/>
              </a:ext>
            </a:extLst>
          </p:cNvPr>
          <p:cNvSpPr>
            <a:spLocks noGrp="1"/>
          </p:cNvSpPr>
          <p:nvPr/>
        </p:nvSpPr>
        <p:spPr>
          <a:xfrm>
            <a:off x="685800" y="2361960"/>
            <a:ext cx="38246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产品定位</a:t>
            </a:r>
            <a:endParaRPr kern="1200">
              <a:latin typeface="TencentSans W7"/>
              <a:ea typeface="TencentSans W7"/>
              <a:cs typeface="TencentSans W7"/>
            </a:endParaRPr>
          </a:p>
        </p:txBody>
      </p:sp>
      <p:sp>
        <p:nvSpPr>
          <p:cNvPr id="51" name="tb_3">
            <a:extLst>
              <a:ext uri="{FF2B5EF4-FFF2-40B4-BE49-F238E27FC236}">
                <a16:creationId xmlns:a16="http://schemas.microsoft.com/office/drawing/2014/main" id="{74012D3B-50EC-2DC7-331E-D85B6CC9556F}"/>
              </a:ext>
            </a:extLst>
          </p:cNvPr>
          <p:cNvSpPr>
            <a:spLocks noGrp="1"/>
          </p:cNvSpPr>
          <p:nvPr/>
        </p:nvSpPr>
        <p:spPr>
          <a:xfrm>
            <a:off x="685800" y="2705040"/>
            <a:ext cx="3251160" cy="432816"/>
          </a:xfrm>
          <a:prstGeom prst="rect">
            <a:avLst/>
          </a:prstGeom>
          <a:noFill/>
          <a:ln w="0">
            <a:noFill/>
          </a:ln>
        </p:spPr>
        <p:txBody>
          <a:bodyPr lIns="0" tIns="0" rIns="0" bIns="0" anchor="t">
            <a:spAutoFit/>
          </a:bodyPr>
          <a:lstStyle/>
          <a:p>
            <a:pPr algn="l" defTabSz="914400">
              <a:lnSpc>
                <a:spcPts val="1704"/>
              </a:lnSpc>
              <a:buNone/>
            </a:pPr>
            <a:r>
              <a:rPr sz="1050">
                <a:solidFill>
                  <a:srgbClr val="374151"/>
                </a:solidFill>
                <a:latin typeface="TencentSans W7"/>
                <a:ea typeface="TencentSans W7"/>
                <a:cs typeface="TencentSans W7"/>
              </a:rPr>
              <a:t>具备理解、规划、执行能力，模拟人的电脑操作习惯，接管繁琐工作。</a:t>
            </a:r>
            <a:endParaRPr sz="1050" kern="1200">
              <a:latin typeface="TencentSans W7"/>
              <a:ea typeface="TencentSans W7"/>
              <a:cs typeface="TencentSans W7"/>
            </a:endParaRPr>
          </a:p>
        </p:txBody>
      </p:sp>
      <p:pic>
        <p:nvPicPr>
          <p:cNvPr id="127" name="图片 51"/>
          <p:cNvPicPr>
            <a:picLocks noChangeAspect="1"/>
          </p:cNvPicPr>
          <p:nvPr/>
        </p:nvPicPr>
        <p:blipFill>
          <a:blip r:embed="rId6"/>
          <a:stretch/>
        </p:blipFill>
        <p:spPr>
          <a:xfrm>
            <a:off x="4263840" y="1609560"/>
            <a:ext cx="3663720" cy="2187000"/>
          </a:xfrm>
          <a:prstGeom prst="rect">
            <a:avLst/>
          </a:prstGeom>
          <a:ln w="0">
            <a:noFill/>
          </a:ln>
        </p:spPr>
      </p:pic>
      <p:pic>
        <p:nvPicPr>
          <p:cNvPr id="128" name="图片 52"/>
          <p:cNvPicPr>
            <a:picLocks noChangeAspect="1"/>
          </p:cNvPicPr>
          <p:nvPr/>
        </p:nvPicPr>
        <p:blipFill>
          <a:blip r:embed="rId7"/>
          <a:stretch/>
        </p:blipFill>
        <p:spPr>
          <a:xfrm>
            <a:off x="6908760" y="1638000"/>
            <a:ext cx="990360" cy="990360"/>
          </a:xfrm>
          <a:prstGeom prst="rect">
            <a:avLst/>
          </a:prstGeom>
          <a:ln w="0">
            <a:noFill/>
          </a:ln>
        </p:spPr>
      </p:pic>
      <p:pic>
        <p:nvPicPr>
          <p:cNvPr id="129" name="图片 53"/>
          <p:cNvPicPr>
            <a:picLocks noChangeAspect="1"/>
          </p:cNvPicPr>
          <p:nvPr/>
        </p:nvPicPr>
        <p:blipFill>
          <a:blip r:embed="rId8"/>
          <a:stretch/>
        </p:blipFill>
        <p:spPr>
          <a:xfrm>
            <a:off x="4492440" y="1800000"/>
            <a:ext cx="514080" cy="514080"/>
          </a:xfrm>
          <a:prstGeom prst="rect">
            <a:avLst/>
          </a:prstGeom>
          <a:ln w="0">
            <a:noFill/>
          </a:ln>
        </p:spPr>
      </p:pic>
      <p:sp>
        <p:nvSpPr>
          <p:cNvPr id="55" name="tb_4">
            <a:extLst>
              <a:ext uri="{FF2B5EF4-FFF2-40B4-BE49-F238E27FC236}">
                <a16:creationId xmlns:a16="http://schemas.microsoft.com/office/drawing/2014/main" id="{AB4D22B2-C7D6-7337-6BEB-656DC5B26B99}"/>
              </a:ext>
            </a:extLst>
          </p:cNvPr>
          <p:cNvSpPr>
            <a:spLocks noGrp="1"/>
          </p:cNvSpPr>
          <p:nvPr/>
        </p:nvSpPr>
        <p:spPr>
          <a:xfrm>
            <a:off x="4521240" y="2361960"/>
            <a:ext cx="38246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业务定位</a:t>
            </a:r>
            <a:endParaRPr kern="1200">
              <a:latin typeface="TencentSans W7"/>
              <a:ea typeface="TencentSans W7"/>
              <a:cs typeface="TencentSans W7"/>
            </a:endParaRPr>
          </a:p>
        </p:txBody>
      </p:sp>
      <p:sp>
        <p:nvSpPr>
          <p:cNvPr id="56" name="tb_5">
            <a:extLst>
              <a:ext uri="{FF2B5EF4-FFF2-40B4-BE49-F238E27FC236}">
                <a16:creationId xmlns:a16="http://schemas.microsoft.com/office/drawing/2014/main" id="{468DA1C2-F858-2D2B-EA09-18A6B0D06A9F}"/>
              </a:ext>
            </a:extLst>
          </p:cNvPr>
          <p:cNvSpPr>
            <a:spLocks noGrp="1"/>
          </p:cNvSpPr>
          <p:nvPr/>
        </p:nvSpPr>
        <p:spPr>
          <a:xfrm>
            <a:off x="4521240" y="2705040"/>
            <a:ext cx="3251160" cy="432816"/>
          </a:xfrm>
          <a:prstGeom prst="rect">
            <a:avLst/>
          </a:prstGeom>
          <a:noFill/>
          <a:ln w="0">
            <a:noFill/>
          </a:ln>
        </p:spPr>
        <p:txBody>
          <a:bodyPr lIns="0" tIns="0" rIns="0" bIns="0" anchor="t">
            <a:spAutoFit/>
          </a:bodyPr>
          <a:lstStyle/>
          <a:p>
            <a:pPr algn="l" defTabSz="914400">
              <a:lnSpc>
                <a:spcPts val="1704"/>
              </a:lnSpc>
              <a:buNone/>
            </a:pPr>
            <a:r>
              <a:rPr sz="1050">
                <a:solidFill>
                  <a:srgbClr val="374151"/>
                </a:solidFill>
                <a:latin typeface="TencentSans W7"/>
                <a:ea typeface="TencentSans W7"/>
                <a:cs typeface="TencentSans W7"/>
              </a:rPr>
              <a:t>突破单点软件限制，处理非结构化数据，跨系统完成完整任务。</a:t>
            </a:r>
            <a:endParaRPr sz="1050" kern="1200">
              <a:latin typeface="TencentSans W7"/>
              <a:ea typeface="TencentSans W7"/>
              <a:cs typeface="TencentSans W7"/>
            </a:endParaRPr>
          </a:p>
        </p:txBody>
      </p:sp>
      <p:pic>
        <p:nvPicPr>
          <p:cNvPr id="132" name="图片 56"/>
          <p:cNvPicPr>
            <a:picLocks noChangeAspect="1"/>
          </p:cNvPicPr>
          <p:nvPr/>
        </p:nvPicPr>
        <p:blipFill>
          <a:blip r:embed="rId9"/>
          <a:stretch/>
        </p:blipFill>
        <p:spPr>
          <a:xfrm>
            <a:off x="8099280" y="1609560"/>
            <a:ext cx="3663720" cy="2187000"/>
          </a:xfrm>
          <a:prstGeom prst="rect">
            <a:avLst/>
          </a:prstGeom>
          <a:ln w="0">
            <a:noFill/>
          </a:ln>
        </p:spPr>
      </p:pic>
      <p:pic>
        <p:nvPicPr>
          <p:cNvPr id="133" name="图片 57"/>
          <p:cNvPicPr>
            <a:picLocks noChangeAspect="1"/>
          </p:cNvPicPr>
          <p:nvPr/>
        </p:nvPicPr>
        <p:blipFill>
          <a:blip r:embed="rId10"/>
          <a:stretch/>
        </p:blipFill>
        <p:spPr>
          <a:xfrm>
            <a:off x="10744200" y="1638000"/>
            <a:ext cx="990360" cy="990360"/>
          </a:xfrm>
          <a:prstGeom prst="rect">
            <a:avLst/>
          </a:prstGeom>
          <a:ln w="0">
            <a:noFill/>
          </a:ln>
        </p:spPr>
      </p:pic>
      <p:pic>
        <p:nvPicPr>
          <p:cNvPr id="134" name="图片 58"/>
          <p:cNvPicPr>
            <a:picLocks noChangeAspect="1"/>
          </p:cNvPicPr>
          <p:nvPr/>
        </p:nvPicPr>
        <p:blipFill>
          <a:blip r:embed="rId11"/>
          <a:stretch/>
        </p:blipFill>
        <p:spPr>
          <a:xfrm>
            <a:off x="8327880" y="1800000"/>
            <a:ext cx="514080" cy="514080"/>
          </a:xfrm>
          <a:prstGeom prst="rect">
            <a:avLst/>
          </a:prstGeom>
          <a:ln w="0">
            <a:noFill/>
          </a:ln>
        </p:spPr>
      </p:pic>
      <p:sp>
        <p:nvSpPr>
          <p:cNvPr id="60" name="tb_7">
            <a:extLst>
              <a:ext uri="{FF2B5EF4-FFF2-40B4-BE49-F238E27FC236}">
                <a16:creationId xmlns:a16="http://schemas.microsoft.com/office/drawing/2014/main" id="{3D54251A-AAA4-E651-7564-C2C6470A6BD5}"/>
              </a:ext>
            </a:extLst>
          </p:cNvPr>
          <p:cNvSpPr>
            <a:spLocks noGrp="1"/>
          </p:cNvSpPr>
          <p:nvPr/>
        </p:nvSpPr>
        <p:spPr>
          <a:xfrm>
            <a:off x="8356680" y="2705040"/>
            <a:ext cx="3251160" cy="432816"/>
          </a:xfrm>
          <a:prstGeom prst="rect">
            <a:avLst/>
          </a:prstGeom>
          <a:noFill/>
          <a:ln w="0">
            <a:noFill/>
          </a:ln>
        </p:spPr>
        <p:txBody>
          <a:bodyPr lIns="0" tIns="0" rIns="0" bIns="0" anchor="t">
            <a:spAutoFit/>
          </a:bodyPr>
          <a:lstStyle/>
          <a:p>
            <a:pPr algn="l" defTabSz="914400">
              <a:lnSpc>
                <a:spcPts val="1704"/>
              </a:lnSpc>
              <a:buNone/>
            </a:pPr>
            <a:r>
              <a:rPr sz="1050">
                <a:solidFill>
                  <a:srgbClr val="374151"/>
                </a:solidFill>
                <a:latin typeface="TencentSans W7"/>
                <a:ea typeface="TencentSans W7"/>
                <a:cs typeface="TencentSans W7"/>
              </a:rPr>
              <a:t>由工具升级为组织级生产力，沉淀企业经验与可复用能力。</a:t>
            </a:r>
            <a:endParaRPr sz="1050" kern="1200">
              <a:latin typeface="TencentSans W7"/>
              <a:ea typeface="TencentSans W7"/>
              <a:cs typeface="TencentSans W7"/>
            </a:endParaRPr>
          </a:p>
        </p:txBody>
      </p:sp>
      <p:pic>
        <p:nvPicPr>
          <p:cNvPr id="136" name="图片 60"/>
          <p:cNvPicPr>
            <a:picLocks noChangeAspect="1"/>
          </p:cNvPicPr>
          <p:nvPr/>
        </p:nvPicPr>
        <p:blipFill>
          <a:blip r:embed="rId12"/>
          <a:stretch/>
        </p:blipFill>
        <p:spPr>
          <a:xfrm>
            <a:off x="657000" y="4158720"/>
            <a:ext cx="190440" cy="190440"/>
          </a:xfrm>
          <a:prstGeom prst="rect">
            <a:avLst/>
          </a:prstGeom>
          <a:ln w="0">
            <a:noFill/>
          </a:ln>
        </p:spPr>
      </p:pic>
      <p:sp>
        <p:nvSpPr>
          <p:cNvPr id="62" name="tb_8">
            <a:extLst>
              <a:ext uri="{FF2B5EF4-FFF2-40B4-BE49-F238E27FC236}">
                <a16:creationId xmlns:a16="http://schemas.microsoft.com/office/drawing/2014/main" id="{FD0DDDBC-EAD7-394F-EB94-4723FEB683C2}"/>
              </a:ext>
            </a:extLst>
          </p:cNvPr>
          <p:cNvSpPr>
            <a:spLocks noGrp="1"/>
          </p:cNvSpPr>
          <p:nvPr/>
        </p:nvSpPr>
        <p:spPr>
          <a:xfrm>
            <a:off x="944080" y="4089519"/>
            <a:ext cx="16484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核心 3 句话</a:t>
            </a:r>
            <a:endParaRPr kern="1200">
              <a:latin typeface="TencentSans W7"/>
              <a:ea typeface="TencentSans W7"/>
              <a:cs typeface="TencentSans W7"/>
            </a:endParaRPr>
          </a:p>
        </p:txBody>
      </p:sp>
      <p:pic>
        <p:nvPicPr>
          <p:cNvPr id="138" name="图片 62"/>
          <p:cNvPicPr>
            <a:picLocks noChangeAspect="1"/>
          </p:cNvPicPr>
          <p:nvPr/>
        </p:nvPicPr>
        <p:blipFill>
          <a:blip r:embed="rId13"/>
          <a:stretch/>
        </p:blipFill>
        <p:spPr>
          <a:xfrm>
            <a:off x="657000" y="4501800"/>
            <a:ext cx="5786830" cy="533160"/>
          </a:xfrm>
          <a:prstGeom prst="rect">
            <a:avLst/>
          </a:prstGeom>
          <a:ln w="0">
            <a:noFill/>
          </a:ln>
        </p:spPr>
      </p:pic>
      <p:pic>
        <p:nvPicPr>
          <p:cNvPr id="139" name="图片 63"/>
          <p:cNvPicPr>
            <a:picLocks noChangeAspect="1"/>
          </p:cNvPicPr>
          <p:nvPr/>
        </p:nvPicPr>
        <p:blipFill>
          <a:blip r:embed="rId14"/>
          <a:stretch/>
        </p:blipFill>
        <p:spPr>
          <a:xfrm>
            <a:off x="742680" y="4587480"/>
            <a:ext cx="361800" cy="361800"/>
          </a:xfrm>
          <a:prstGeom prst="rect">
            <a:avLst/>
          </a:prstGeom>
          <a:ln w="0">
            <a:noFill/>
          </a:ln>
        </p:spPr>
      </p:pic>
      <p:sp>
        <p:nvSpPr>
          <p:cNvPr id="65" name="tb_9">
            <a:extLst>
              <a:ext uri="{FF2B5EF4-FFF2-40B4-BE49-F238E27FC236}">
                <a16:creationId xmlns:a16="http://schemas.microsoft.com/office/drawing/2014/main" id="{94E7A083-7A9A-6379-CDCD-EA9E0A15894B}"/>
              </a:ext>
            </a:extLst>
          </p:cNvPr>
          <p:cNvSpPr>
            <a:spLocks noGrp="1"/>
          </p:cNvSpPr>
          <p:nvPr/>
        </p:nvSpPr>
        <p:spPr>
          <a:xfrm>
            <a:off x="771480" y="4596870"/>
            <a:ext cx="310320" cy="340560"/>
          </a:xfrm>
          <a:prstGeom prst="rect">
            <a:avLst/>
          </a:prstGeom>
          <a:noFill/>
          <a:ln w="0">
            <a:noFill/>
          </a:ln>
        </p:spPr>
        <p:txBody>
          <a:bodyPr lIns="0" tIns="0" rIns="0" bIns="0" anchor="ctr">
            <a:noAutofit/>
          </a:bodyPr>
          <a:lstStyle/>
          <a:p>
            <a:pPr defTabSz="914400">
              <a:lnSpc>
                <a:spcPts val="2098"/>
              </a:lnSpc>
              <a:buNone/>
            </a:pPr>
            <a:r>
              <a:rPr sz="1350">
                <a:solidFill>
                  <a:srgbClr val="FFFFFF"/>
                </a:solidFill>
                <a:latin typeface="TencentSans W7"/>
                <a:ea typeface="TencentSans W7"/>
                <a:cs typeface="TencentSans W7"/>
              </a:rPr>
              <a:t>1</a:t>
            </a:r>
            <a:endParaRPr sz="1350" kern="1200">
              <a:latin typeface="TencentSans W7"/>
              <a:ea typeface="TencentSans W7"/>
              <a:cs typeface="TencentSans W7"/>
            </a:endParaRPr>
          </a:p>
        </p:txBody>
      </p:sp>
      <p:sp>
        <p:nvSpPr>
          <p:cNvPr id="66" name="tb_10">
            <a:extLst>
              <a:ext uri="{FF2B5EF4-FFF2-40B4-BE49-F238E27FC236}">
                <a16:creationId xmlns:a16="http://schemas.microsoft.com/office/drawing/2014/main" id="{026E1AC9-5050-F615-3437-0FBC3DD19D4A}"/>
              </a:ext>
            </a:extLst>
          </p:cNvPr>
          <p:cNvSpPr>
            <a:spLocks noGrp="1"/>
          </p:cNvSpPr>
          <p:nvPr/>
        </p:nvSpPr>
        <p:spPr>
          <a:xfrm>
            <a:off x="1228680" y="4635000"/>
            <a:ext cx="4150842" cy="302400"/>
          </a:xfrm>
          <a:prstGeom prst="rect">
            <a:avLst/>
          </a:prstGeom>
          <a:noFill/>
          <a:ln w="0">
            <a:noFill/>
          </a:ln>
        </p:spPr>
        <p:txBody>
          <a:bodyPr lIns="0" tIns="0" rIns="0" bIns="0" anchor="ctr">
            <a:noAutofit/>
          </a:bodyPr>
          <a:lstStyle/>
          <a:p>
            <a:pPr algn="l" defTabSz="914400">
              <a:lnSpc>
                <a:spcPts val="2098"/>
              </a:lnSpc>
              <a:buNone/>
            </a:pPr>
            <a:r>
              <a:rPr sz="1350">
                <a:solidFill>
                  <a:srgbClr val="1F2937"/>
                </a:solidFill>
                <a:latin typeface="TencentSans W7"/>
                <a:ea typeface="TencentSans W7"/>
                <a:cs typeface="TencentSans W7"/>
              </a:rPr>
              <a:t>一句话下任务，直接获取可验收结果</a:t>
            </a:r>
            <a:endParaRPr sz="1350" kern="1200">
              <a:latin typeface="TencentSans W7"/>
              <a:ea typeface="TencentSans W7"/>
              <a:cs typeface="TencentSans W7"/>
            </a:endParaRPr>
          </a:p>
        </p:txBody>
      </p:sp>
      <p:pic>
        <p:nvPicPr>
          <p:cNvPr id="142" name="图片 66"/>
          <p:cNvPicPr>
            <a:picLocks noChangeAspect="1"/>
          </p:cNvPicPr>
          <p:nvPr/>
        </p:nvPicPr>
        <p:blipFill>
          <a:blip r:embed="rId13"/>
          <a:stretch/>
        </p:blipFill>
        <p:spPr>
          <a:xfrm>
            <a:off x="656999" y="5149440"/>
            <a:ext cx="5786831" cy="533160"/>
          </a:xfrm>
          <a:prstGeom prst="rect">
            <a:avLst/>
          </a:prstGeom>
          <a:ln w="0">
            <a:noFill/>
          </a:ln>
        </p:spPr>
      </p:pic>
      <p:pic>
        <p:nvPicPr>
          <p:cNvPr id="143" name="图片 67"/>
          <p:cNvPicPr>
            <a:picLocks noChangeAspect="1"/>
          </p:cNvPicPr>
          <p:nvPr/>
        </p:nvPicPr>
        <p:blipFill>
          <a:blip r:embed="rId15"/>
          <a:stretch/>
        </p:blipFill>
        <p:spPr>
          <a:xfrm>
            <a:off x="742680" y="5235120"/>
            <a:ext cx="361800" cy="361800"/>
          </a:xfrm>
          <a:prstGeom prst="rect">
            <a:avLst/>
          </a:prstGeom>
          <a:ln w="0">
            <a:noFill/>
          </a:ln>
        </p:spPr>
      </p:pic>
      <p:sp>
        <p:nvSpPr>
          <p:cNvPr id="69" name="tb_11">
            <a:extLst>
              <a:ext uri="{FF2B5EF4-FFF2-40B4-BE49-F238E27FC236}">
                <a16:creationId xmlns:a16="http://schemas.microsoft.com/office/drawing/2014/main" id="{7EBD1E6D-B861-248E-2CF2-8C2C200684D4}"/>
              </a:ext>
            </a:extLst>
          </p:cNvPr>
          <p:cNvSpPr>
            <a:spLocks noGrp="1"/>
          </p:cNvSpPr>
          <p:nvPr/>
        </p:nvSpPr>
        <p:spPr>
          <a:xfrm>
            <a:off x="771480" y="5244510"/>
            <a:ext cx="310320" cy="340560"/>
          </a:xfrm>
          <a:prstGeom prst="rect">
            <a:avLst/>
          </a:prstGeom>
          <a:noFill/>
          <a:ln w="0">
            <a:noFill/>
          </a:ln>
        </p:spPr>
        <p:txBody>
          <a:bodyPr lIns="0" tIns="0" rIns="0" bIns="0" anchor="ctr">
            <a:noAutofit/>
          </a:bodyPr>
          <a:lstStyle/>
          <a:p>
            <a:pPr defTabSz="914400">
              <a:lnSpc>
                <a:spcPts val="2098"/>
              </a:lnSpc>
              <a:buNone/>
            </a:pPr>
            <a:r>
              <a:rPr sz="1350">
                <a:solidFill>
                  <a:srgbClr val="FFFFFF"/>
                </a:solidFill>
                <a:latin typeface="TencentSans W7"/>
                <a:ea typeface="TencentSans W7"/>
                <a:cs typeface="TencentSans W7"/>
              </a:rPr>
              <a:t>2</a:t>
            </a:r>
            <a:endParaRPr sz="1350" kern="1200">
              <a:latin typeface="TencentSans W7"/>
              <a:ea typeface="TencentSans W7"/>
              <a:cs typeface="TencentSans W7"/>
            </a:endParaRPr>
          </a:p>
        </p:txBody>
      </p:sp>
      <p:sp>
        <p:nvSpPr>
          <p:cNvPr id="70" name="tb_12">
            <a:extLst>
              <a:ext uri="{FF2B5EF4-FFF2-40B4-BE49-F238E27FC236}">
                <a16:creationId xmlns:a16="http://schemas.microsoft.com/office/drawing/2014/main" id="{D25C598D-BC55-C1B5-5ED8-69ADEB5BF109}"/>
              </a:ext>
            </a:extLst>
          </p:cNvPr>
          <p:cNvSpPr>
            <a:spLocks noGrp="1"/>
          </p:cNvSpPr>
          <p:nvPr/>
        </p:nvSpPr>
        <p:spPr>
          <a:xfrm>
            <a:off x="1228680" y="5282640"/>
            <a:ext cx="5132880" cy="302400"/>
          </a:xfrm>
          <a:prstGeom prst="rect">
            <a:avLst/>
          </a:prstGeom>
          <a:noFill/>
          <a:ln w="0">
            <a:noFill/>
          </a:ln>
        </p:spPr>
        <p:txBody>
          <a:bodyPr lIns="0" tIns="0" rIns="0" bIns="0" anchor="ctr">
            <a:noAutofit/>
          </a:bodyPr>
          <a:lstStyle/>
          <a:p>
            <a:pPr algn="l" defTabSz="914400">
              <a:lnSpc>
                <a:spcPts val="2098"/>
              </a:lnSpc>
              <a:buNone/>
            </a:pPr>
            <a:r>
              <a:rPr sz="1350">
                <a:solidFill>
                  <a:srgbClr val="1F2937"/>
                </a:solidFill>
                <a:latin typeface="TencentSans W7"/>
                <a:ea typeface="TencentSans W7"/>
                <a:cs typeface="TencentSans W7"/>
              </a:rPr>
              <a:t>开箱即用，适配文档、PPT、表格、纪要等高频办公</a:t>
            </a:r>
            <a:endParaRPr sz="1350" kern="1200">
              <a:latin typeface="TencentSans W7"/>
              <a:ea typeface="TencentSans W7"/>
              <a:cs typeface="TencentSans W7"/>
            </a:endParaRPr>
          </a:p>
        </p:txBody>
      </p:sp>
      <p:pic>
        <p:nvPicPr>
          <p:cNvPr id="146" name="图片 70"/>
          <p:cNvPicPr>
            <a:picLocks noChangeAspect="1"/>
          </p:cNvPicPr>
          <p:nvPr/>
        </p:nvPicPr>
        <p:blipFill>
          <a:blip r:embed="rId13"/>
          <a:stretch/>
        </p:blipFill>
        <p:spPr>
          <a:xfrm>
            <a:off x="657000" y="5797080"/>
            <a:ext cx="5786830" cy="533160"/>
          </a:xfrm>
          <a:prstGeom prst="rect">
            <a:avLst/>
          </a:prstGeom>
          <a:ln w="0">
            <a:noFill/>
          </a:ln>
        </p:spPr>
      </p:pic>
      <p:pic>
        <p:nvPicPr>
          <p:cNvPr id="147" name="图片 71"/>
          <p:cNvPicPr>
            <a:picLocks noChangeAspect="1"/>
          </p:cNvPicPr>
          <p:nvPr/>
        </p:nvPicPr>
        <p:blipFill>
          <a:blip r:embed="rId16"/>
          <a:stretch/>
        </p:blipFill>
        <p:spPr>
          <a:xfrm>
            <a:off x="742680" y="5882760"/>
            <a:ext cx="361800" cy="361800"/>
          </a:xfrm>
          <a:prstGeom prst="rect">
            <a:avLst/>
          </a:prstGeom>
          <a:ln w="0">
            <a:noFill/>
          </a:ln>
        </p:spPr>
      </p:pic>
      <p:sp>
        <p:nvSpPr>
          <p:cNvPr id="73" name="tb_13">
            <a:extLst>
              <a:ext uri="{FF2B5EF4-FFF2-40B4-BE49-F238E27FC236}">
                <a16:creationId xmlns:a16="http://schemas.microsoft.com/office/drawing/2014/main" id="{2CA840F7-8DFE-444B-E4F0-A5197B619542}"/>
              </a:ext>
            </a:extLst>
          </p:cNvPr>
          <p:cNvSpPr>
            <a:spLocks noGrp="1"/>
          </p:cNvSpPr>
          <p:nvPr/>
        </p:nvSpPr>
        <p:spPr>
          <a:xfrm>
            <a:off x="771480" y="5892510"/>
            <a:ext cx="310320" cy="340560"/>
          </a:xfrm>
          <a:prstGeom prst="rect">
            <a:avLst/>
          </a:prstGeom>
          <a:noFill/>
          <a:ln w="0">
            <a:noFill/>
          </a:ln>
        </p:spPr>
        <p:txBody>
          <a:bodyPr lIns="0" tIns="0" rIns="0" bIns="0" anchor="ctr">
            <a:noAutofit/>
          </a:bodyPr>
          <a:lstStyle/>
          <a:p>
            <a:pPr defTabSz="914400">
              <a:lnSpc>
                <a:spcPts val="2098"/>
              </a:lnSpc>
              <a:buNone/>
            </a:pPr>
            <a:r>
              <a:rPr sz="1350">
                <a:solidFill>
                  <a:srgbClr val="FFFFFF"/>
                </a:solidFill>
                <a:latin typeface="TencentSans W7"/>
                <a:ea typeface="TencentSans W7"/>
                <a:cs typeface="TencentSans W7"/>
              </a:rPr>
              <a:t>3</a:t>
            </a:r>
            <a:endParaRPr sz="1350" kern="1200">
              <a:latin typeface="TencentSans W7"/>
              <a:ea typeface="TencentSans W7"/>
              <a:cs typeface="TencentSans W7"/>
            </a:endParaRPr>
          </a:p>
        </p:txBody>
      </p:sp>
      <p:sp>
        <p:nvSpPr>
          <p:cNvPr id="74" name="tb_14">
            <a:extLst>
              <a:ext uri="{FF2B5EF4-FFF2-40B4-BE49-F238E27FC236}">
                <a16:creationId xmlns:a16="http://schemas.microsoft.com/office/drawing/2014/main" id="{5BF51192-EA53-0C2C-28E3-67ED65B9A02B}"/>
              </a:ext>
            </a:extLst>
          </p:cNvPr>
          <p:cNvSpPr>
            <a:spLocks noGrp="1"/>
          </p:cNvSpPr>
          <p:nvPr/>
        </p:nvSpPr>
        <p:spPr>
          <a:xfrm>
            <a:off x="1228680" y="5930640"/>
            <a:ext cx="3426480" cy="302400"/>
          </a:xfrm>
          <a:prstGeom prst="rect">
            <a:avLst/>
          </a:prstGeom>
          <a:noFill/>
          <a:ln w="0">
            <a:noFill/>
          </a:ln>
        </p:spPr>
        <p:txBody>
          <a:bodyPr lIns="0" tIns="0" rIns="0" bIns="0" anchor="ctr">
            <a:noAutofit/>
          </a:bodyPr>
          <a:lstStyle/>
          <a:p>
            <a:pPr algn="l" defTabSz="914400">
              <a:lnSpc>
                <a:spcPts val="2098"/>
              </a:lnSpc>
              <a:buNone/>
            </a:pPr>
            <a:endParaRPr sz="1350" kern="1200">
              <a:latin typeface="TencentSans W7"/>
              <a:ea typeface="TencentSans W7"/>
              <a:cs typeface="TencentSans W7"/>
            </a:endParaRPr>
          </a:p>
        </p:txBody>
      </p:sp>
      <p:pic>
        <p:nvPicPr>
          <p:cNvPr id="150" name="图片 74"/>
          <p:cNvPicPr>
            <a:picLocks noChangeAspect="1"/>
          </p:cNvPicPr>
          <p:nvPr/>
        </p:nvPicPr>
        <p:blipFill>
          <a:blip r:embed="rId17"/>
          <a:stretch/>
        </p:blipFill>
        <p:spPr>
          <a:xfrm>
            <a:off x="6876000" y="4158720"/>
            <a:ext cx="190440" cy="190440"/>
          </a:xfrm>
          <a:prstGeom prst="rect">
            <a:avLst/>
          </a:prstGeom>
          <a:ln w="0">
            <a:noFill/>
          </a:ln>
        </p:spPr>
      </p:pic>
      <p:sp>
        <p:nvSpPr>
          <p:cNvPr id="76" name="tb_15">
            <a:extLst>
              <a:ext uri="{FF2B5EF4-FFF2-40B4-BE49-F238E27FC236}">
                <a16:creationId xmlns:a16="http://schemas.microsoft.com/office/drawing/2014/main" id="{C839C31D-06FF-9C3D-B868-45EA11C950FD}"/>
              </a:ext>
            </a:extLst>
          </p:cNvPr>
          <p:cNvSpPr>
            <a:spLocks noGrp="1"/>
          </p:cNvSpPr>
          <p:nvPr/>
        </p:nvSpPr>
        <p:spPr>
          <a:xfrm>
            <a:off x="7142760" y="4099044"/>
            <a:ext cx="14198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产品 4 大入口</a:t>
            </a:r>
            <a:endParaRPr kern="1200">
              <a:latin typeface="TencentSans W7"/>
              <a:ea typeface="TencentSans W7"/>
              <a:cs typeface="TencentSans W7"/>
            </a:endParaRPr>
          </a:p>
        </p:txBody>
      </p:sp>
      <p:pic>
        <p:nvPicPr>
          <p:cNvPr id="152" name="图片 76"/>
          <p:cNvPicPr>
            <a:picLocks noChangeAspect="1"/>
          </p:cNvPicPr>
          <p:nvPr/>
        </p:nvPicPr>
        <p:blipFill>
          <a:blip r:embed="rId18"/>
          <a:stretch/>
        </p:blipFill>
        <p:spPr>
          <a:xfrm>
            <a:off x="6876000" y="4501800"/>
            <a:ext cx="2271960" cy="830160"/>
          </a:xfrm>
          <a:prstGeom prst="rect">
            <a:avLst/>
          </a:prstGeom>
          <a:ln w="0">
            <a:noFill/>
          </a:ln>
        </p:spPr>
      </p:pic>
      <p:pic>
        <p:nvPicPr>
          <p:cNvPr id="153" name="图片 77"/>
          <p:cNvPicPr>
            <a:picLocks noChangeAspect="1"/>
          </p:cNvPicPr>
          <p:nvPr/>
        </p:nvPicPr>
        <p:blipFill>
          <a:blip r:embed="rId19"/>
          <a:stretch/>
        </p:blipFill>
        <p:spPr>
          <a:xfrm>
            <a:off x="7821360" y="4554720"/>
            <a:ext cx="380880" cy="380880"/>
          </a:xfrm>
          <a:prstGeom prst="rect">
            <a:avLst/>
          </a:prstGeom>
          <a:ln w="0">
            <a:noFill/>
          </a:ln>
        </p:spPr>
      </p:pic>
      <p:sp>
        <p:nvSpPr>
          <p:cNvPr id="79" name="tb_16">
            <a:extLst>
              <a:ext uri="{FF2B5EF4-FFF2-40B4-BE49-F238E27FC236}">
                <a16:creationId xmlns:a16="http://schemas.microsoft.com/office/drawing/2014/main" id="{E08824E9-7742-090F-C7FC-E26444A1C70C}"/>
              </a:ext>
            </a:extLst>
          </p:cNvPr>
          <p:cNvSpPr>
            <a:spLocks noGrp="1"/>
          </p:cNvSpPr>
          <p:nvPr/>
        </p:nvSpPr>
        <p:spPr>
          <a:xfrm>
            <a:off x="7783560" y="5050080"/>
            <a:ext cx="54864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桌面端</a:t>
            </a:r>
            <a:endParaRPr sz="1200" kern="1200">
              <a:latin typeface="TencentSans W7"/>
              <a:ea typeface="TencentSans W7"/>
              <a:cs typeface="TencentSans W7"/>
            </a:endParaRPr>
          </a:p>
        </p:txBody>
      </p:sp>
      <p:pic>
        <p:nvPicPr>
          <p:cNvPr id="155" name="图片 79"/>
          <p:cNvPicPr>
            <a:picLocks noChangeAspect="1"/>
          </p:cNvPicPr>
          <p:nvPr/>
        </p:nvPicPr>
        <p:blipFill>
          <a:blip r:embed="rId20"/>
          <a:stretch/>
        </p:blipFill>
        <p:spPr>
          <a:xfrm>
            <a:off x="9262440" y="4501800"/>
            <a:ext cx="2271960" cy="830160"/>
          </a:xfrm>
          <a:prstGeom prst="rect">
            <a:avLst/>
          </a:prstGeom>
          <a:ln w="0">
            <a:noFill/>
          </a:ln>
        </p:spPr>
      </p:pic>
      <p:pic>
        <p:nvPicPr>
          <p:cNvPr id="156" name="图片 80"/>
          <p:cNvPicPr>
            <a:picLocks noChangeAspect="1"/>
          </p:cNvPicPr>
          <p:nvPr/>
        </p:nvPicPr>
        <p:blipFill>
          <a:blip r:embed="rId21"/>
          <a:stretch/>
        </p:blipFill>
        <p:spPr>
          <a:xfrm>
            <a:off x="10207800" y="4554720"/>
            <a:ext cx="380880" cy="380880"/>
          </a:xfrm>
          <a:prstGeom prst="rect">
            <a:avLst/>
          </a:prstGeom>
          <a:ln w="0">
            <a:noFill/>
          </a:ln>
        </p:spPr>
      </p:pic>
      <p:sp>
        <p:nvSpPr>
          <p:cNvPr id="82" name="tb_17">
            <a:extLst>
              <a:ext uri="{FF2B5EF4-FFF2-40B4-BE49-F238E27FC236}">
                <a16:creationId xmlns:a16="http://schemas.microsoft.com/office/drawing/2014/main" id="{D5450D3E-6B76-2B6F-EE97-F9401268CEB8}"/>
              </a:ext>
            </a:extLst>
          </p:cNvPr>
          <p:cNvSpPr>
            <a:spLocks noGrp="1"/>
          </p:cNvSpPr>
          <p:nvPr/>
        </p:nvSpPr>
        <p:spPr>
          <a:xfrm>
            <a:off x="10170000" y="5050080"/>
            <a:ext cx="54864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小程序</a:t>
            </a:r>
            <a:endParaRPr sz="1200" kern="1200">
              <a:latin typeface="TencentSans W7"/>
              <a:ea typeface="TencentSans W7"/>
              <a:cs typeface="TencentSans W7"/>
            </a:endParaRPr>
          </a:p>
        </p:txBody>
      </p:sp>
      <p:pic>
        <p:nvPicPr>
          <p:cNvPr id="158" name="图片 82"/>
          <p:cNvPicPr>
            <a:picLocks noChangeAspect="1"/>
          </p:cNvPicPr>
          <p:nvPr/>
        </p:nvPicPr>
        <p:blipFill>
          <a:blip r:embed="rId22"/>
          <a:stretch/>
        </p:blipFill>
        <p:spPr>
          <a:xfrm>
            <a:off x="6876000" y="5446440"/>
            <a:ext cx="2271960" cy="830160"/>
          </a:xfrm>
          <a:prstGeom prst="rect">
            <a:avLst/>
          </a:prstGeom>
          <a:ln w="0">
            <a:noFill/>
          </a:ln>
        </p:spPr>
      </p:pic>
      <p:pic>
        <p:nvPicPr>
          <p:cNvPr id="159" name="图片 83"/>
          <p:cNvPicPr>
            <a:picLocks noChangeAspect="1"/>
          </p:cNvPicPr>
          <p:nvPr/>
        </p:nvPicPr>
        <p:blipFill>
          <a:blip r:embed="rId23"/>
          <a:stretch/>
        </p:blipFill>
        <p:spPr>
          <a:xfrm>
            <a:off x="7821360" y="5499720"/>
            <a:ext cx="380880" cy="380880"/>
          </a:xfrm>
          <a:prstGeom prst="rect">
            <a:avLst/>
          </a:prstGeom>
          <a:ln w="0">
            <a:noFill/>
          </a:ln>
        </p:spPr>
      </p:pic>
      <p:sp>
        <p:nvSpPr>
          <p:cNvPr id="85" name="tb_18">
            <a:extLst>
              <a:ext uri="{FF2B5EF4-FFF2-40B4-BE49-F238E27FC236}">
                <a16:creationId xmlns:a16="http://schemas.microsoft.com/office/drawing/2014/main" id="{7345B2A8-FC75-4CE3-6F5E-428809203491}"/>
              </a:ext>
            </a:extLst>
          </p:cNvPr>
          <p:cNvSpPr>
            <a:spLocks noGrp="1"/>
          </p:cNvSpPr>
          <p:nvPr/>
        </p:nvSpPr>
        <p:spPr>
          <a:xfrm>
            <a:off x="7707240" y="5995080"/>
            <a:ext cx="73116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管理后台</a:t>
            </a:r>
            <a:endParaRPr sz="1200" kern="1200">
              <a:latin typeface="TencentSans W7"/>
              <a:ea typeface="TencentSans W7"/>
              <a:cs typeface="TencentSans W7"/>
            </a:endParaRPr>
          </a:p>
        </p:txBody>
      </p:sp>
      <p:pic>
        <p:nvPicPr>
          <p:cNvPr id="161" name="图片 85"/>
          <p:cNvPicPr>
            <a:picLocks noChangeAspect="1"/>
          </p:cNvPicPr>
          <p:nvPr/>
        </p:nvPicPr>
        <p:blipFill>
          <a:blip r:embed="rId24"/>
          <a:stretch/>
        </p:blipFill>
        <p:spPr>
          <a:xfrm>
            <a:off x="9262440" y="5446440"/>
            <a:ext cx="2271960" cy="830160"/>
          </a:xfrm>
          <a:prstGeom prst="rect">
            <a:avLst/>
          </a:prstGeom>
          <a:ln w="0">
            <a:noFill/>
          </a:ln>
        </p:spPr>
      </p:pic>
      <p:pic>
        <p:nvPicPr>
          <p:cNvPr id="162" name="图片 86"/>
          <p:cNvPicPr>
            <a:picLocks noChangeAspect="1"/>
          </p:cNvPicPr>
          <p:nvPr/>
        </p:nvPicPr>
        <p:blipFill>
          <a:blip r:embed="rId25"/>
          <a:stretch/>
        </p:blipFill>
        <p:spPr>
          <a:xfrm>
            <a:off x="10207800" y="5499720"/>
            <a:ext cx="380880" cy="380880"/>
          </a:xfrm>
          <a:prstGeom prst="rect">
            <a:avLst/>
          </a:prstGeom>
          <a:ln w="0">
            <a:noFill/>
          </a:ln>
        </p:spPr>
      </p:pic>
      <p:sp>
        <p:nvSpPr>
          <p:cNvPr id="88" name="tb_19">
            <a:extLst>
              <a:ext uri="{FF2B5EF4-FFF2-40B4-BE49-F238E27FC236}">
                <a16:creationId xmlns:a16="http://schemas.microsoft.com/office/drawing/2014/main" id="{07C23CEB-F963-9BEC-74E2-A1EAF6306A17}"/>
              </a:ext>
            </a:extLst>
          </p:cNvPr>
          <p:cNvSpPr>
            <a:spLocks noGrp="1"/>
          </p:cNvSpPr>
          <p:nvPr/>
        </p:nvSpPr>
        <p:spPr>
          <a:xfrm>
            <a:off x="9761516" y="5983205"/>
            <a:ext cx="1689391" cy="24948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IM 入口</a:t>
            </a:r>
            <a:endParaRPr sz="1200" kern="1200">
              <a:latin typeface="TencentSans W7"/>
              <a:ea typeface="TencentSans W7"/>
              <a:cs typeface="TencentSans W7"/>
            </a:endParaRPr>
          </a:p>
        </p:txBody>
      </p:sp>
      <p:sp>
        <p:nvSpPr>
          <p:cNvPr id="91" name="tb_6">
            <a:extLst>
              <a:ext uri="{FF2B5EF4-FFF2-40B4-BE49-F238E27FC236}">
                <a16:creationId xmlns:a16="http://schemas.microsoft.com/office/drawing/2014/main" id="{544BBF14-2F45-4103-AF93-F305963EC931}"/>
              </a:ext>
            </a:extLst>
          </p:cNvPr>
          <p:cNvSpPr>
            <a:spLocks noGrp="1"/>
          </p:cNvSpPr>
          <p:nvPr/>
        </p:nvSpPr>
        <p:spPr>
          <a:xfrm>
            <a:off x="8356680" y="2361960"/>
            <a:ext cx="38246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战略定位</a:t>
            </a:r>
            <a:endParaRPr kern="1200">
              <a:latin typeface="TencentSans W7"/>
              <a:ea typeface="TencentSans W7"/>
              <a:cs typeface="TencentSans W7"/>
            </a:endParaRPr>
          </a:p>
        </p:txBody>
      </p:sp>
      <p:sp>
        <p:nvSpPr>
          <p:cNvPr id="92" name="tb_12">
            <a:extLst>
              <a:ext uri="{FF2B5EF4-FFF2-40B4-BE49-F238E27FC236}">
                <a16:creationId xmlns:a16="http://schemas.microsoft.com/office/drawing/2014/main" id="{BA469D80-5C63-9158-027F-0FDF59AF2A1E}"/>
              </a:ext>
            </a:extLst>
          </p:cNvPr>
          <p:cNvSpPr>
            <a:spLocks noGrp="1"/>
          </p:cNvSpPr>
          <p:nvPr/>
        </p:nvSpPr>
        <p:spPr>
          <a:xfrm>
            <a:off x="1190160" y="5905830"/>
            <a:ext cx="4868114" cy="302400"/>
          </a:xfrm>
          <a:prstGeom prst="rect">
            <a:avLst/>
          </a:prstGeom>
          <a:noFill/>
          <a:ln w="0">
            <a:noFill/>
          </a:ln>
        </p:spPr>
        <p:txBody>
          <a:bodyPr lIns="0" tIns="0" rIns="0" bIns="0" anchor="ctr">
            <a:noAutofit/>
          </a:bodyPr>
          <a:lstStyle/>
          <a:p>
            <a:pPr algn="l" defTabSz="914400">
              <a:lnSpc>
                <a:spcPts val="2098"/>
              </a:lnSpc>
              <a:buNone/>
            </a:pPr>
            <a:r>
              <a:rPr sz="1350">
                <a:solidFill>
                  <a:srgbClr val="1F2937"/>
                </a:solidFill>
                <a:latin typeface="TencentSans W7"/>
                <a:ea typeface="TencentSans W7"/>
                <a:cs typeface="TencentSans W7"/>
              </a:rPr>
              <a:t>成本可控、数据安全，支持企业级统一治理</a:t>
            </a:r>
            <a:endParaRPr sz="1350" kern="1200">
              <a:latin typeface="TencentSans W7"/>
              <a:ea typeface="TencentSans W7"/>
              <a:cs typeface="TencentSans W7"/>
            </a:endParaRPr>
          </a:p>
        </p:txBody>
      </p:sp>
      <p:pic>
        <p:nvPicPr>
          <p:cNvPr id="166" name="图片 2"/>
          <p:cNvPicPr>
            <a:picLocks noChangeAspect="1"/>
          </p:cNvPicPr>
          <p:nvPr/>
        </p:nvPicPr>
        <p:blipFill>
          <a:blip r:embed="rId26"/>
          <a:stretch/>
        </p:blipFill>
        <p:spPr>
          <a:xfrm>
            <a:off x="8881985" y="999996"/>
            <a:ext cx="438120" cy="438120"/>
          </a:xfrm>
          <a:prstGeom prst="rect">
            <a:avLst/>
          </a:prstGeom>
          <a:ln w="0">
            <a:noFill/>
          </a:ln>
        </p:spPr>
      </p:pic>
      <p:sp>
        <p:nvSpPr>
          <p:cNvPr id="4" name="tb_12">
            <a:hlinkClick r:id="rId27"/>
            <a:extLst>
              <a:ext uri="{FF2B5EF4-FFF2-40B4-BE49-F238E27FC236}">
                <a16:creationId xmlns:a16="http://schemas.microsoft.com/office/drawing/2014/main" id="{81661095-9D2C-4E9C-7BEA-AB2535699A79}"/>
              </a:ext>
            </a:extLst>
          </p:cNvPr>
          <p:cNvSpPr>
            <a:spLocks noGrp="1"/>
          </p:cNvSpPr>
          <p:nvPr/>
        </p:nvSpPr>
        <p:spPr>
          <a:xfrm>
            <a:off x="9406145" y="1064160"/>
            <a:ext cx="914040" cy="302400"/>
          </a:xfrm>
          <a:prstGeom prst="rect">
            <a:avLst/>
          </a:prstGeom>
          <a:noFill/>
          <a:ln w="0">
            <a:noFill/>
          </a:ln>
        </p:spPr>
        <p:txBody>
          <a:bodyPr lIns="0" tIns="0" rIns="0" bIns="0" anchor="ctr">
            <a:noAutofit/>
          </a:bodyPr>
          <a:lstStyle/>
          <a:p>
            <a:pPr algn="l" defTabSz="914400">
              <a:lnSpc>
                <a:spcPts val="2098"/>
              </a:lnSpc>
              <a:buNone/>
            </a:pPr>
            <a:r>
              <a:rPr>
                <a:solidFill>
                  <a:srgbClr val="1F2937"/>
                </a:solidFill>
                <a:latin typeface="TencentSans W7"/>
                <a:ea typeface="TencentSans W7"/>
                <a:cs typeface="TencentSans W7"/>
                <a:hlinkClick r:id="rId28"/>
              </a:rPr>
              <a:t>产品教程</a:t>
            </a:r>
            <a:endParaRPr kern="1200">
              <a:latin typeface="TencentSans W7"/>
              <a:ea typeface="TencentSans W7"/>
              <a:cs typeface="TencentSans W7"/>
            </a:endParaRPr>
          </a:p>
        </p:txBody>
      </p:sp>
      <p:pic>
        <p:nvPicPr>
          <p:cNvPr id="168" name="图片 4"/>
          <p:cNvPicPr>
            <a:picLocks noChangeAspect="1"/>
          </p:cNvPicPr>
          <p:nvPr/>
        </p:nvPicPr>
        <p:blipFill>
          <a:blip r:embed="rId29"/>
          <a:stretch/>
        </p:blipFill>
        <p:spPr>
          <a:xfrm>
            <a:off x="10366582" y="999996"/>
            <a:ext cx="438120" cy="438120"/>
          </a:xfrm>
          <a:prstGeom prst="rect">
            <a:avLst/>
          </a:prstGeom>
          <a:ln w="0">
            <a:noFill/>
          </a:ln>
        </p:spPr>
      </p:pic>
      <p:sp>
        <p:nvSpPr>
          <p:cNvPr id="6" name="tb_15">
            <a:extLst>
              <a:ext uri="{FF2B5EF4-FFF2-40B4-BE49-F238E27FC236}">
                <a16:creationId xmlns:a16="http://schemas.microsoft.com/office/drawing/2014/main" id="{CEADD3A5-9D67-5CD2-56A5-374202296003}"/>
              </a:ext>
            </a:extLst>
          </p:cNvPr>
          <p:cNvSpPr>
            <a:spLocks noGrp="1"/>
          </p:cNvSpPr>
          <p:nvPr/>
        </p:nvSpPr>
        <p:spPr>
          <a:xfrm>
            <a:off x="10890742" y="1064160"/>
            <a:ext cx="914040" cy="302400"/>
          </a:xfrm>
          <a:prstGeom prst="rect">
            <a:avLst/>
          </a:prstGeom>
          <a:noFill/>
          <a:ln w="0">
            <a:noFill/>
          </a:ln>
        </p:spPr>
        <p:txBody>
          <a:bodyPr lIns="0" tIns="0" rIns="0" bIns="0" anchor="ctr">
            <a:noAutofit/>
          </a:bodyPr>
          <a:lstStyle/>
          <a:p>
            <a:pPr algn="l" defTabSz="914400">
              <a:lnSpc>
                <a:spcPts val="2098"/>
              </a:lnSpc>
              <a:buNone/>
            </a:pPr>
            <a:r>
              <a:rPr>
                <a:solidFill>
                  <a:srgbClr val="1F2937"/>
                </a:solidFill>
                <a:latin typeface="TencentSans W7"/>
                <a:ea typeface="TencentSans W7"/>
                <a:cs typeface="TencentSans W7"/>
                <a:hlinkClick r:id="rId27"/>
              </a:rPr>
              <a:t>产品文档</a:t>
            </a:r>
            <a:endParaRPr kern="1200">
              <a:latin typeface="TencentSans W7"/>
              <a:ea typeface="TencentSans W7"/>
              <a:cs typeface="TencentSans W7"/>
            </a:endParaRPr>
          </a:p>
        </p:txBody>
      </p:sp>
      <p:sp>
        <p:nvSpPr>
          <p:cNvPr id="9" name="tb_15">
            <a:extLst>
              <a:ext uri="{FF2B5EF4-FFF2-40B4-BE49-F238E27FC236}">
                <a16:creationId xmlns:a16="http://schemas.microsoft.com/office/drawing/2014/main" id="{244F698B-F4AE-FB59-C90D-07995DB2BA00}"/>
              </a:ext>
            </a:extLst>
          </p:cNvPr>
          <p:cNvSpPr>
            <a:spLocks noGrp="1"/>
          </p:cNvSpPr>
          <p:nvPr/>
        </p:nvSpPr>
        <p:spPr>
          <a:xfrm>
            <a:off x="7356340" y="1060740"/>
            <a:ext cx="14198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了解产品资料 →</a:t>
            </a:r>
            <a:endParaRPr kern="1200">
              <a:latin typeface="TencentSans W7"/>
              <a:ea typeface="TencentSans W7"/>
              <a:cs typeface="TencentSans W7"/>
            </a:endParaRPr>
          </a:p>
        </p:txBody>
      </p:sp>
    </p:spTree>
    <p:extLst>
      <p:ext uri="{BB962C8B-B14F-4D97-AF65-F5344CB8AC3E}">
        <p14:creationId xmlns:p14="http://schemas.microsoft.com/office/powerpoint/2010/main" val="2919553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标题文本">
            <a:extLst>
              <a:ext uri="{FF2B5EF4-FFF2-40B4-BE49-F238E27FC236}">
                <a16:creationId xmlns:a16="http://schemas.microsoft.com/office/drawing/2014/main" id="{216F5CF1-382C-598A-2EF9-DFD110A84CB8}"/>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老板为什么愿意买？</a:t>
            </a:r>
          </a:p>
        </p:txBody>
      </p:sp>
      <p:pic>
        <p:nvPicPr>
          <p:cNvPr id="165" name="图片 75"/>
          <p:cNvPicPr>
            <a:picLocks noChangeAspect="1"/>
          </p:cNvPicPr>
          <p:nvPr/>
        </p:nvPicPr>
        <p:blipFill>
          <a:blip r:embed="rId3"/>
          <a:stretch/>
        </p:blipFill>
        <p:spPr>
          <a:xfrm>
            <a:off x="457200" y="1199910"/>
            <a:ext cx="190440" cy="190440"/>
          </a:xfrm>
          <a:prstGeom prst="rect">
            <a:avLst/>
          </a:prstGeom>
          <a:ln w="0">
            <a:noFill/>
          </a:ln>
        </p:spPr>
      </p:pic>
      <p:sp>
        <p:nvSpPr>
          <p:cNvPr id="77" name="tb_2">
            <a:extLst>
              <a:ext uri="{FF2B5EF4-FFF2-40B4-BE49-F238E27FC236}">
                <a16:creationId xmlns:a16="http://schemas.microsoft.com/office/drawing/2014/main" id="{69E87529-2DB4-FFF1-1C59-CADCD450E2C2}"/>
              </a:ext>
            </a:extLst>
          </p:cNvPr>
          <p:cNvSpPr>
            <a:spLocks noGrp="1"/>
          </p:cNvSpPr>
          <p:nvPr/>
        </p:nvSpPr>
        <p:spPr>
          <a:xfrm>
            <a:off x="723600" y="1133175"/>
            <a:ext cx="1371600" cy="302400"/>
          </a:xfrm>
          <a:prstGeom prst="rect">
            <a:avLst/>
          </a:prstGeom>
          <a:noFill/>
          <a:ln w="0">
            <a:noFill/>
          </a:ln>
        </p:spPr>
        <p:txBody>
          <a:bodyPr lIns="0" tIns="0" rIns="0" bIns="0" anchor="ctr">
            <a:noAutofit/>
          </a:bodyPr>
          <a:lstStyle/>
          <a:p>
            <a:pPr algn="l" defTabSz="914400">
              <a:lnSpc>
                <a:spcPts val="2098"/>
              </a:lnSpc>
              <a:buNone/>
            </a:pPr>
            <a:r>
              <a:rPr>
                <a:solidFill>
                  <a:srgbClr val="0052D9"/>
                </a:solidFill>
                <a:latin typeface="TencentSans W7"/>
                <a:ea typeface="TencentSans W7"/>
                <a:cs typeface="TencentSans W7"/>
              </a:rPr>
              <a:t>老板关心什么</a:t>
            </a:r>
            <a:endParaRPr kern="1200">
              <a:latin typeface="TencentSans W7"/>
              <a:ea typeface="TencentSans W7"/>
              <a:cs typeface="TencentSans W7"/>
            </a:endParaRPr>
          </a:p>
        </p:txBody>
      </p:sp>
      <p:pic>
        <p:nvPicPr>
          <p:cNvPr id="167" name="图片 78"/>
          <p:cNvPicPr>
            <a:picLocks noChangeAspect="1"/>
          </p:cNvPicPr>
          <p:nvPr/>
        </p:nvPicPr>
        <p:blipFill>
          <a:blip r:embed="rId4"/>
          <a:stretch/>
        </p:blipFill>
        <p:spPr>
          <a:xfrm>
            <a:off x="428399" y="1552349"/>
            <a:ext cx="5520961" cy="1433385"/>
          </a:xfrm>
          <a:prstGeom prst="rect">
            <a:avLst/>
          </a:prstGeom>
          <a:ln w="0">
            <a:noFill/>
          </a:ln>
        </p:spPr>
      </p:pic>
      <p:pic>
        <p:nvPicPr>
          <p:cNvPr id="168" name="图片 79"/>
          <p:cNvPicPr>
            <a:picLocks noChangeAspect="1"/>
          </p:cNvPicPr>
          <p:nvPr/>
        </p:nvPicPr>
        <p:blipFill>
          <a:blip r:embed="rId5"/>
          <a:stretch/>
        </p:blipFill>
        <p:spPr>
          <a:xfrm>
            <a:off x="657000" y="1742790"/>
            <a:ext cx="438120" cy="438120"/>
          </a:xfrm>
          <a:prstGeom prst="rect">
            <a:avLst/>
          </a:prstGeom>
          <a:ln w="0">
            <a:noFill/>
          </a:ln>
        </p:spPr>
      </p:pic>
      <p:sp>
        <p:nvSpPr>
          <p:cNvPr id="81" name="tb_3">
            <a:extLst>
              <a:ext uri="{FF2B5EF4-FFF2-40B4-BE49-F238E27FC236}">
                <a16:creationId xmlns:a16="http://schemas.microsoft.com/office/drawing/2014/main" id="{5E62E876-CAED-FF87-248A-326EA31326D9}"/>
              </a:ext>
            </a:extLst>
          </p:cNvPr>
          <p:cNvSpPr>
            <a:spLocks noGrp="1"/>
          </p:cNvSpPr>
          <p:nvPr/>
        </p:nvSpPr>
        <p:spPr>
          <a:xfrm>
            <a:off x="1180800" y="1804720"/>
            <a:ext cx="4467524" cy="302400"/>
          </a:xfrm>
          <a:prstGeom prst="rect">
            <a:avLst/>
          </a:prstGeom>
          <a:noFill/>
          <a:ln w="0">
            <a:noFill/>
          </a:ln>
        </p:spPr>
        <p:txBody>
          <a:bodyPr lIns="0" tIns="0" rIns="0" bIns="0" anchor="ctr">
            <a:noAutofit/>
          </a:bodyPr>
          <a:lstStyle/>
          <a:p>
            <a:pPr algn="l" defTabSz="914400">
              <a:lnSpc>
                <a:spcPts val="2098"/>
              </a:lnSpc>
              <a:buNone/>
            </a:pPr>
            <a:r>
              <a:rPr sz="1350">
                <a:solidFill>
                  <a:srgbClr val="1F4FC7"/>
                </a:solidFill>
                <a:latin typeface="TencentSans W7"/>
                <a:ea typeface="TencentSans W7"/>
                <a:cs typeface="TencentSans W7"/>
              </a:rPr>
              <a:t>降成本 + 提效率</a:t>
            </a:r>
            <a:endParaRPr sz="1350" kern="1200">
              <a:latin typeface="TencentSans W7"/>
              <a:ea typeface="TencentSans W7"/>
              <a:cs typeface="TencentSans W7"/>
            </a:endParaRPr>
          </a:p>
        </p:txBody>
      </p:sp>
      <p:sp>
        <p:nvSpPr>
          <p:cNvPr id="82" name="tb_4">
            <a:extLst>
              <a:ext uri="{FF2B5EF4-FFF2-40B4-BE49-F238E27FC236}">
                <a16:creationId xmlns:a16="http://schemas.microsoft.com/office/drawing/2014/main" id="{EE594618-CC56-0BEA-65AA-2E2E32A5CF0C}"/>
              </a:ext>
            </a:extLst>
          </p:cNvPr>
          <p:cNvSpPr>
            <a:spLocks noGrp="1"/>
          </p:cNvSpPr>
          <p:nvPr/>
        </p:nvSpPr>
        <p:spPr>
          <a:xfrm>
            <a:off x="685799" y="2195700"/>
            <a:ext cx="4962525" cy="632866"/>
          </a:xfrm>
          <a:prstGeom prst="rect">
            <a:avLst/>
          </a:prstGeom>
          <a:noFill/>
          <a:ln w="0">
            <a:noFill/>
          </a:ln>
        </p:spPr>
        <p:txBody>
          <a:bodyPr wrap="square" lIns="0" tIns="0" rIns="0" bIns="0" anchor="t">
            <a:spAutoFit/>
          </a:bodyPr>
          <a:lstStyle/>
          <a:p>
            <a:pPr algn="l" defTabSz="914400">
              <a:lnSpc>
                <a:spcPts val="1704"/>
              </a:lnSpc>
              <a:buNone/>
            </a:pPr>
            <a:r>
              <a:rPr sz="1050">
                <a:solidFill>
                  <a:srgbClr val="475569"/>
                </a:solidFill>
                <a:latin typeface="TencentSans W7"/>
                <a:ea typeface="TencentSans W7"/>
                <a:cs typeface="TencentSans W7"/>
              </a:rPr>
              <a:t>减少重复劳动和基础事务消耗；缩短文档、汇报、分析与协同周期。</a:t>
            </a:r>
            <a:endParaRPr sz="1050" kern="1200">
              <a:latin typeface="TencentSans W7"/>
              <a:ea typeface="TencentSans W7"/>
              <a:cs typeface="TencentSans W7"/>
            </a:endParaRPr>
          </a:p>
        </p:txBody>
      </p:sp>
      <p:pic>
        <p:nvPicPr>
          <p:cNvPr id="171" name="图片 82"/>
          <p:cNvPicPr>
            <a:picLocks noChangeAspect="1"/>
          </p:cNvPicPr>
          <p:nvPr/>
        </p:nvPicPr>
        <p:blipFill>
          <a:blip r:embed="rId4"/>
          <a:stretch/>
        </p:blipFill>
        <p:spPr>
          <a:xfrm>
            <a:off x="6234037" y="1552350"/>
            <a:ext cx="5520961" cy="1433384"/>
          </a:xfrm>
          <a:prstGeom prst="rect">
            <a:avLst/>
          </a:prstGeom>
          <a:ln w="0">
            <a:noFill/>
          </a:ln>
        </p:spPr>
      </p:pic>
      <p:pic>
        <p:nvPicPr>
          <p:cNvPr id="172" name="图片 83"/>
          <p:cNvPicPr>
            <a:picLocks noChangeAspect="1"/>
          </p:cNvPicPr>
          <p:nvPr/>
        </p:nvPicPr>
        <p:blipFill>
          <a:blip r:embed="rId6"/>
          <a:stretch/>
        </p:blipFill>
        <p:spPr>
          <a:xfrm>
            <a:off x="6462638" y="1742790"/>
            <a:ext cx="438120" cy="438120"/>
          </a:xfrm>
          <a:prstGeom prst="rect">
            <a:avLst/>
          </a:prstGeom>
          <a:ln w="0">
            <a:noFill/>
          </a:ln>
        </p:spPr>
      </p:pic>
      <p:sp>
        <p:nvSpPr>
          <p:cNvPr id="85" name="tb_5">
            <a:extLst>
              <a:ext uri="{FF2B5EF4-FFF2-40B4-BE49-F238E27FC236}">
                <a16:creationId xmlns:a16="http://schemas.microsoft.com/office/drawing/2014/main" id="{141832D7-8563-DC94-3E08-EEDB3787BEA1}"/>
              </a:ext>
            </a:extLst>
          </p:cNvPr>
          <p:cNvSpPr>
            <a:spLocks noGrp="1"/>
          </p:cNvSpPr>
          <p:nvPr/>
        </p:nvSpPr>
        <p:spPr>
          <a:xfrm>
            <a:off x="6986436" y="1804720"/>
            <a:ext cx="4526723" cy="302400"/>
          </a:xfrm>
          <a:prstGeom prst="rect">
            <a:avLst/>
          </a:prstGeom>
          <a:noFill/>
          <a:ln w="0">
            <a:noFill/>
          </a:ln>
        </p:spPr>
        <p:txBody>
          <a:bodyPr lIns="0" tIns="0" rIns="0" bIns="0" anchor="ctr">
            <a:noAutofit/>
          </a:bodyPr>
          <a:lstStyle/>
          <a:p>
            <a:pPr algn="l" defTabSz="914400">
              <a:lnSpc>
                <a:spcPts val="2098"/>
              </a:lnSpc>
              <a:buNone/>
            </a:pPr>
            <a:r>
              <a:rPr sz="1350">
                <a:solidFill>
                  <a:srgbClr val="1F4FC7"/>
                </a:solidFill>
                <a:latin typeface="TencentSans W7"/>
                <a:ea typeface="TencentSans W7"/>
                <a:cs typeface="TencentSans W7"/>
              </a:rPr>
              <a:t>留经验 + 建能力</a:t>
            </a:r>
            <a:endParaRPr sz="1350" kern="1200">
              <a:latin typeface="TencentSans W7"/>
              <a:ea typeface="TencentSans W7"/>
              <a:cs typeface="TencentSans W7"/>
            </a:endParaRPr>
          </a:p>
        </p:txBody>
      </p:sp>
      <p:sp>
        <p:nvSpPr>
          <p:cNvPr id="86" name="tb_6">
            <a:extLst>
              <a:ext uri="{FF2B5EF4-FFF2-40B4-BE49-F238E27FC236}">
                <a16:creationId xmlns:a16="http://schemas.microsoft.com/office/drawing/2014/main" id="{D37488C2-0D2B-1B90-3FF4-E43D1ABC0F50}"/>
              </a:ext>
            </a:extLst>
          </p:cNvPr>
          <p:cNvSpPr>
            <a:spLocks noGrp="1"/>
          </p:cNvSpPr>
          <p:nvPr/>
        </p:nvSpPr>
        <p:spPr>
          <a:xfrm>
            <a:off x="6491078" y="2219450"/>
            <a:ext cx="4978910" cy="632866"/>
          </a:xfrm>
          <a:prstGeom prst="rect">
            <a:avLst/>
          </a:prstGeom>
          <a:noFill/>
          <a:ln w="0">
            <a:noFill/>
          </a:ln>
        </p:spPr>
        <p:txBody>
          <a:bodyPr wrap="square" lIns="0" tIns="0" rIns="0" bIns="0" anchor="t">
            <a:spAutoFit/>
          </a:bodyPr>
          <a:lstStyle/>
          <a:p>
            <a:pPr algn="l" defTabSz="914400">
              <a:lnSpc>
                <a:spcPts val="1704"/>
              </a:lnSpc>
              <a:buNone/>
            </a:pPr>
            <a:r>
              <a:rPr sz="1050">
                <a:solidFill>
                  <a:srgbClr val="475569"/>
                </a:solidFill>
                <a:latin typeface="TencentSans W7"/>
                <a:ea typeface="TencentSans W7"/>
                <a:cs typeface="TencentSans W7"/>
              </a:rPr>
              <a:t>把知识、流程、模板沉淀为企业 AI 资产，形成长期竞争壁垒。</a:t>
            </a:r>
            <a:endParaRPr sz="1050" kern="1200">
              <a:latin typeface="TencentSans W7"/>
              <a:ea typeface="TencentSans W7"/>
              <a:cs typeface="TencentSans W7"/>
            </a:endParaRPr>
          </a:p>
        </p:txBody>
      </p:sp>
      <p:pic>
        <p:nvPicPr>
          <p:cNvPr id="175" name="图片 94"/>
          <p:cNvPicPr>
            <a:picLocks noChangeAspect="1"/>
          </p:cNvPicPr>
          <p:nvPr/>
        </p:nvPicPr>
        <p:blipFill>
          <a:blip r:embed="rId7"/>
          <a:stretch/>
        </p:blipFill>
        <p:spPr>
          <a:xfrm>
            <a:off x="457200" y="3233550"/>
            <a:ext cx="190440" cy="190440"/>
          </a:xfrm>
          <a:prstGeom prst="rect">
            <a:avLst/>
          </a:prstGeom>
          <a:ln w="0">
            <a:noFill/>
          </a:ln>
        </p:spPr>
      </p:pic>
      <p:sp>
        <p:nvSpPr>
          <p:cNvPr id="96" name="tb_11">
            <a:extLst>
              <a:ext uri="{FF2B5EF4-FFF2-40B4-BE49-F238E27FC236}">
                <a16:creationId xmlns:a16="http://schemas.microsoft.com/office/drawing/2014/main" id="{CAC51771-A8B4-34F3-B594-0672DF24FF0B}"/>
              </a:ext>
            </a:extLst>
          </p:cNvPr>
          <p:cNvSpPr>
            <a:spLocks noGrp="1"/>
          </p:cNvSpPr>
          <p:nvPr/>
        </p:nvSpPr>
        <p:spPr>
          <a:xfrm>
            <a:off x="723600" y="3166815"/>
            <a:ext cx="1371600" cy="302400"/>
          </a:xfrm>
          <a:prstGeom prst="rect">
            <a:avLst/>
          </a:prstGeom>
          <a:noFill/>
          <a:ln w="0">
            <a:noFill/>
          </a:ln>
        </p:spPr>
        <p:txBody>
          <a:bodyPr lIns="0" tIns="0" rIns="0" bIns="0" anchor="ctr">
            <a:noAutofit/>
          </a:bodyPr>
          <a:lstStyle/>
          <a:p>
            <a:pPr algn="l" defTabSz="914400">
              <a:lnSpc>
                <a:spcPts val="2098"/>
              </a:lnSpc>
              <a:buNone/>
            </a:pPr>
            <a:r>
              <a:rPr>
                <a:solidFill>
                  <a:srgbClr val="0052D9"/>
                </a:solidFill>
                <a:latin typeface="TencentSans W7"/>
                <a:ea typeface="TencentSans W7"/>
                <a:cs typeface="TencentSans W7"/>
              </a:rPr>
              <a:t>四个价值支点</a:t>
            </a:r>
            <a:endParaRPr kern="1200">
              <a:latin typeface="TencentSans W7"/>
              <a:ea typeface="TencentSans W7"/>
              <a:cs typeface="TencentSans W7"/>
            </a:endParaRPr>
          </a:p>
        </p:txBody>
      </p:sp>
      <p:pic>
        <p:nvPicPr>
          <p:cNvPr id="177" name="图片 96"/>
          <p:cNvPicPr>
            <a:picLocks noChangeAspect="1"/>
          </p:cNvPicPr>
          <p:nvPr/>
        </p:nvPicPr>
        <p:blipFill>
          <a:blip r:embed="rId8"/>
          <a:stretch/>
        </p:blipFill>
        <p:spPr>
          <a:xfrm>
            <a:off x="428400" y="3585990"/>
            <a:ext cx="5543280" cy="852480"/>
          </a:xfrm>
          <a:prstGeom prst="rect">
            <a:avLst/>
          </a:prstGeom>
          <a:ln w="0">
            <a:noFill/>
          </a:ln>
        </p:spPr>
      </p:pic>
      <p:pic>
        <p:nvPicPr>
          <p:cNvPr id="178" name="图片 97"/>
          <p:cNvPicPr>
            <a:picLocks noChangeAspect="1"/>
          </p:cNvPicPr>
          <p:nvPr/>
        </p:nvPicPr>
        <p:blipFill>
          <a:blip r:embed="rId9"/>
          <a:stretch/>
        </p:blipFill>
        <p:spPr>
          <a:xfrm>
            <a:off x="647640" y="3897750"/>
            <a:ext cx="228600" cy="228600"/>
          </a:xfrm>
          <a:prstGeom prst="rect">
            <a:avLst/>
          </a:prstGeom>
          <a:ln w="0">
            <a:noFill/>
          </a:ln>
        </p:spPr>
      </p:pic>
      <p:sp>
        <p:nvSpPr>
          <p:cNvPr id="99" name="tb_12">
            <a:extLst>
              <a:ext uri="{FF2B5EF4-FFF2-40B4-BE49-F238E27FC236}">
                <a16:creationId xmlns:a16="http://schemas.microsoft.com/office/drawing/2014/main" id="{C870D638-67D6-A892-078C-9B798A713A00}"/>
              </a:ext>
            </a:extLst>
          </p:cNvPr>
          <p:cNvSpPr>
            <a:spLocks noGrp="1"/>
          </p:cNvSpPr>
          <p:nvPr/>
        </p:nvSpPr>
        <p:spPr>
          <a:xfrm>
            <a:off x="647640" y="389775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1</a:t>
            </a:r>
            <a:endParaRPr sz="900" kern="1200">
              <a:latin typeface="TencentSans W7"/>
              <a:ea typeface="TencentSans W7"/>
              <a:cs typeface="TencentSans W7"/>
            </a:endParaRPr>
          </a:p>
        </p:txBody>
      </p:sp>
      <p:pic>
        <p:nvPicPr>
          <p:cNvPr id="180" name="图片 99"/>
          <p:cNvPicPr>
            <a:picLocks noChangeAspect="1"/>
          </p:cNvPicPr>
          <p:nvPr/>
        </p:nvPicPr>
        <p:blipFill>
          <a:blip r:embed="rId10"/>
          <a:stretch/>
        </p:blipFill>
        <p:spPr>
          <a:xfrm>
            <a:off x="1000080" y="3792990"/>
            <a:ext cx="438120" cy="438120"/>
          </a:xfrm>
          <a:prstGeom prst="rect">
            <a:avLst/>
          </a:prstGeom>
          <a:ln w="0">
            <a:noFill/>
          </a:ln>
        </p:spPr>
      </p:pic>
      <p:sp>
        <p:nvSpPr>
          <p:cNvPr id="101" name="tb_13">
            <a:extLst>
              <a:ext uri="{FF2B5EF4-FFF2-40B4-BE49-F238E27FC236}">
                <a16:creationId xmlns:a16="http://schemas.microsoft.com/office/drawing/2014/main" id="{E62E8F58-DBB7-50A5-A2CA-3BB3CA8BB843}"/>
              </a:ext>
            </a:extLst>
          </p:cNvPr>
          <p:cNvSpPr>
            <a:spLocks noGrp="1"/>
          </p:cNvSpPr>
          <p:nvPr/>
        </p:nvSpPr>
        <p:spPr>
          <a:xfrm>
            <a:off x="1562040" y="3772230"/>
            <a:ext cx="400032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降成本</a:t>
            </a:r>
            <a:endParaRPr sz="1200" kern="1200">
              <a:latin typeface="TencentSans W7"/>
              <a:ea typeface="TencentSans W7"/>
              <a:cs typeface="TencentSans W7"/>
            </a:endParaRPr>
          </a:p>
        </p:txBody>
      </p:sp>
      <p:sp>
        <p:nvSpPr>
          <p:cNvPr id="102" name="tb_14">
            <a:extLst>
              <a:ext uri="{FF2B5EF4-FFF2-40B4-BE49-F238E27FC236}">
                <a16:creationId xmlns:a16="http://schemas.microsoft.com/office/drawing/2014/main" id="{5E506E1B-6E79-3278-C428-BE4719D47CBD}"/>
              </a:ext>
            </a:extLst>
          </p:cNvPr>
          <p:cNvSpPr>
            <a:spLocks noGrp="1"/>
          </p:cNvSpPr>
          <p:nvPr/>
        </p:nvSpPr>
        <p:spPr>
          <a:xfrm>
            <a:off x="1562039" y="4000830"/>
            <a:ext cx="4086285" cy="25236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减少低价值人力消耗</a:t>
            </a:r>
            <a:endParaRPr sz="1050" kern="1200">
              <a:latin typeface="TencentSans W7"/>
              <a:ea typeface="TencentSans W7"/>
              <a:cs typeface="TencentSans W7"/>
            </a:endParaRPr>
          </a:p>
        </p:txBody>
      </p:sp>
      <p:pic>
        <p:nvPicPr>
          <p:cNvPr id="183" name="图片 102"/>
          <p:cNvPicPr>
            <a:picLocks noChangeAspect="1"/>
          </p:cNvPicPr>
          <p:nvPr/>
        </p:nvPicPr>
        <p:blipFill>
          <a:blip r:embed="rId11"/>
          <a:stretch/>
        </p:blipFill>
        <p:spPr>
          <a:xfrm>
            <a:off x="428400" y="4495710"/>
            <a:ext cx="5543280" cy="852480"/>
          </a:xfrm>
          <a:prstGeom prst="rect">
            <a:avLst/>
          </a:prstGeom>
          <a:ln w="0">
            <a:noFill/>
          </a:ln>
        </p:spPr>
      </p:pic>
      <p:pic>
        <p:nvPicPr>
          <p:cNvPr id="184" name="图片 103"/>
          <p:cNvPicPr>
            <a:picLocks noChangeAspect="1"/>
          </p:cNvPicPr>
          <p:nvPr/>
        </p:nvPicPr>
        <p:blipFill>
          <a:blip r:embed="rId12"/>
          <a:stretch/>
        </p:blipFill>
        <p:spPr>
          <a:xfrm>
            <a:off x="647640" y="4807470"/>
            <a:ext cx="228600" cy="228600"/>
          </a:xfrm>
          <a:prstGeom prst="rect">
            <a:avLst/>
          </a:prstGeom>
          <a:ln w="0">
            <a:noFill/>
          </a:ln>
        </p:spPr>
      </p:pic>
      <p:sp>
        <p:nvSpPr>
          <p:cNvPr id="105" name="tb_15">
            <a:extLst>
              <a:ext uri="{FF2B5EF4-FFF2-40B4-BE49-F238E27FC236}">
                <a16:creationId xmlns:a16="http://schemas.microsoft.com/office/drawing/2014/main" id="{1397607B-385D-F113-EBE9-94E247930036}"/>
              </a:ext>
            </a:extLst>
          </p:cNvPr>
          <p:cNvSpPr>
            <a:spLocks noGrp="1"/>
          </p:cNvSpPr>
          <p:nvPr/>
        </p:nvSpPr>
        <p:spPr>
          <a:xfrm>
            <a:off x="647640" y="480747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2</a:t>
            </a:r>
            <a:endParaRPr sz="900" kern="1200">
              <a:latin typeface="TencentSans W7"/>
              <a:ea typeface="TencentSans W7"/>
              <a:cs typeface="TencentSans W7"/>
            </a:endParaRPr>
          </a:p>
        </p:txBody>
      </p:sp>
      <p:pic>
        <p:nvPicPr>
          <p:cNvPr id="186" name="图片 105"/>
          <p:cNvPicPr>
            <a:picLocks noChangeAspect="1"/>
          </p:cNvPicPr>
          <p:nvPr/>
        </p:nvPicPr>
        <p:blipFill>
          <a:blip r:embed="rId13"/>
          <a:stretch/>
        </p:blipFill>
        <p:spPr>
          <a:xfrm>
            <a:off x="1000080" y="4702710"/>
            <a:ext cx="438120" cy="438120"/>
          </a:xfrm>
          <a:prstGeom prst="rect">
            <a:avLst/>
          </a:prstGeom>
          <a:ln w="0">
            <a:noFill/>
          </a:ln>
        </p:spPr>
      </p:pic>
      <p:sp>
        <p:nvSpPr>
          <p:cNvPr id="107" name="tb_16">
            <a:extLst>
              <a:ext uri="{FF2B5EF4-FFF2-40B4-BE49-F238E27FC236}">
                <a16:creationId xmlns:a16="http://schemas.microsoft.com/office/drawing/2014/main" id="{0BAD9B33-D157-CF73-77A3-8D62EA7AE514}"/>
              </a:ext>
            </a:extLst>
          </p:cNvPr>
          <p:cNvSpPr>
            <a:spLocks noGrp="1"/>
          </p:cNvSpPr>
          <p:nvPr/>
        </p:nvSpPr>
        <p:spPr>
          <a:xfrm>
            <a:off x="1562040" y="4681950"/>
            <a:ext cx="438732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提效率</a:t>
            </a:r>
            <a:endParaRPr sz="1200" kern="1200">
              <a:latin typeface="TencentSans W7"/>
              <a:ea typeface="TencentSans W7"/>
              <a:cs typeface="TencentSans W7"/>
            </a:endParaRPr>
          </a:p>
        </p:txBody>
      </p:sp>
      <p:sp>
        <p:nvSpPr>
          <p:cNvPr id="108" name="tb_17">
            <a:extLst>
              <a:ext uri="{FF2B5EF4-FFF2-40B4-BE49-F238E27FC236}">
                <a16:creationId xmlns:a16="http://schemas.microsoft.com/office/drawing/2014/main" id="{A719BF2A-ABB4-02B1-EF9E-416F32D0699F}"/>
              </a:ext>
            </a:extLst>
          </p:cNvPr>
          <p:cNvSpPr>
            <a:spLocks noGrp="1"/>
          </p:cNvSpPr>
          <p:nvPr/>
        </p:nvSpPr>
        <p:spPr>
          <a:xfrm>
            <a:off x="1562040" y="4910550"/>
            <a:ext cx="438732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提升单人产出，缩短交付周期</a:t>
            </a:r>
            <a:endParaRPr sz="1050" kern="1200">
              <a:latin typeface="TencentSans W7"/>
              <a:ea typeface="TencentSans W7"/>
              <a:cs typeface="TencentSans W7"/>
            </a:endParaRPr>
          </a:p>
        </p:txBody>
      </p:sp>
      <p:pic>
        <p:nvPicPr>
          <p:cNvPr id="189" name="图片 108"/>
          <p:cNvPicPr>
            <a:picLocks noChangeAspect="1"/>
          </p:cNvPicPr>
          <p:nvPr/>
        </p:nvPicPr>
        <p:blipFill>
          <a:blip r:embed="rId8"/>
          <a:stretch/>
        </p:blipFill>
        <p:spPr>
          <a:xfrm>
            <a:off x="428400" y="5405430"/>
            <a:ext cx="5543280" cy="852480"/>
          </a:xfrm>
          <a:prstGeom prst="rect">
            <a:avLst/>
          </a:prstGeom>
          <a:ln w="0">
            <a:noFill/>
          </a:ln>
        </p:spPr>
      </p:pic>
      <p:pic>
        <p:nvPicPr>
          <p:cNvPr id="190" name="图片 109"/>
          <p:cNvPicPr>
            <a:picLocks noChangeAspect="1"/>
          </p:cNvPicPr>
          <p:nvPr/>
        </p:nvPicPr>
        <p:blipFill>
          <a:blip r:embed="rId14"/>
          <a:stretch/>
        </p:blipFill>
        <p:spPr>
          <a:xfrm>
            <a:off x="647640" y="5717190"/>
            <a:ext cx="228600" cy="228600"/>
          </a:xfrm>
          <a:prstGeom prst="rect">
            <a:avLst/>
          </a:prstGeom>
          <a:ln w="0">
            <a:noFill/>
          </a:ln>
        </p:spPr>
      </p:pic>
      <p:sp>
        <p:nvSpPr>
          <p:cNvPr id="111" name="tb_18">
            <a:extLst>
              <a:ext uri="{FF2B5EF4-FFF2-40B4-BE49-F238E27FC236}">
                <a16:creationId xmlns:a16="http://schemas.microsoft.com/office/drawing/2014/main" id="{7A506A4E-E345-5EB4-3B71-BB139018FB39}"/>
              </a:ext>
            </a:extLst>
          </p:cNvPr>
          <p:cNvSpPr>
            <a:spLocks noGrp="1"/>
          </p:cNvSpPr>
          <p:nvPr/>
        </p:nvSpPr>
        <p:spPr>
          <a:xfrm>
            <a:off x="647640" y="571719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3</a:t>
            </a:r>
            <a:endParaRPr sz="900" kern="1200">
              <a:latin typeface="TencentSans W7"/>
              <a:ea typeface="TencentSans W7"/>
              <a:cs typeface="TencentSans W7"/>
            </a:endParaRPr>
          </a:p>
        </p:txBody>
      </p:sp>
      <p:pic>
        <p:nvPicPr>
          <p:cNvPr id="192" name="图片 111"/>
          <p:cNvPicPr>
            <a:picLocks noChangeAspect="1"/>
          </p:cNvPicPr>
          <p:nvPr/>
        </p:nvPicPr>
        <p:blipFill>
          <a:blip r:embed="rId15"/>
          <a:stretch/>
        </p:blipFill>
        <p:spPr>
          <a:xfrm>
            <a:off x="1000080" y="5612430"/>
            <a:ext cx="438120" cy="438120"/>
          </a:xfrm>
          <a:prstGeom prst="rect">
            <a:avLst/>
          </a:prstGeom>
          <a:ln w="0">
            <a:noFill/>
          </a:ln>
        </p:spPr>
      </p:pic>
      <p:sp>
        <p:nvSpPr>
          <p:cNvPr id="113" name="tb_19">
            <a:extLst>
              <a:ext uri="{FF2B5EF4-FFF2-40B4-BE49-F238E27FC236}">
                <a16:creationId xmlns:a16="http://schemas.microsoft.com/office/drawing/2014/main" id="{178EA38B-FDCD-CDBE-1A9F-94A22DAEB9D6}"/>
              </a:ext>
            </a:extLst>
          </p:cNvPr>
          <p:cNvSpPr>
            <a:spLocks noGrp="1"/>
          </p:cNvSpPr>
          <p:nvPr/>
        </p:nvSpPr>
        <p:spPr>
          <a:xfrm>
            <a:off x="1562040" y="5591310"/>
            <a:ext cx="447984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留经验</a:t>
            </a:r>
            <a:endParaRPr sz="1200" kern="1200">
              <a:latin typeface="TencentSans W7"/>
              <a:ea typeface="TencentSans W7"/>
              <a:cs typeface="TencentSans W7"/>
            </a:endParaRPr>
          </a:p>
        </p:txBody>
      </p:sp>
      <p:sp>
        <p:nvSpPr>
          <p:cNvPr id="114" name="tb_20">
            <a:extLst>
              <a:ext uri="{FF2B5EF4-FFF2-40B4-BE49-F238E27FC236}">
                <a16:creationId xmlns:a16="http://schemas.microsoft.com/office/drawing/2014/main" id="{BB60BD3A-84EE-B796-0D81-A8694A750CD1}"/>
              </a:ext>
            </a:extLst>
          </p:cNvPr>
          <p:cNvSpPr>
            <a:spLocks noGrp="1"/>
          </p:cNvSpPr>
          <p:nvPr/>
        </p:nvSpPr>
        <p:spPr>
          <a:xfrm>
            <a:off x="1562040" y="5819910"/>
            <a:ext cx="447984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方法随组织沉淀，不随人走</a:t>
            </a:r>
            <a:endParaRPr sz="1050" kern="1200">
              <a:latin typeface="TencentSans W7"/>
              <a:ea typeface="TencentSans W7"/>
              <a:cs typeface="TencentSans W7"/>
            </a:endParaRPr>
          </a:p>
        </p:txBody>
      </p:sp>
      <p:pic>
        <p:nvPicPr>
          <p:cNvPr id="195" name="图片 114"/>
          <p:cNvPicPr>
            <a:picLocks noChangeAspect="1"/>
          </p:cNvPicPr>
          <p:nvPr/>
        </p:nvPicPr>
        <p:blipFill>
          <a:blip r:embed="rId16"/>
          <a:stretch/>
        </p:blipFill>
        <p:spPr>
          <a:xfrm>
            <a:off x="6248160" y="3233550"/>
            <a:ext cx="190440" cy="190440"/>
          </a:xfrm>
          <a:prstGeom prst="rect">
            <a:avLst/>
          </a:prstGeom>
          <a:ln w="0">
            <a:noFill/>
          </a:ln>
        </p:spPr>
      </p:pic>
      <p:sp>
        <p:nvSpPr>
          <p:cNvPr id="116" name="tb_21">
            <a:extLst>
              <a:ext uri="{FF2B5EF4-FFF2-40B4-BE49-F238E27FC236}">
                <a16:creationId xmlns:a16="http://schemas.microsoft.com/office/drawing/2014/main" id="{4D00B9D3-037A-F774-072F-4F33FBDAA2BA}"/>
              </a:ext>
            </a:extLst>
          </p:cNvPr>
          <p:cNvSpPr>
            <a:spLocks noGrp="1"/>
          </p:cNvSpPr>
          <p:nvPr/>
        </p:nvSpPr>
        <p:spPr>
          <a:xfrm>
            <a:off x="6514920" y="3166815"/>
            <a:ext cx="1371600" cy="302400"/>
          </a:xfrm>
          <a:prstGeom prst="rect">
            <a:avLst/>
          </a:prstGeom>
          <a:noFill/>
          <a:ln w="0">
            <a:noFill/>
          </a:ln>
        </p:spPr>
        <p:txBody>
          <a:bodyPr lIns="0" tIns="0" rIns="0" bIns="0" anchor="ctr">
            <a:noAutofit/>
          </a:bodyPr>
          <a:lstStyle/>
          <a:p>
            <a:pPr algn="l" defTabSz="914400">
              <a:lnSpc>
                <a:spcPts val="2098"/>
              </a:lnSpc>
              <a:buNone/>
            </a:pPr>
            <a:r>
              <a:rPr>
                <a:solidFill>
                  <a:srgbClr val="0052D9"/>
                </a:solidFill>
                <a:latin typeface="TencentSans W7"/>
                <a:ea typeface="TencentSans W7"/>
                <a:cs typeface="TencentSans W7"/>
              </a:rPr>
              <a:t>销售沟通逻辑</a:t>
            </a:r>
            <a:endParaRPr kern="1200">
              <a:latin typeface="TencentSans W7"/>
              <a:ea typeface="TencentSans W7"/>
              <a:cs typeface="TencentSans W7"/>
            </a:endParaRPr>
          </a:p>
        </p:txBody>
      </p:sp>
      <p:pic>
        <p:nvPicPr>
          <p:cNvPr id="197" name="图片 116"/>
          <p:cNvPicPr>
            <a:picLocks noChangeAspect="1"/>
          </p:cNvPicPr>
          <p:nvPr/>
        </p:nvPicPr>
        <p:blipFill>
          <a:blip r:embed="rId17"/>
          <a:stretch/>
        </p:blipFill>
        <p:spPr>
          <a:xfrm>
            <a:off x="6219720" y="3585990"/>
            <a:ext cx="5543280" cy="852480"/>
          </a:xfrm>
          <a:prstGeom prst="rect">
            <a:avLst/>
          </a:prstGeom>
          <a:ln w="0">
            <a:noFill/>
          </a:ln>
        </p:spPr>
      </p:pic>
      <p:pic>
        <p:nvPicPr>
          <p:cNvPr id="198" name="图片 117"/>
          <p:cNvPicPr>
            <a:picLocks noChangeAspect="1"/>
          </p:cNvPicPr>
          <p:nvPr/>
        </p:nvPicPr>
        <p:blipFill>
          <a:blip r:embed="rId18"/>
          <a:stretch/>
        </p:blipFill>
        <p:spPr>
          <a:xfrm>
            <a:off x="6438600" y="3897750"/>
            <a:ext cx="228600" cy="228600"/>
          </a:xfrm>
          <a:prstGeom prst="rect">
            <a:avLst/>
          </a:prstGeom>
          <a:ln w="0">
            <a:noFill/>
          </a:ln>
        </p:spPr>
      </p:pic>
      <p:sp>
        <p:nvSpPr>
          <p:cNvPr id="119" name="tb_22">
            <a:extLst>
              <a:ext uri="{FF2B5EF4-FFF2-40B4-BE49-F238E27FC236}">
                <a16:creationId xmlns:a16="http://schemas.microsoft.com/office/drawing/2014/main" id="{4763E036-22E6-88DC-EF23-E5C5C997906F}"/>
              </a:ext>
            </a:extLst>
          </p:cNvPr>
          <p:cNvSpPr>
            <a:spLocks noGrp="1"/>
          </p:cNvSpPr>
          <p:nvPr/>
        </p:nvSpPr>
        <p:spPr>
          <a:xfrm>
            <a:off x="6438600" y="389775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1</a:t>
            </a:r>
            <a:endParaRPr sz="900" kern="1200">
              <a:latin typeface="TencentSans W7"/>
              <a:ea typeface="TencentSans W7"/>
              <a:cs typeface="TencentSans W7"/>
            </a:endParaRPr>
          </a:p>
        </p:txBody>
      </p:sp>
      <p:pic>
        <p:nvPicPr>
          <p:cNvPr id="200" name="图片 119"/>
          <p:cNvPicPr>
            <a:picLocks noChangeAspect="1"/>
          </p:cNvPicPr>
          <p:nvPr/>
        </p:nvPicPr>
        <p:blipFill>
          <a:blip r:embed="rId19"/>
          <a:stretch/>
        </p:blipFill>
        <p:spPr>
          <a:xfrm>
            <a:off x="6791040" y="3792990"/>
            <a:ext cx="438120" cy="438120"/>
          </a:xfrm>
          <a:prstGeom prst="rect">
            <a:avLst/>
          </a:prstGeom>
          <a:ln w="0">
            <a:noFill/>
          </a:ln>
        </p:spPr>
      </p:pic>
      <p:sp>
        <p:nvSpPr>
          <p:cNvPr id="121" name="tb_23">
            <a:extLst>
              <a:ext uri="{FF2B5EF4-FFF2-40B4-BE49-F238E27FC236}">
                <a16:creationId xmlns:a16="http://schemas.microsoft.com/office/drawing/2014/main" id="{BDA9568A-E96F-513A-1181-8758DDA71720}"/>
              </a:ext>
            </a:extLst>
          </p:cNvPr>
          <p:cNvSpPr>
            <a:spLocks noGrp="1"/>
          </p:cNvSpPr>
          <p:nvPr/>
        </p:nvSpPr>
        <p:spPr>
          <a:xfrm>
            <a:off x="7353000" y="3792550"/>
            <a:ext cx="416016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建能力</a:t>
            </a:r>
            <a:endParaRPr sz="1200" kern="1200">
              <a:latin typeface="TencentSans W7"/>
              <a:ea typeface="TencentSans W7"/>
              <a:cs typeface="TencentSans W7"/>
            </a:endParaRPr>
          </a:p>
        </p:txBody>
      </p:sp>
      <p:sp>
        <p:nvSpPr>
          <p:cNvPr id="122" name="tb_24">
            <a:extLst>
              <a:ext uri="{FF2B5EF4-FFF2-40B4-BE49-F238E27FC236}">
                <a16:creationId xmlns:a16="http://schemas.microsoft.com/office/drawing/2014/main" id="{0B2FA0E5-2BB0-D986-3472-0182D1B4E7F9}"/>
              </a:ext>
            </a:extLst>
          </p:cNvPr>
          <p:cNvSpPr>
            <a:spLocks noGrp="1"/>
          </p:cNvSpPr>
          <p:nvPr/>
        </p:nvSpPr>
        <p:spPr>
          <a:xfrm>
            <a:off x="7353000" y="4021150"/>
            <a:ext cx="416016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建立企业 AI 基础设施</a:t>
            </a:r>
            <a:endParaRPr sz="1050" kern="1200">
              <a:latin typeface="TencentSans W7"/>
              <a:ea typeface="TencentSans W7"/>
              <a:cs typeface="TencentSans W7"/>
            </a:endParaRPr>
          </a:p>
        </p:txBody>
      </p:sp>
      <p:pic>
        <p:nvPicPr>
          <p:cNvPr id="203" name="图片 122"/>
          <p:cNvPicPr>
            <a:picLocks noChangeAspect="1"/>
          </p:cNvPicPr>
          <p:nvPr/>
        </p:nvPicPr>
        <p:blipFill>
          <a:blip r:embed="rId20"/>
          <a:stretch/>
        </p:blipFill>
        <p:spPr>
          <a:xfrm>
            <a:off x="6219720" y="4495710"/>
            <a:ext cx="5543280" cy="852480"/>
          </a:xfrm>
          <a:prstGeom prst="rect">
            <a:avLst/>
          </a:prstGeom>
          <a:ln w="0">
            <a:noFill/>
          </a:ln>
        </p:spPr>
      </p:pic>
      <p:pic>
        <p:nvPicPr>
          <p:cNvPr id="204" name="图片 123"/>
          <p:cNvPicPr>
            <a:picLocks noChangeAspect="1"/>
          </p:cNvPicPr>
          <p:nvPr/>
        </p:nvPicPr>
        <p:blipFill>
          <a:blip r:embed="rId21"/>
          <a:stretch/>
        </p:blipFill>
        <p:spPr>
          <a:xfrm>
            <a:off x="6438600" y="4807470"/>
            <a:ext cx="228600" cy="228600"/>
          </a:xfrm>
          <a:prstGeom prst="rect">
            <a:avLst/>
          </a:prstGeom>
          <a:ln w="0">
            <a:noFill/>
          </a:ln>
        </p:spPr>
      </p:pic>
      <p:sp>
        <p:nvSpPr>
          <p:cNvPr id="125" name="tb_25">
            <a:extLst>
              <a:ext uri="{FF2B5EF4-FFF2-40B4-BE49-F238E27FC236}">
                <a16:creationId xmlns:a16="http://schemas.microsoft.com/office/drawing/2014/main" id="{AC83A73A-A75E-867E-B9E7-B8F707A91B1C}"/>
              </a:ext>
            </a:extLst>
          </p:cNvPr>
          <p:cNvSpPr>
            <a:spLocks noGrp="1"/>
          </p:cNvSpPr>
          <p:nvPr/>
        </p:nvSpPr>
        <p:spPr>
          <a:xfrm>
            <a:off x="6438600" y="480747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2</a:t>
            </a:r>
            <a:endParaRPr sz="900" kern="1200">
              <a:latin typeface="TencentSans W7"/>
              <a:ea typeface="TencentSans W7"/>
              <a:cs typeface="TencentSans W7"/>
            </a:endParaRPr>
          </a:p>
        </p:txBody>
      </p:sp>
      <p:pic>
        <p:nvPicPr>
          <p:cNvPr id="206" name="图片 125"/>
          <p:cNvPicPr>
            <a:picLocks noChangeAspect="1"/>
          </p:cNvPicPr>
          <p:nvPr/>
        </p:nvPicPr>
        <p:blipFill>
          <a:blip r:embed="rId22"/>
          <a:stretch/>
        </p:blipFill>
        <p:spPr>
          <a:xfrm>
            <a:off x="6791040" y="4702710"/>
            <a:ext cx="438120" cy="438120"/>
          </a:xfrm>
          <a:prstGeom prst="rect">
            <a:avLst/>
          </a:prstGeom>
          <a:ln w="0">
            <a:noFill/>
          </a:ln>
        </p:spPr>
      </p:pic>
      <p:sp>
        <p:nvSpPr>
          <p:cNvPr id="127" name="tb_26">
            <a:extLst>
              <a:ext uri="{FF2B5EF4-FFF2-40B4-BE49-F238E27FC236}">
                <a16:creationId xmlns:a16="http://schemas.microsoft.com/office/drawing/2014/main" id="{89571B6F-21D0-B5D1-1AB1-87AB3B9A2329}"/>
              </a:ext>
            </a:extLst>
          </p:cNvPr>
          <p:cNvSpPr>
            <a:spLocks noGrp="1"/>
          </p:cNvSpPr>
          <p:nvPr/>
        </p:nvSpPr>
        <p:spPr>
          <a:xfrm>
            <a:off x="7353000" y="4702270"/>
            <a:ext cx="432036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不先谈参数</a:t>
            </a:r>
            <a:endParaRPr sz="1200" kern="1200">
              <a:latin typeface="TencentSans W7"/>
              <a:ea typeface="TencentSans W7"/>
              <a:cs typeface="TencentSans W7"/>
            </a:endParaRPr>
          </a:p>
        </p:txBody>
      </p:sp>
      <p:sp>
        <p:nvSpPr>
          <p:cNvPr id="128" name="tb_27">
            <a:extLst>
              <a:ext uri="{FF2B5EF4-FFF2-40B4-BE49-F238E27FC236}">
                <a16:creationId xmlns:a16="http://schemas.microsoft.com/office/drawing/2014/main" id="{4A0B3E55-E746-4100-6556-6684F1CDE2B2}"/>
              </a:ext>
            </a:extLst>
          </p:cNvPr>
          <p:cNvSpPr>
            <a:spLocks noGrp="1"/>
          </p:cNvSpPr>
          <p:nvPr/>
        </p:nvSpPr>
        <p:spPr>
          <a:xfrm>
            <a:off x="7353000" y="4930870"/>
            <a:ext cx="432036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先问老板经营压力和效率焦虑</a:t>
            </a:r>
            <a:endParaRPr sz="1050" kern="1200">
              <a:latin typeface="TencentSans W7"/>
              <a:ea typeface="TencentSans W7"/>
              <a:cs typeface="TencentSans W7"/>
            </a:endParaRPr>
          </a:p>
        </p:txBody>
      </p:sp>
      <p:pic>
        <p:nvPicPr>
          <p:cNvPr id="209" name="图片 128"/>
          <p:cNvPicPr>
            <a:picLocks noChangeAspect="1"/>
          </p:cNvPicPr>
          <p:nvPr/>
        </p:nvPicPr>
        <p:blipFill>
          <a:blip r:embed="rId17"/>
          <a:stretch/>
        </p:blipFill>
        <p:spPr>
          <a:xfrm>
            <a:off x="6219720" y="5405430"/>
            <a:ext cx="5543280" cy="852480"/>
          </a:xfrm>
          <a:prstGeom prst="rect">
            <a:avLst/>
          </a:prstGeom>
          <a:ln w="0">
            <a:noFill/>
          </a:ln>
        </p:spPr>
      </p:pic>
      <p:pic>
        <p:nvPicPr>
          <p:cNvPr id="210" name="图片 129"/>
          <p:cNvPicPr>
            <a:picLocks noChangeAspect="1"/>
          </p:cNvPicPr>
          <p:nvPr/>
        </p:nvPicPr>
        <p:blipFill>
          <a:blip r:embed="rId23"/>
          <a:stretch/>
        </p:blipFill>
        <p:spPr>
          <a:xfrm>
            <a:off x="6438600" y="5717190"/>
            <a:ext cx="228600" cy="228600"/>
          </a:xfrm>
          <a:prstGeom prst="rect">
            <a:avLst/>
          </a:prstGeom>
          <a:ln w="0">
            <a:noFill/>
          </a:ln>
        </p:spPr>
      </p:pic>
      <p:sp>
        <p:nvSpPr>
          <p:cNvPr id="131" name="tb_28">
            <a:extLst>
              <a:ext uri="{FF2B5EF4-FFF2-40B4-BE49-F238E27FC236}">
                <a16:creationId xmlns:a16="http://schemas.microsoft.com/office/drawing/2014/main" id="{C60F2961-62FF-6C70-7AE1-D44081D68BC5}"/>
              </a:ext>
            </a:extLst>
          </p:cNvPr>
          <p:cNvSpPr>
            <a:spLocks noGrp="1"/>
          </p:cNvSpPr>
          <p:nvPr/>
        </p:nvSpPr>
        <p:spPr>
          <a:xfrm>
            <a:off x="6438600" y="571719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3</a:t>
            </a:r>
            <a:endParaRPr sz="900" kern="1200">
              <a:latin typeface="TencentSans W7"/>
              <a:ea typeface="TencentSans W7"/>
              <a:cs typeface="TencentSans W7"/>
            </a:endParaRPr>
          </a:p>
        </p:txBody>
      </p:sp>
      <p:pic>
        <p:nvPicPr>
          <p:cNvPr id="212" name="图片 131"/>
          <p:cNvPicPr>
            <a:picLocks noChangeAspect="1"/>
          </p:cNvPicPr>
          <p:nvPr/>
        </p:nvPicPr>
        <p:blipFill>
          <a:blip r:embed="rId24"/>
          <a:stretch/>
        </p:blipFill>
        <p:spPr>
          <a:xfrm>
            <a:off x="6791040" y="5612430"/>
            <a:ext cx="438120" cy="438120"/>
          </a:xfrm>
          <a:prstGeom prst="rect">
            <a:avLst/>
          </a:prstGeom>
          <a:ln w="0">
            <a:noFill/>
          </a:ln>
        </p:spPr>
      </p:pic>
      <p:sp>
        <p:nvSpPr>
          <p:cNvPr id="133" name="tb_29">
            <a:extLst>
              <a:ext uri="{FF2B5EF4-FFF2-40B4-BE49-F238E27FC236}">
                <a16:creationId xmlns:a16="http://schemas.microsoft.com/office/drawing/2014/main" id="{357367A0-BD05-48AC-CF1B-DE4E87899414}"/>
              </a:ext>
            </a:extLst>
          </p:cNvPr>
          <p:cNvSpPr>
            <a:spLocks noGrp="1"/>
          </p:cNvSpPr>
          <p:nvPr/>
        </p:nvSpPr>
        <p:spPr>
          <a:xfrm>
            <a:off x="7353000" y="5611630"/>
            <a:ext cx="445896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从试点开始</a:t>
            </a:r>
            <a:endParaRPr sz="1200" kern="1200">
              <a:latin typeface="TencentSans W7"/>
              <a:ea typeface="TencentSans W7"/>
              <a:cs typeface="TencentSans W7"/>
            </a:endParaRPr>
          </a:p>
        </p:txBody>
      </p:sp>
      <p:sp>
        <p:nvSpPr>
          <p:cNvPr id="134" name="tb_30">
            <a:extLst>
              <a:ext uri="{FF2B5EF4-FFF2-40B4-BE49-F238E27FC236}">
                <a16:creationId xmlns:a16="http://schemas.microsoft.com/office/drawing/2014/main" id="{00F0C06C-607A-EFA6-BF5B-2CD253A9419B}"/>
              </a:ext>
            </a:extLst>
          </p:cNvPr>
          <p:cNvSpPr>
            <a:spLocks noGrp="1"/>
          </p:cNvSpPr>
          <p:nvPr/>
        </p:nvSpPr>
        <p:spPr>
          <a:xfrm>
            <a:off x="7353000" y="5840230"/>
            <a:ext cx="445896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选 1–2 个高频场景，用结果证明价值</a:t>
            </a:r>
            <a:endParaRPr sz="1050" kern="1200">
              <a:latin typeface="TencentSans W7"/>
              <a:ea typeface="TencentSans W7"/>
              <a:cs typeface="TencentSans W7"/>
            </a:endParaRPr>
          </a:p>
        </p:txBody>
      </p:sp>
      <p:sp>
        <p:nvSpPr>
          <p:cNvPr id="137" name="tb_1">
            <a:extLst>
              <a:ext uri="{FF2B5EF4-FFF2-40B4-BE49-F238E27FC236}">
                <a16:creationId xmlns:a16="http://schemas.microsoft.com/office/drawing/2014/main" id="{2E194B26-4696-AD4B-FE8D-BACFD756FB87}"/>
              </a:ext>
            </a:extLst>
          </p:cNvPr>
          <p:cNvSpPr>
            <a:spLocks noGrp="1"/>
          </p:cNvSpPr>
          <p:nvPr/>
        </p:nvSpPr>
        <p:spPr>
          <a:xfrm>
            <a:off x="457200" y="781170"/>
            <a:ext cx="5397480" cy="302400"/>
          </a:xfrm>
          <a:prstGeom prst="rect">
            <a:avLst/>
          </a:prstGeom>
          <a:noFill/>
          <a:ln w="0">
            <a:noFill/>
          </a:ln>
        </p:spPr>
        <p:txBody>
          <a:bodyPr lIns="0" tIns="0" rIns="0" bIns="0" anchor="ctr">
            <a:noAutofit/>
          </a:bodyPr>
          <a:lstStyle/>
          <a:p>
            <a:pPr algn="l" defTabSz="914400">
              <a:lnSpc>
                <a:spcPts val="2098"/>
              </a:lnSpc>
              <a:buNone/>
            </a:pPr>
            <a:r>
              <a:rPr sz="1350" b="0">
                <a:solidFill>
                  <a:srgbClr val="64748B"/>
                </a:solidFill>
                <a:latin typeface="TencentSans W3"/>
                <a:ea typeface="TencentSans W3"/>
                <a:cs typeface="TencentSans W3"/>
              </a:rPr>
              <a:t>销售必须先讲老板价值，而不是先讲产品功能</a:t>
            </a:r>
            <a:endParaRPr sz="1350" b="0" kern="1200">
              <a:latin typeface="TencentSans W3"/>
              <a:ea typeface="TencentSans W3"/>
              <a:cs typeface="TencentSans W3"/>
            </a:endParaRPr>
          </a:p>
        </p:txBody>
      </p:sp>
      <p:pic>
        <p:nvPicPr>
          <p:cNvPr id="216" name="图片 1"/>
          <p:cNvPicPr>
            <a:picLocks noChangeAspect="1"/>
          </p:cNvPicPr>
          <p:nvPr/>
        </p:nvPicPr>
        <p:blipFill>
          <a:blip r:embed="rId25"/>
          <a:stretch/>
        </p:blipFill>
        <p:spPr>
          <a:xfrm>
            <a:off x="9645578" y="704329"/>
            <a:ext cx="438120" cy="438120"/>
          </a:xfrm>
          <a:prstGeom prst="rect">
            <a:avLst/>
          </a:prstGeom>
          <a:ln w="0">
            <a:noFill/>
          </a:ln>
        </p:spPr>
      </p:pic>
      <p:sp>
        <p:nvSpPr>
          <p:cNvPr id="3" name="tb_15">
            <a:extLst>
              <a:ext uri="{FF2B5EF4-FFF2-40B4-BE49-F238E27FC236}">
                <a16:creationId xmlns:a16="http://schemas.microsoft.com/office/drawing/2014/main" id="{D7A4F06C-830D-0721-7A50-6005E8998AF3}"/>
              </a:ext>
            </a:extLst>
          </p:cNvPr>
          <p:cNvSpPr>
            <a:spLocks noGrp="1"/>
          </p:cNvSpPr>
          <p:nvPr/>
        </p:nvSpPr>
        <p:spPr>
          <a:xfrm>
            <a:off x="10169737" y="768493"/>
            <a:ext cx="1343421" cy="302400"/>
          </a:xfrm>
          <a:prstGeom prst="rect">
            <a:avLst/>
          </a:prstGeom>
          <a:noFill/>
          <a:ln w="0">
            <a:noFill/>
          </a:ln>
        </p:spPr>
        <p:txBody>
          <a:bodyPr lIns="0" tIns="0" rIns="0" bIns="0" anchor="ctr">
            <a:noAutofit/>
          </a:bodyPr>
          <a:lstStyle/>
          <a:p>
            <a:pPr algn="l" defTabSz="914400">
              <a:lnSpc>
                <a:spcPts val="2098"/>
              </a:lnSpc>
              <a:buNone/>
            </a:pPr>
            <a:r>
              <a:rPr>
                <a:solidFill>
                  <a:srgbClr val="1F2937"/>
                </a:solidFill>
                <a:latin typeface="TencentSans W7"/>
                <a:ea typeface="TencentSans W7"/>
                <a:cs typeface="TencentSans W7"/>
                <a:hlinkClick r:id="rId26"/>
              </a:rPr>
              <a:t>高价值落单场景</a:t>
            </a:r>
            <a:endParaRPr kern="1200">
              <a:latin typeface="TencentSans W7"/>
              <a:ea typeface="TencentSans W7"/>
              <a:cs typeface="TencentSans W7"/>
            </a:endParaRPr>
          </a:p>
        </p:txBody>
      </p:sp>
      <p:sp>
        <p:nvSpPr>
          <p:cNvPr id="4" name="tb_15">
            <a:extLst>
              <a:ext uri="{FF2B5EF4-FFF2-40B4-BE49-F238E27FC236}">
                <a16:creationId xmlns:a16="http://schemas.microsoft.com/office/drawing/2014/main" id="{A99AF6D8-69B5-B1EF-4095-EB67F7B1A3F2}"/>
              </a:ext>
            </a:extLst>
          </p:cNvPr>
          <p:cNvSpPr>
            <a:spLocks noGrp="1"/>
          </p:cNvSpPr>
          <p:nvPr/>
        </p:nvSpPr>
        <p:spPr>
          <a:xfrm>
            <a:off x="8221973" y="778482"/>
            <a:ext cx="14198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价值先行 →</a:t>
            </a:r>
            <a:endParaRPr kern="1200">
              <a:latin typeface="TencentSans W7"/>
              <a:ea typeface="TencentSans W7"/>
              <a:cs typeface="TencentSans W7"/>
            </a:endParaRPr>
          </a:p>
        </p:txBody>
      </p:sp>
      <p:sp>
        <p:nvSpPr>
          <p:cNvPr id="5" name="Text 48">
            <a:extLst>
              <a:ext uri="{FF2B5EF4-FFF2-40B4-BE49-F238E27FC236}">
                <a16:creationId xmlns:a16="http://schemas.microsoft.com/office/drawing/2014/main" id="{325F0A0D-B4AE-C505-6EA1-CF44CD1C235A}"/>
              </a:ext>
            </a:extLst>
          </p:cNvPr>
          <p:cNvSpPr>
            <a:spLocks noGrp="1"/>
          </p:cNvSpPr>
          <p:nvPr/>
        </p:nvSpPr>
        <p:spPr>
          <a:xfrm>
            <a:off x="297580" y="6461801"/>
            <a:ext cx="11247120" cy="274320"/>
          </a:xfrm>
          <a:prstGeom prst="rect">
            <a:avLst/>
          </a:prstGeom>
          <a:noFill/>
        </p:spPr>
        <p:txBody>
          <a:bodyPr wrap="square" anchor="ctr"/>
          <a:lstStyle/>
          <a:p>
            <a:pPr algn="l" defTabSz="914400">
              <a:buNone/>
            </a:pPr>
            <a:r>
              <a:rPr sz="1000" b="0" i="1">
                <a:solidFill>
                  <a:srgbClr val="4A5870"/>
                </a:solidFill>
                <a:latin typeface="Microsoft YaHei"/>
                <a:ea typeface="Microsoft YaHei"/>
                <a:cs typeface="Microsoft YaHei"/>
              </a:rPr>
              <a:t>核心原则：先讲老板价值，再讲功能；先小范围试点，再规模化复制。</a:t>
            </a:r>
            <a:endParaRPr sz="1000" b="0" kern="1200">
              <a:solidFill>
                <a:prstClr val="black"/>
              </a:solidFill>
              <a:latin typeface="Calibri"/>
              <a:ea typeface="Calibri"/>
              <a:cs typeface="Calibri"/>
            </a:endParaRPr>
          </a:p>
        </p:txBody>
      </p:sp>
    </p:spTree>
    <p:extLst>
      <p:ext uri="{BB962C8B-B14F-4D97-AF65-F5344CB8AC3E}">
        <p14:creationId xmlns:p14="http://schemas.microsoft.com/office/powerpoint/2010/main" val="2010720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标题文本">
            <a:extLst>
              <a:ext uri="{FF2B5EF4-FFF2-40B4-BE49-F238E27FC236}">
                <a16:creationId xmlns:a16="http://schemas.microsoft.com/office/drawing/2014/main" id="{218016B5-11CC-CABE-14E4-622887952F61}"/>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员工为什么愿意用？</a:t>
            </a:r>
          </a:p>
        </p:txBody>
      </p:sp>
      <p:pic>
        <p:nvPicPr>
          <p:cNvPr id="612" name="图片 6"/>
          <p:cNvPicPr>
            <a:picLocks noChangeAspect="1"/>
          </p:cNvPicPr>
          <p:nvPr/>
        </p:nvPicPr>
        <p:blipFill>
          <a:blip r:embed="rId3"/>
          <a:stretch/>
        </p:blipFill>
        <p:spPr>
          <a:xfrm>
            <a:off x="10498171" y="667741"/>
            <a:ext cx="1371600" cy="495000"/>
          </a:xfrm>
          <a:prstGeom prst="rect">
            <a:avLst/>
          </a:prstGeom>
          <a:ln w="0">
            <a:noFill/>
          </a:ln>
        </p:spPr>
      </p:pic>
      <p:pic>
        <p:nvPicPr>
          <p:cNvPr id="613" name="图片 7"/>
          <p:cNvPicPr>
            <a:picLocks noChangeAspect="1"/>
          </p:cNvPicPr>
          <p:nvPr/>
        </p:nvPicPr>
        <p:blipFill>
          <a:blip r:embed="rId4"/>
          <a:stretch/>
        </p:blipFill>
        <p:spPr>
          <a:xfrm>
            <a:off x="10726771" y="800941"/>
            <a:ext cx="228600" cy="228600"/>
          </a:xfrm>
          <a:prstGeom prst="rect">
            <a:avLst/>
          </a:prstGeom>
          <a:ln w="0">
            <a:noFill/>
          </a:ln>
        </p:spPr>
      </p:pic>
      <p:sp>
        <p:nvSpPr>
          <p:cNvPr id="9" name="tb_2">
            <a:hlinkClick r:id="rId5"/>
            <a:extLst>
              <a:ext uri="{FF2B5EF4-FFF2-40B4-BE49-F238E27FC236}">
                <a16:creationId xmlns:a16="http://schemas.microsoft.com/office/drawing/2014/main" id="{E3A2CAFC-144B-3502-0CA2-CC7E736CF7CD}"/>
              </a:ext>
            </a:extLst>
          </p:cNvPr>
          <p:cNvSpPr>
            <a:spLocks noGrp="1"/>
          </p:cNvSpPr>
          <p:nvPr/>
        </p:nvSpPr>
        <p:spPr>
          <a:xfrm>
            <a:off x="11031331" y="772366"/>
            <a:ext cx="621360" cy="264600"/>
          </a:xfrm>
          <a:prstGeom prst="rect">
            <a:avLst/>
          </a:prstGeom>
          <a:noFill/>
          <a:ln w="0">
            <a:noFill/>
          </a:ln>
        </p:spPr>
        <p:txBody>
          <a:bodyPr lIns="0" tIns="0" rIns="0" bIns="0" anchor="ctr">
            <a:noAutofit/>
          </a:bodyPr>
          <a:lstStyle/>
          <a:p>
            <a:pPr algn="ctr">
              <a:lnSpc>
                <a:spcPts val="1800"/>
              </a:lnSpc>
              <a:buNone/>
            </a:pPr>
            <a:r>
              <a:rPr sz="1200">
                <a:solidFill>
                  <a:srgbClr val="0052D9"/>
                </a:solidFill>
                <a:latin typeface="TencentSans W7"/>
                <a:ea typeface="TencentSans W7"/>
                <a:cs typeface="TencentSans W7"/>
                <a:hlinkClick r:id="rId6"/>
              </a:rPr>
              <a:t>完整</a:t>
            </a:r>
            <a:r>
              <a:rPr sz="1200" u="none">
                <a:solidFill>
                  <a:srgbClr val="0052D9"/>
                </a:solidFill>
                <a:latin typeface="TencentSans W7"/>
                <a:ea typeface="TencentSans W7"/>
                <a:cs typeface="TencentSans W7"/>
                <a:hlinkClick r:id="rId6"/>
              </a:rPr>
              <a:t>视频</a:t>
            </a:r>
            <a:endParaRPr sz="1200" u="none">
              <a:solidFill>
                <a:srgbClr val="000000"/>
              </a:solidFill>
              <a:latin typeface="TencentSans W7"/>
              <a:ea typeface="TencentSans W7"/>
              <a:cs typeface="TencentSans W7"/>
            </a:endParaRPr>
          </a:p>
        </p:txBody>
      </p:sp>
      <p:sp>
        <p:nvSpPr>
          <p:cNvPr id="180" name="tb_1">
            <a:extLst>
              <a:ext uri="{FF2B5EF4-FFF2-40B4-BE49-F238E27FC236}">
                <a16:creationId xmlns:a16="http://schemas.microsoft.com/office/drawing/2014/main" id="{C276EA02-46AD-FB72-A76B-A128523FF5D4}"/>
              </a:ext>
            </a:extLst>
          </p:cNvPr>
          <p:cNvSpPr>
            <a:spLocks noGrp="1"/>
          </p:cNvSpPr>
          <p:nvPr/>
        </p:nvSpPr>
        <p:spPr>
          <a:xfrm>
            <a:off x="380880" y="957240"/>
            <a:ext cx="7386914" cy="293040"/>
          </a:xfrm>
          <a:prstGeom prst="rect">
            <a:avLst/>
          </a:prstGeom>
          <a:noFill/>
          <a:ln w="0">
            <a:noFill/>
          </a:ln>
        </p:spPr>
        <p:txBody>
          <a:bodyPr lIns="0" tIns="0" rIns="0" bIns="0" anchor="ctr">
            <a:noAutofit/>
          </a:bodyPr>
          <a:lstStyle/>
          <a:p>
            <a:pPr algn="l">
              <a:lnSpc>
                <a:spcPts val="2024"/>
              </a:lnSpc>
              <a:buNone/>
            </a:pPr>
            <a:r>
              <a:rPr sz="1350" b="0" u="none">
                <a:solidFill>
                  <a:srgbClr val="404040">
                    <a:alpha val="80000"/>
                  </a:srgbClr>
                </a:solidFill>
                <a:latin typeface="TencentSans"/>
                <a:ea typeface="TencentSans"/>
                <a:cs typeface="TencentSans"/>
              </a:rPr>
              <a:t>更快、更轻松、更省心，把时间放在沟通、判断和创造</a:t>
            </a:r>
            <a:endParaRPr sz="1350" b="0" u="none">
              <a:solidFill>
                <a:srgbClr val="000000"/>
              </a:solidFill>
              <a:latin typeface="Arial"/>
              <a:ea typeface="Arial"/>
              <a:cs typeface="Arial"/>
            </a:endParaRPr>
          </a:p>
        </p:txBody>
      </p:sp>
      <p:pic>
        <p:nvPicPr>
          <p:cNvPr id="616" name="图片 472"/>
          <p:cNvPicPr>
            <a:picLocks noChangeAspect="1"/>
          </p:cNvPicPr>
          <p:nvPr/>
        </p:nvPicPr>
        <p:blipFill>
          <a:blip r:embed="rId7"/>
          <a:stretch/>
        </p:blipFill>
        <p:spPr>
          <a:xfrm>
            <a:off x="380880" y="1474643"/>
            <a:ext cx="4600440" cy="1333440"/>
          </a:xfrm>
          <a:prstGeom prst="rect">
            <a:avLst/>
          </a:prstGeom>
          <a:ln w="0">
            <a:noFill/>
          </a:ln>
        </p:spPr>
      </p:pic>
      <p:pic>
        <p:nvPicPr>
          <p:cNvPr id="617" name="图片 473"/>
          <p:cNvPicPr>
            <a:picLocks noChangeAspect="1"/>
          </p:cNvPicPr>
          <p:nvPr/>
        </p:nvPicPr>
        <p:blipFill>
          <a:blip r:embed="rId8"/>
          <a:stretch/>
        </p:blipFill>
        <p:spPr>
          <a:xfrm>
            <a:off x="504720" y="1769843"/>
            <a:ext cx="742680" cy="742680"/>
          </a:xfrm>
          <a:prstGeom prst="rect">
            <a:avLst/>
          </a:prstGeom>
          <a:ln w="0">
            <a:noFill/>
          </a:ln>
        </p:spPr>
      </p:pic>
      <p:sp>
        <p:nvSpPr>
          <p:cNvPr id="475" name="tb_1">
            <a:extLst>
              <a:ext uri="{FF2B5EF4-FFF2-40B4-BE49-F238E27FC236}">
                <a16:creationId xmlns:a16="http://schemas.microsoft.com/office/drawing/2014/main" id="{3FA7DCF0-CF47-B246-E048-B17F7FC10748}"/>
              </a:ext>
            </a:extLst>
          </p:cNvPr>
          <p:cNvSpPr>
            <a:spLocks noGrp="1"/>
          </p:cNvSpPr>
          <p:nvPr/>
        </p:nvSpPr>
        <p:spPr>
          <a:xfrm>
            <a:off x="1333440" y="1767323"/>
            <a:ext cx="1062720" cy="302400"/>
          </a:xfrm>
          <a:prstGeom prst="rect">
            <a:avLst/>
          </a:prstGeom>
          <a:noFill/>
          <a:ln w="0">
            <a:noFill/>
          </a:ln>
        </p:spPr>
        <p:txBody>
          <a:bodyPr lIns="0" tIns="0" rIns="0" bIns="0" anchor="ctr">
            <a:noAutofit/>
          </a:bodyPr>
          <a:lstStyle/>
          <a:p>
            <a:pPr algn="l" defTabSz="914400">
              <a:lnSpc>
                <a:spcPts val="2098"/>
              </a:lnSpc>
              <a:buNone/>
            </a:pPr>
            <a:r>
              <a:rPr>
                <a:solidFill>
                  <a:srgbClr val="404040"/>
                </a:solidFill>
                <a:latin typeface="TencentSans"/>
                <a:ea typeface="TencentSans"/>
                <a:cs typeface="TencentSans"/>
              </a:rPr>
              <a:t>员工的一天</a:t>
            </a:r>
            <a:endParaRPr b="0" kern="1200">
              <a:latin typeface="Arial"/>
              <a:ea typeface="Arial"/>
              <a:cs typeface="Arial"/>
            </a:endParaRPr>
          </a:p>
        </p:txBody>
      </p:sp>
      <p:sp>
        <p:nvSpPr>
          <p:cNvPr id="478" name="tb_3">
            <a:extLst>
              <a:ext uri="{FF2B5EF4-FFF2-40B4-BE49-F238E27FC236}">
                <a16:creationId xmlns:a16="http://schemas.microsoft.com/office/drawing/2014/main" id="{CDAE6F96-58C5-9BB4-D3A6-AB40A544E5E3}"/>
              </a:ext>
            </a:extLst>
          </p:cNvPr>
          <p:cNvSpPr>
            <a:spLocks noGrp="1"/>
          </p:cNvSpPr>
          <p:nvPr/>
        </p:nvSpPr>
        <p:spPr>
          <a:xfrm>
            <a:off x="1333440" y="2081603"/>
            <a:ext cx="3516480" cy="649224"/>
          </a:xfrm>
          <a:prstGeom prst="rect">
            <a:avLst/>
          </a:prstGeom>
          <a:noFill/>
          <a:ln w="0">
            <a:noFill/>
          </a:ln>
        </p:spPr>
        <p:txBody>
          <a:bodyPr lIns="0" tIns="0" rIns="0" bIns="0" anchor="t">
            <a:spAutoFit/>
          </a:bodyPr>
          <a:lstStyle/>
          <a:p>
            <a:pPr algn="l" defTabSz="914400">
              <a:lnSpc>
                <a:spcPts val="1704"/>
              </a:lnSpc>
              <a:buNone/>
            </a:pPr>
            <a:r>
              <a:rPr sz="1050" b="0">
                <a:solidFill>
                  <a:srgbClr val="666666"/>
                </a:solidFill>
                <a:latin typeface="TencentSans"/>
                <a:ea typeface="TencentSans"/>
                <a:cs typeface="TencentSans"/>
              </a:rPr>
              <a:t>WorkBuddy 不是多一个工具，而是多一个工作搭档；重复劳动交给 AI，高价值工作留给人。</a:t>
            </a:r>
            <a:endParaRPr sz="1050" b="0" kern="1200">
              <a:latin typeface="Arial"/>
              <a:ea typeface="Arial"/>
              <a:cs typeface="Arial"/>
            </a:endParaRPr>
          </a:p>
        </p:txBody>
      </p:sp>
      <p:pic>
        <p:nvPicPr>
          <p:cNvPr id="620" name="图片 478"/>
          <p:cNvPicPr>
            <a:picLocks noChangeAspect="1"/>
          </p:cNvPicPr>
          <p:nvPr/>
        </p:nvPicPr>
        <p:blipFill>
          <a:blip r:embed="rId9"/>
          <a:stretch/>
        </p:blipFill>
        <p:spPr>
          <a:xfrm>
            <a:off x="4905360" y="1207883"/>
            <a:ext cx="7172280" cy="1866600"/>
          </a:xfrm>
          <a:prstGeom prst="rect">
            <a:avLst/>
          </a:prstGeom>
          <a:ln w="0">
            <a:noFill/>
          </a:ln>
        </p:spPr>
      </p:pic>
      <p:pic>
        <p:nvPicPr>
          <p:cNvPr id="621" name="图片 479"/>
          <p:cNvPicPr>
            <a:picLocks noChangeAspect="1"/>
          </p:cNvPicPr>
          <p:nvPr/>
        </p:nvPicPr>
        <p:blipFill>
          <a:blip r:embed="rId10"/>
          <a:stretch/>
        </p:blipFill>
        <p:spPr>
          <a:xfrm>
            <a:off x="9639000" y="1474643"/>
            <a:ext cx="2171520" cy="1333440"/>
          </a:xfrm>
          <a:prstGeom prst="rect">
            <a:avLst/>
          </a:prstGeom>
          <a:ln w="0">
            <a:noFill/>
          </a:ln>
        </p:spPr>
      </p:pic>
      <p:pic>
        <p:nvPicPr>
          <p:cNvPr id="622" name="图片 480"/>
          <p:cNvPicPr>
            <a:picLocks noChangeAspect="1"/>
          </p:cNvPicPr>
          <p:nvPr/>
        </p:nvPicPr>
        <p:blipFill>
          <a:blip r:embed="rId11"/>
          <a:stretch/>
        </p:blipFill>
        <p:spPr>
          <a:xfrm>
            <a:off x="5362560" y="1874603"/>
            <a:ext cx="190440" cy="190440"/>
          </a:xfrm>
          <a:prstGeom prst="rect">
            <a:avLst/>
          </a:prstGeom>
          <a:ln w="0">
            <a:noFill/>
          </a:ln>
        </p:spPr>
      </p:pic>
      <p:sp>
        <p:nvSpPr>
          <p:cNvPr id="482" name="tb_4">
            <a:extLst>
              <a:ext uri="{FF2B5EF4-FFF2-40B4-BE49-F238E27FC236}">
                <a16:creationId xmlns:a16="http://schemas.microsoft.com/office/drawing/2014/main" id="{0476356B-BB67-4BD7-02D5-EBFB3AB1DD1C}"/>
              </a:ext>
            </a:extLst>
          </p:cNvPr>
          <p:cNvSpPr>
            <a:spLocks noGrp="1"/>
          </p:cNvSpPr>
          <p:nvPr/>
        </p:nvSpPr>
        <p:spPr>
          <a:xfrm>
            <a:off x="5628960" y="1836443"/>
            <a:ext cx="1634040" cy="302400"/>
          </a:xfrm>
          <a:prstGeom prst="rect">
            <a:avLst/>
          </a:prstGeom>
          <a:noFill/>
          <a:ln w="0">
            <a:noFill/>
          </a:ln>
        </p:spPr>
        <p:txBody>
          <a:bodyPr lIns="0" tIns="0" rIns="0" bIns="0" anchor="ctr">
            <a:noAutofit/>
          </a:bodyPr>
          <a:lstStyle/>
          <a:p>
            <a:pPr algn="l" defTabSz="914400">
              <a:lnSpc>
                <a:spcPts val="2098"/>
              </a:lnSpc>
              <a:buNone/>
            </a:pPr>
            <a:r>
              <a:rPr sz="1350">
                <a:solidFill>
                  <a:srgbClr val="FFFFFF"/>
                </a:solidFill>
                <a:latin typeface="TencentSans"/>
                <a:ea typeface="TencentSans"/>
                <a:cs typeface="TencentSans"/>
              </a:rPr>
              <a:t>AI 接管重复事务</a:t>
            </a:r>
            <a:endParaRPr sz="1350" b="0" kern="1200">
              <a:latin typeface="Arial"/>
              <a:ea typeface="Arial"/>
              <a:cs typeface="Arial"/>
            </a:endParaRPr>
          </a:p>
        </p:txBody>
      </p:sp>
      <p:sp>
        <p:nvSpPr>
          <p:cNvPr id="483" name="tb_5">
            <a:extLst>
              <a:ext uri="{FF2B5EF4-FFF2-40B4-BE49-F238E27FC236}">
                <a16:creationId xmlns:a16="http://schemas.microsoft.com/office/drawing/2014/main" id="{7182804E-00E4-DF46-A475-D4B46DCCECA9}"/>
              </a:ext>
            </a:extLst>
          </p:cNvPr>
          <p:cNvSpPr>
            <a:spLocks noGrp="1"/>
          </p:cNvSpPr>
          <p:nvPr/>
        </p:nvSpPr>
        <p:spPr>
          <a:xfrm>
            <a:off x="5362560" y="2141363"/>
            <a:ext cx="1920240" cy="152273"/>
          </a:xfrm>
          <a:prstGeom prst="rect">
            <a:avLst/>
          </a:prstGeom>
          <a:noFill/>
          <a:ln w="0">
            <a:noFill/>
          </a:ln>
        </p:spPr>
        <p:txBody>
          <a:bodyPr lIns="0" tIns="0" rIns="0" bIns="0" anchor="t">
            <a:spAutoFit/>
          </a:bodyPr>
          <a:lstStyle/>
          <a:p>
            <a:pPr algn="l" defTabSz="914400">
              <a:lnSpc>
                <a:spcPts val="1199"/>
              </a:lnSpc>
              <a:buNone/>
            </a:pPr>
            <a:r>
              <a:rPr sz="900" b="0" spc="43">
                <a:solidFill>
                  <a:srgbClr val="FFFFFF">
                    <a:alpha val="80000"/>
                  </a:srgbClr>
                </a:solidFill>
                <a:latin typeface="TencentSans"/>
                <a:ea typeface="TencentSans"/>
                <a:cs typeface="TencentSans"/>
              </a:rPr>
              <a:t>文档 → 数据 → 决策</a:t>
            </a:r>
            <a:endParaRPr sz="900" b="0" kern="1200">
              <a:latin typeface="Arial"/>
              <a:ea typeface="Arial"/>
              <a:cs typeface="Arial"/>
            </a:endParaRPr>
          </a:p>
        </p:txBody>
      </p:sp>
      <p:sp>
        <p:nvSpPr>
          <p:cNvPr id="484" name="tb_6">
            <a:extLst>
              <a:ext uri="{FF2B5EF4-FFF2-40B4-BE49-F238E27FC236}">
                <a16:creationId xmlns:a16="http://schemas.microsoft.com/office/drawing/2014/main" id="{7ED3EE41-F25B-E4D7-158F-07EB573CA731}"/>
              </a:ext>
            </a:extLst>
          </p:cNvPr>
          <p:cNvSpPr>
            <a:spLocks noGrp="1"/>
          </p:cNvSpPr>
          <p:nvPr/>
        </p:nvSpPr>
        <p:spPr>
          <a:xfrm>
            <a:off x="7245360" y="1741403"/>
            <a:ext cx="862200" cy="188280"/>
          </a:xfrm>
          <a:prstGeom prst="rect">
            <a:avLst/>
          </a:prstGeom>
          <a:noFill/>
          <a:ln w="0">
            <a:noFill/>
          </a:ln>
        </p:spPr>
        <p:txBody>
          <a:bodyPr lIns="0" tIns="0" rIns="0" bIns="0" anchor="ctr">
            <a:noAutofit/>
          </a:bodyPr>
          <a:lstStyle/>
          <a:p>
            <a:pPr algn="r" defTabSz="914400">
              <a:lnSpc>
                <a:spcPts val="1199"/>
              </a:lnSpc>
              <a:buNone/>
            </a:pPr>
            <a:r>
              <a:rPr sz="900" b="0">
                <a:solidFill>
                  <a:srgbClr val="FFFFFF">
                    <a:alpha val="70000"/>
                  </a:srgbClr>
                </a:solidFill>
                <a:latin typeface="TencentSans"/>
                <a:ea typeface="TencentSans"/>
                <a:cs typeface="TencentSans"/>
              </a:rPr>
              <a:t>传统方式</a:t>
            </a:r>
            <a:endParaRPr sz="900" b="0" kern="1200">
              <a:latin typeface="Arial"/>
              <a:ea typeface="Arial"/>
              <a:cs typeface="Arial"/>
            </a:endParaRPr>
          </a:p>
        </p:txBody>
      </p:sp>
      <p:sp>
        <p:nvSpPr>
          <p:cNvPr id="485" name="tb_7">
            <a:extLst>
              <a:ext uri="{FF2B5EF4-FFF2-40B4-BE49-F238E27FC236}">
                <a16:creationId xmlns:a16="http://schemas.microsoft.com/office/drawing/2014/main" id="{BA94DB37-DA3F-7704-D773-2F17FA1CCD45}"/>
              </a:ext>
            </a:extLst>
          </p:cNvPr>
          <p:cNvSpPr>
            <a:spLocks noGrp="1"/>
          </p:cNvSpPr>
          <p:nvPr/>
        </p:nvSpPr>
        <p:spPr>
          <a:xfrm>
            <a:off x="7245360" y="1931843"/>
            <a:ext cx="862200" cy="555480"/>
          </a:xfrm>
          <a:prstGeom prst="rect">
            <a:avLst/>
          </a:prstGeom>
          <a:noFill/>
          <a:ln w="0">
            <a:noFill/>
          </a:ln>
        </p:spPr>
        <p:txBody>
          <a:bodyPr lIns="0" tIns="0" rIns="0" bIns="0" anchor="t">
            <a:spAutoFit/>
          </a:bodyPr>
          <a:lstStyle/>
          <a:p>
            <a:pPr algn="r" defTabSz="914400">
              <a:lnSpc>
                <a:spcPts val="2398"/>
              </a:lnSpc>
              <a:buNone/>
            </a:pPr>
            <a:r>
              <a:rPr sz="1800">
                <a:solidFill>
                  <a:srgbClr val="FFFFFF">
                    <a:alpha val="50000"/>
                  </a:srgbClr>
                </a:solidFill>
                <a:latin typeface="TencentSans"/>
                <a:ea typeface="TencentSans"/>
                <a:cs typeface="TencentSans"/>
              </a:rPr>
              <a:t>忙</a:t>
            </a:r>
            <a:endParaRPr sz="1800" b="0" kern="1200">
              <a:latin typeface="Arial"/>
              <a:ea typeface="Arial"/>
              <a:cs typeface="Arial"/>
            </a:endParaRPr>
          </a:p>
        </p:txBody>
      </p:sp>
      <p:pic>
        <p:nvPicPr>
          <p:cNvPr id="627" name="图片 485"/>
          <p:cNvPicPr>
            <a:picLocks noChangeAspect="1"/>
          </p:cNvPicPr>
          <p:nvPr/>
        </p:nvPicPr>
        <p:blipFill>
          <a:blip r:embed="rId12"/>
          <a:stretch/>
        </p:blipFill>
        <p:spPr>
          <a:xfrm>
            <a:off x="8319600" y="1950923"/>
            <a:ext cx="380880" cy="380880"/>
          </a:xfrm>
          <a:prstGeom prst="rect">
            <a:avLst/>
          </a:prstGeom>
          <a:ln w="0">
            <a:noFill/>
          </a:ln>
        </p:spPr>
      </p:pic>
      <p:sp>
        <p:nvSpPr>
          <p:cNvPr id="487" name="tb_8">
            <a:extLst>
              <a:ext uri="{FF2B5EF4-FFF2-40B4-BE49-F238E27FC236}">
                <a16:creationId xmlns:a16="http://schemas.microsoft.com/office/drawing/2014/main" id="{C2CD50CB-19B1-76C2-73C5-0A3D6CD7DDFD}"/>
              </a:ext>
            </a:extLst>
          </p:cNvPr>
          <p:cNvSpPr>
            <a:spLocks noGrp="1"/>
          </p:cNvSpPr>
          <p:nvPr/>
        </p:nvSpPr>
        <p:spPr>
          <a:xfrm>
            <a:off x="8907138" y="1642781"/>
            <a:ext cx="1402200" cy="188280"/>
          </a:xfrm>
          <a:prstGeom prst="rect">
            <a:avLst/>
          </a:prstGeom>
          <a:noFill/>
          <a:ln w="0">
            <a:noFill/>
          </a:ln>
        </p:spPr>
        <p:txBody>
          <a:bodyPr lIns="0" tIns="0" rIns="0" bIns="0" anchor="ctr">
            <a:noAutofit/>
          </a:bodyPr>
          <a:lstStyle/>
          <a:p>
            <a:pPr algn="l" defTabSz="914400">
              <a:lnSpc>
                <a:spcPts val="1199"/>
              </a:lnSpc>
              <a:buNone/>
            </a:pPr>
            <a:r>
              <a:rPr sz="900">
                <a:solidFill>
                  <a:srgbClr val="00A4FF"/>
                </a:solidFill>
                <a:latin typeface="TencentSans"/>
                <a:ea typeface="TencentSans"/>
                <a:cs typeface="TencentSans"/>
              </a:rPr>
              <a:t>WorkBuddy 接管</a:t>
            </a:r>
            <a:endParaRPr sz="900" b="0" kern="1200">
              <a:latin typeface="Arial"/>
              <a:ea typeface="Arial"/>
              <a:cs typeface="Arial"/>
            </a:endParaRPr>
          </a:p>
        </p:txBody>
      </p:sp>
      <p:sp>
        <p:nvSpPr>
          <p:cNvPr id="488" name="tb_9">
            <a:extLst>
              <a:ext uri="{FF2B5EF4-FFF2-40B4-BE49-F238E27FC236}">
                <a16:creationId xmlns:a16="http://schemas.microsoft.com/office/drawing/2014/main" id="{4290C12E-E36E-0FA6-55C3-99DDB10F902E}"/>
              </a:ext>
            </a:extLst>
          </p:cNvPr>
          <p:cNvSpPr>
            <a:spLocks noGrp="1"/>
          </p:cNvSpPr>
          <p:nvPr/>
        </p:nvSpPr>
        <p:spPr>
          <a:xfrm>
            <a:off x="8885477" y="1852318"/>
            <a:ext cx="1191600" cy="761746"/>
          </a:xfrm>
          <a:prstGeom prst="rect">
            <a:avLst/>
          </a:prstGeom>
          <a:noFill/>
          <a:ln w="0">
            <a:noFill/>
          </a:ln>
          <a:effectLst>
            <a:outerShdw blurRad="200659" dist="38100" dir="5400000" algn="ctr" rotWithShape="0">
              <a:srgbClr val="000000">
                <a:alpha val="7000"/>
              </a:srgbClr>
            </a:outerShdw>
          </a:effectLst>
        </p:spPr>
        <p:txBody>
          <a:bodyPr lIns="0" tIns="0" rIns="0" bIns="0" anchor="t">
            <a:spAutoFit/>
          </a:bodyPr>
          <a:lstStyle/>
          <a:p>
            <a:pPr algn="l" defTabSz="914400">
              <a:lnSpc>
                <a:spcPts val="2999"/>
              </a:lnSpc>
              <a:buNone/>
            </a:pPr>
            <a:r>
              <a:rPr sz="1800">
                <a:solidFill>
                  <a:srgbClr val="FFFFFF"/>
                </a:solidFill>
                <a:effectLst>
                  <a:outerShdw blurRad="139700" dist="19050" dir="5400000" algn="ctr" rotWithShape="0">
                    <a:srgbClr val="000000">
                      <a:alpha val="6000"/>
                    </a:srgbClr>
                  </a:outerShdw>
                </a:effectLst>
                <a:latin typeface="TencentSans"/>
                <a:ea typeface="TencentSans"/>
                <a:cs typeface="TencentSans"/>
              </a:rPr>
              <a:t>一句话交付结果</a:t>
            </a:r>
            <a:endParaRPr sz="1800" b="0" kern="1200">
              <a:latin typeface="Arial"/>
              <a:ea typeface="Arial"/>
              <a:cs typeface="Arial"/>
            </a:endParaRPr>
          </a:p>
        </p:txBody>
      </p:sp>
      <p:pic>
        <p:nvPicPr>
          <p:cNvPr id="630" name="图片 488"/>
          <p:cNvPicPr>
            <a:picLocks noChangeAspect="1"/>
          </p:cNvPicPr>
          <p:nvPr/>
        </p:nvPicPr>
        <p:blipFill>
          <a:blip r:embed="rId13"/>
          <a:stretch/>
        </p:blipFill>
        <p:spPr>
          <a:xfrm>
            <a:off x="10098360" y="1769843"/>
            <a:ext cx="1521720" cy="742680"/>
          </a:xfrm>
          <a:prstGeom prst="rect">
            <a:avLst/>
          </a:prstGeom>
          <a:ln w="0">
            <a:noFill/>
          </a:ln>
        </p:spPr>
      </p:pic>
      <p:sp>
        <p:nvSpPr>
          <p:cNvPr id="490" name="tb_10">
            <a:extLst>
              <a:ext uri="{FF2B5EF4-FFF2-40B4-BE49-F238E27FC236}">
                <a16:creationId xmlns:a16="http://schemas.microsoft.com/office/drawing/2014/main" id="{5DB829E4-CAE9-8A1C-4396-0C7B1D1F3DBB}"/>
              </a:ext>
            </a:extLst>
          </p:cNvPr>
          <p:cNvSpPr>
            <a:spLocks noGrp="1"/>
          </p:cNvSpPr>
          <p:nvPr/>
        </p:nvSpPr>
        <p:spPr>
          <a:xfrm>
            <a:off x="10260000" y="1855523"/>
            <a:ext cx="1221840" cy="190500"/>
          </a:xfrm>
          <a:prstGeom prst="rect">
            <a:avLst/>
          </a:prstGeom>
          <a:noFill/>
          <a:ln w="0">
            <a:noFill/>
          </a:ln>
        </p:spPr>
        <p:txBody>
          <a:bodyPr lIns="0" tIns="0" rIns="0" bIns="0" anchor="t">
            <a:spAutoFit/>
          </a:bodyPr>
          <a:lstStyle/>
          <a:p>
            <a:pPr defTabSz="914400">
              <a:lnSpc>
                <a:spcPts val="1500"/>
              </a:lnSpc>
              <a:buNone/>
            </a:pPr>
            <a:r>
              <a:rPr sz="1050">
                <a:solidFill>
                  <a:srgbClr val="00A4FF"/>
                </a:solidFill>
                <a:latin typeface="TencentSans"/>
                <a:ea typeface="TencentSans"/>
                <a:cs typeface="TencentSans"/>
              </a:rPr>
              <a:t>轻装上阵</a:t>
            </a:r>
            <a:endParaRPr sz="1050" b="0" kern="1200">
              <a:latin typeface="Arial"/>
              <a:ea typeface="Arial"/>
              <a:cs typeface="Arial"/>
            </a:endParaRPr>
          </a:p>
        </p:txBody>
      </p:sp>
      <p:sp>
        <p:nvSpPr>
          <p:cNvPr id="491" name="tb_11">
            <a:extLst>
              <a:ext uri="{FF2B5EF4-FFF2-40B4-BE49-F238E27FC236}">
                <a16:creationId xmlns:a16="http://schemas.microsoft.com/office/drawing/2014/main" id="{2D197F42-E641-F779-AA0C-4AAE752F6C1B}"/>
              </a:ext>
            </a:extLst>
          </p:cNvPr>
          <p:cNvSpPr>
            <a:spLocks noGrp="1"/>
          </p:cNvSpPr>
          <p:nvPr/>
        </p:nvSpPr>
        <p:spPr>
          <a:xfrm>
            <a:off x="10260000" y="2236403"/>
            <a:ext cx="1221840" cy="226440"/>
          </a:xfrm>
          <a:prstGeom prst="rect">
            <a:avLst/>
          </a:prstGeom>
          <a:noFill/>
          <a:ln w="0">
            <a:noFill/>
          </a:ln>
        </p:spPr>
        <p:txBody>
          <a:bodyPr lIns="0" tIns="0" rIns="0" bIns="0" anchor="ctr">
            <a:noAutofit/>
          </a:bodyPr>
          <a:lstStyle/>
          <a:p>
            <a:pPr defTabSz="914400">
              <a:lnSpc>
                <a:spcPts val="1500"/>
              </a:lnSpc>
              <a:buNone/>
            </a:pPr>
            <a:r>
              <a:rPr sz="1050">
                <a:solidFill>
                  <a:srgbClr val="FFFFFF"/>
                </a:solidFill>
                <a:latin typeface="TencentSans"/>
                <a:ea typeface="TencentSans"/>
                <a:cs typeface="TencentSans"/>
              </a:rPr>
              <a:t>专注高价值工作</a:t>
            </a:r>
            <a:endParaRPr sz="1050" b="0" kern="1200">
              <a:latin typeface="Arial"/>
              <a:ea typeface="Arial"/>
              <a:cs typeface="Arial"/>
            </a:endParaRPr>
          </a:p>
        </p:txBody>
      </p:sp>
      <p:pic>
        <p:nvPicPr>
          <p:cNvPr id="633" name="图片 491"/>
          <p:cNvPicPr>
            <a:picLocks noChangeAspect="1"/>
          </p:cNvPicPr>
          <p:nvPr/>
        </p:nvPicPr>
        <p:blipFill>
          <a:blip r:embed="rId14"/>
          <a:stretch/>
        </p:blipFill>
        <p:spPr>
          <a:xfrm>
            <a:off x="380880" y="3113003"/>
            <a:ext cx="2163960" cy="3752640"/>
          </a:xfrm>
          <a:prstGeom prst="rect">
            <a:avLst/>
          </a:prstGeom>
          <a:ln w="0">
            <a:noFill/>
          </a:ln>
        </p:spPr>
      </p:pic>
      <p:pic>
        <p:nvPicPr>
          <p:cNvPr id="634" name="图片 492"/>
          <p:cNvPicPr>
            <a:picLocks noChangeAspect="1"/>
          </p:cNvPicPr>
          <p:nvPr/>
        </p:nvPicPr>
        <p:blipFill>
          <a:blip r:embed="rId15"/>
          <a:stretch/>
        </p:blipFill>
        <p:spPr>
          <a:xfrm>
            <a:off x="1925640" y="3150803"/>
            <a:ext cx="609480" cy="609480"/>
          </a:xfrm>
          <a:prstGeom prst="rect">
            <a:avLst/>
          </a:prstGeom>
          <a:ln w="0">
            <a:noFill/>
          </a:ln>
        </p:spPr>
      </p:pic>
      <p:sp>
        <p:nvSpPr>
          <p:cNvPr id="494" name="tb_12">
            <a:extLst>
              <a:ext uri="{FF2B5EF4-FFF2-40B4-BE49-F238E27FC236}">
                <a16:creationId xmlns:a16="http://schemas.microsoft.com/office/drawing/2014/main" id="{BD6BE7C6-8CDD-EC96-7B61-0D330F01F2D3}"/>
              </a:ext>
            </a:extLst>
          </p:cNvPr>
          <p:cNvSpPr>
            <a:spLocks noGrp="1"/>
          </p:cNvSpPr>
          <p:nvPr/>
        </p:nvSpPr>
        <p:spPr>
          <a:xfrm>
            <a:off x="580680" y="3360683"/>
            <a:ext cx="75420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52D9"/>
                </a:solidFill>
                <a:latin typeface="TencentSans"/>
                <a:ea typeface="TencentSans"/>
                <a:cs typeface="TencentSans"/>
              </a:rPr>
              <a:t>销售</a:t>
            </a:r>
            <a:endParaRPr sz="1800" b="0" kern="1200">
              <a:latin typeface="Arial"/>
              <a:ea typeface="Arial"/>
              <a:cs typeface="Arial"/>
            </a:endParaRPr>
          </a:p>
        </p:txBody>
      </p:sp>
      <p:pic>
        <p:nvPicPr>
          <p:cNvPr id="636" name="图片 494"/>
          <p:cNvPicPr>
            <a:picLocks noChangeAspect="1"/>
          </p:cNvPicPr>
          <p:nvPr/>
        </p:nvPicPr>
        <p:blipFill>
          <a:blip r:embed="rId16"/>
          <a:stretch/>
        </p:blipFill>
        <p:spPr>
          <a:xfrm>
            <a:off x="2001960" y="3341603"/>
            <a:ext cx="342720" cy="342720"/>
          </a:xfrm>
          <a:prstGeom prst="rect">
            <a:avLst/>
          </a:prstGeom>
          <a:ln w="0">
            <a:noFill/>
          </a:ln>
        </p:spPr>
      </p:pic>
      <p:pic>
        <p:nvPicPr>
          <p:cNvPr id="637" name="图片 495"/>
          <p:cNvPicPr>
            <a:picLocks noChangeAspect="1"/>
          </p:cNvPicPr>
          <p:nvPr/>
        </p:nvPicPr>
        <p:blipFill>
          <a:blip r:embed="rId17"/>
          <a:stretch/>
        </p:blipFill>
        <p:spPr>
          <a:xfrm>
            <a:off x="552240" y="3903563"/>
            <a:ext cx="133200" cy="133200"/>
          </a:xfrm>
          <a:prstGeom prst="rect">
            <a:avLst/>
          </a:prstGeom>
          <a:ln w="0">
            <a:noFill/>
          </a:ln>
        </p:spPr>
      </p:pic>
      <p:sp>
        <p:nvSpPr>
          <p:cNvPr id="497" name="tb_13">
            <a:extLst>
              <a:ext uri="{FF2B5EF4-FFF2-40B4-BE49-F238E27FC236}">
                <a16:creationId xmlns:a16="http://schemas.microsoft.com/office/drawing/2014/main" id="{21465C49-DE0F-354E-1654-0C980EF4FBBA}"/>
              </a:ext>
            </a:extLst>
          </p:cNvPr>
          <p:cNvSpPr>
            <a:spLocks noGrp="1"/>
          </p:cNvSpPr>
          <p:nvPr/>
        </p:nvSpPr>
        <p:spPr>
          <a:xfrm>
            <a:off x="77321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客户分析</a:t>
            </a:r>
            <a:endParaRPr sz="1350" b="0" kern="1200">
              <a:latin typeface="Arial"/>
              <a:ea typeface="Arial"/>
              <a:cs typeface="Arial"/>
            </a:endParaRPr>
          </a:p>
        </p:txBody>
      </p:sp>
      <p:pic>
        <p:nvPicPr>
          <p:cNvPr id="639" name="图片 497"/>
          <p:cNvPicPr>
            <a:picLocks noChangeAspect="1"/>
          </p:cNvPicPr>
          <p:nvPr/>
        </p:nvPicPr>
        <p:blipFill>
          <a:blip r:embed="rId18"/>
          <a:stretch/>
        </p:blipFill>
        <p:spPr>
          <a:xfrm>
            <a:off x="580680" y="4487123"/>
            <a:ext cx="1764000" cy="628560"/>
          </a:xfrm>
          <a:prstGeom prst="rect">
            <a:avLst/>
          </a:prstGeom>
          <a:ln w="0">
            <a:noFill/>
          </a:ln>
        </p:spPr>
      </p:pic>
      <p:sp>
        <p:nvSpPr>
          <p:cNvPr id="499" name="tb_14">
            <a:extLst>
              <a:ext uri="{FF2B5EF4-FFF2-40B4-BE49-F238E27FC236}">
                <a16:creationId xmlns:a16="http://schemas.microsoft.com/office/drawing/2014/main" id="{2E445CE8-E116-8D6A-6BBB-4857F57A5D7A}"/>
              </a:ext>
            </a:extLst>
          </p:cNvPr>
          <p:cNvSpPr>
            <a:spLocks noGrp="1"/>
          </p:cNvSpPr>
          <p:nvPr/>
        </p:nvSpPr>
        <p:spPr>
          <a:xfrm>
            <a:off x="704520" y="461096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原来</a:t>
            </a:r>
            <a:endParaRPr sz="900" b="0" kern="1200">
              <a:latin typeface="Arial"/>
              <a:ea typeface="Arial"/>
              <a:cs typeface="Arial"/>
            </a:endParaRPr>
          </a:p>
        </p:txBody>
      </p:sp>
      <p:sp>
        <p:nvSpPr>
          <p:cNvPr id="500" name="tb_15">
            <a:extLst>
              <a:ext uri="{FF2B5EF4-FFF2-40B4-BE49-F238E27FC236}">
                <a16:creationId xmlns:a16="http://schemas.microsoft.com/office/drawing/2014/main" id="{CFDE64D3-3B42-1469-2679-B7734012198D}"/>
              </a:ext>
            </a:extLst>
          </p:cNvPr>
          <p:cNvSpPr>
            <a:spLocks noGrp="1"/>
          </p:cNvSpPr>
          <p:nvPr/>
        </p:nvSpPr>
        <p:spPr>
          <a:xfrm>
            <a:off x="704520" y="480140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客户资料分散</a:t>
            </a:r>
            <a:endParaRPr sz="1050" b="0" kern="1200">
              <a:latin typeface="Arial"/>
              <a:ea typeface="Arial"/>
              <a:cs typeface="Arial"/>
            </a:endParaRPr>
          </a:p>
        </p:txBody>
      </p:sp>
      <p:pic>
        <p:nvPicPr>
          <p:cNvPr id="642" name="图片 500"/>
          <p:cNvPicPr>
            <a:picLocks noChangeAspect="1"/>
          </p:cNvPicPr>
          <p:nvPr/>
        </p:nvPicPr>
        <p:blipFill>
          <a:blip r:embed="rId19"/>
          <a:stretch/>
        </p:blipFill>
        <p:spPr>
          <a:xfrm>
            <a:off x="1367640" y="5230163"/>
            <a:ext cx="190440" cy="190440"/>
          </a:xfrm>
          <a:prstGeom prst="rect">
            <a:avLst/>
          </a:prstGeom>
          <a:ln w="0">
            <a:noFill/>
          </a:ln>
        </p:spPr>
      </p:pic>
      <p:pic>
        <p:nvPicPr>
          <p:cNvPr id="643" name="图片 501"/>
          <p:cNvPicPr>
            <a:picLocks noChangeAspect="1"/>
          </p:cNvPicPr>
          <p:nvPr/>
        </p:nvPicPr>
        <p:blipFill>
          <a:blip r:embed="rId20"/>
          <a:stretch/>
        </p:blipFill>
        <p:spPr>
          <a:xfrm>
            <a:off x="552240" y="5506283"/>
            <a:ext cx="1820880" cy="954360"/>
          </a:xfrm>
          <a:prstGeom prst="rect">
            <a:avLst/>
          </a:prstGeom>
          <a:ln w="0">
            <a:noFill/>
          </a:ln>
        </p:spPr>
      </p:pic>
      <p:sp>
        <p:nvSpPr>
          <p:cNvPr id="503" name="tb_16">
            <a:extLst>
              <a:ext uri="{FF2B5EF4-FFF2-40B4-BE49-F238E27FC236}">
                <a16:creationId xmlns:a16="http://schemas.microsoft.com/office/drawing/2014/main" id="{68899DD3-4BB3-2D46-7E5F-BF438D2763F7}"/>
              </a:ext>
            </a:extLst>
          </p:cNvPr>
          <p:cNvSpPr>
            <a:spLocks noGrp="1"/>
          </p:cNvSpPr>
          <p:nvPr/>
        </p:nvSpPr>
        <p:spPr>
          <a:xfrm>
            <a:off x="704520" y="56589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现在</a:t>
            </a:r>
            <a:endParaRPr sz="900" b="0" kern="1200">
              <a:latin typeface="Arial"/>
              <a:ea typeface="Arial"/>
              <a:cs typeface="Arial"/>
            </a:endParaRPr>
          </a:p>
        </p:txBody>
      </p:sp>
      <p:sp>
        <p:nvSpPr>
          <p:cNvPr id="504" name="tb_17">
            <a:extLst>
              <a:ext uri="{FF2B5EF4-FFF2-40B4-BE49-F238E27FC236}">
                <a16:creationId xmlns:a16="http://schemas.microsoft.com/office/drawing/2014/main" id="{8FADDF2D-75A5-E7CA-E2F2-5923177151CD}"/>
              </a:ext>
            </a:extLst>
          </p:cNvPr>
          <p:cNvSpPr>
            <a:spLocks noGrp="1"/>
          </p:cNvSpPr>
          <p:nvPr/>
        </p:nvSpPr>
        <p:spPr>
          <a:xfrm>
            <a:off x="704520" y="5849363"/>
            <a:ext cx="1819440" cy="264600"/>
          </a:xfrm>
          <a:prstGeom prst="rect">
            <a:avLst/>
          </a:prstGeom>
          <a:noFill/>
          <a:ln w="0">
            <a:noFill/>
          </a:ln>
        </p:spPr>
        <p:txBody>
          <a:bodyPr lIns="0" tIns="0" rIns="0" bIns="0" anchor="ctr">
            <a:noAutofit/>
          </a:bodyPr>
          <a:lstStyle/>
          <a:p>
            <a:pPr algn="l" defTabSz="914400">
              <a:lnSpc>
                <a:spcPts val="1800"/>
              </a:lnSpc>
              <a:buNone/>
            </a:pPr>
            <a:r>
              <a:rPr sz="1200">
                <a:solidFill>
                  <a:srgbClr val="0052D9"/>
                </a:solidFill>
                <a:latin typeface="TencentSans"/>
                <a:ea typeface="TencentSans"/>
                <a:cs typeface="TencentSans"/>
              </a:rPr>
              <a:t>快速整理客户画像</a:t>
            </a:r>
            <a:endParaRPr sz="1200" b="0" kern="1200">
              <a:latin typeface="Arial"/>
              <a:ea typeface="Arial"/>
              <a:cs typeface="Arial"/>
            </a:endParaRPr>
          </a:p>
        </p:txBody>
      </p:sp>
      <p:pic>
        <p:nvPicPr>
          <p:cNvPr id="646" name="图片 504"/>
          <p:cNvPicPr>
            <a:picLocks noChangeAspect="1"/>
          </p:cNvPicPr>
          <p:nvPr/>
        </p:nvPicPr>
        <p:blipFill>
          <a:blip r:embed="rId21"/>
          <a:stretch/>
        </p:blipFill>
        <p:spPr>
          <a:xfrm>
            <a:off x="2697480" y="3113003"/>
            <a:ext cx="2163960" cy="3752640"/>
          </a:xfrm>
          <a:prstGeom prst="rect">
            <a:avLst/>
          </a:prstGeom>
          <a:ln w="0">
            <a:noFill/>
          </a:ln>
        </p:spPr>
      </p:pic>
      <p:pic>
        <p:nvPicPr>
          <p:cNvPr id="647" name="图片 505"/>
          <p:cNvPicPr>
            <a:picLocks noChangeAspect="1"/>
          </p:cNvPicPr>
          <p:nvPr/>
        </p:nvPicPr>
        <p:blipFill>
          <a:blip r:embed="rId22"/>
          <a:stretch/>
        </p:blipFill>
        <p:spPr>
          <a:xfrm>
            <a:off x="4242240" y="3150803"/>
            <a:ext cx="609480" cy="609480"/>
          </a:xfrm>
          <a:prstGeom prst="rect">
            <a:avLst/>
          </a:prstGeom>
          <a:ln w="0">
            <a:noFill/>
          </a:ln>
        </p:spPr>
      </p:pic>
      <p:sp>
        <p:nvSpPr>
          <p:cNvPr id="507" name="tb_18">
            <a:extLst>
              <a:ext uri="{FF2B5EF4-FFF2-40B4-BE49-F238E27FC236}">
                <a16:creationId xmlns:a16="http://schemas.microsoft.com/office/drawing/2014/main" id="{2AA79476-E968-AF1D-C453-6CD8DB9124FC}"/>
              </a:ext>
            </a:extLst>
          </p:cNvPr>
          <p:cNvSpPr>
            <a:spLocks noGrp="1"/>
          </p:cNvSpPr>
          <p:nvPr/>
        </p:nvSpPr>
        <p:spPr>
          <a:xfrm>
            <a:off x="2897280" y="3360683"/>
            <a:ext cx="68544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6EFF"/>
                </a:solidFill>
                <a:latin typeface="TencentSans"/>
                <a:ea typeface="TencentSans"/>
                <a:cs typeface="TencentSans"/>
              </a:rPr>
              <a:t>市场</a:t>
            </a:r>
            <a:endParaRPr sz="1800" b="0" kern="1200">
              <a:latin typeface="Arial"/>
              <a:ea typeface="Arial"/>
              <a:cs typeface="Arial"/>
            </a:endParaRPr>
          </a:p>
        </p:txBody>
      </p:sp>
      <p:pic>
        <p:nvPicPr>
          <p:cNvPr id="649" name="图片 507"/>
          <p:cNvPicPr>
            <a:picLocks noChangeAspect="1"/>
          </p:cNvPicPr>
          <p:nvPr/>
        </p:nvPicPr>
        <p:blipFill>
          <a:blip r:embed="rId23"/>
          <a:stretch/>
        </p:blipFill>
        <p:spPr>
          <a:xfrm>
            <a:off x="4318560" y="3341603"/>
            <a:ext cx="342720" cy="342720"/>
          </a:xfrm>
          <a:prstGeom prst="rect">
            <a:avLst/>
          </a:prstGeom>
          <a:ln w="0">
            <a:noFill/>
          </a:ln>
        </p:spPr>
      </p:pic>
      <p:pic>
        <p:nvPicPr>
          <p:cNvPr id="650" name="图片 508"/>
          <p:cNvPicPr>
            <a:picLocks noChangeAspect="1"/>
          </p:cNvPicPr>
          <p:nvPr/>
        </p:nvPicPr>
        <p:blipFill>
          <a:blip r:embed="rId17"/>
          <a:stretch/>
        </p:blipFill>
        <p:spPr>
          <a:xfrm>
            <a:off x="2868840" y="3903563"/>
            <a:ext cx="133200" cy="133200"/>
          </a:xfrm>
          <a:prstGeom prst="rect">
            <a:avLst/>
          </a:prstGeom>
          <a:ln w="0">
            <a:noFill/>
          </a:ln>
        </p:spPr>
      </p:pic>
      <p:sp>
        <p:nvSpPr>
          <p:cNvPr id="510" name="tb_19">
            <a:extLst>
              <a:ext uri="{FF2B5EF4-FFF2-40B4-BE49-F238E27FC236}">
                <a16:creationId xmlns:a16="http://schemas.microsoft.com/office/drawing/2014/main" id="{76034DEC-3D1C-9914-80DB-6FBFB061B3C8}"/>
              </a:ext>
            </a:extLst>
          </p:cNvPr>
          <p:cNvSpPr>
            <a:spLocks noGrp="1"/>
          </p:cNvSpPr>
          <p:nvPr/>
        </p:nvSpPr>
        <p:spPr>
          <a:xfrm>
            <a:off x="308981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内容生产</a:t>
            </a:r>
            <a:endParaRPr sz="1350" b="0" kern="1200">
              <a:latin typeface="Arial"/>
              <a:ea typeface="Arial"/>
              <a:cs typeface="Arial"/>
            </a:endParaRPr>
          </a:p>
        </p:txBody>
      </p:sp>
      <p:pic>
        <p:nvPicPr>
          <p:cNvPr id="652" name="图片 510"/>
          <p:cNvPicPr>
            <a:picLocks noChangeAspect="1"/>
          </p:cNvPicPr>
          <p:nvPr/>
        </p:nvPicPr>
        <p:blipFill>
          <a:blip r:embed="rId18"/>
          <a:stretch/>
        </p:blipFill>
        <p:spPr>
          <a:xfrm>
            <a:off x="2897280" y="4489283"/>
            <a:ext cx="1764000" cy="628560"/>
          </a:xfrm>
          <a:prstGeom prst="rect">
            <a:avLst/>
          </a:prstGeom>
          <a:ln w="0">
            <a:noFill/>
          </a:ln>
        </p:spPr>
      </p:pic>
      <p:sp>
        <p:nvSpPr>
          <p:cNvPr id="512" name="tb_20">
            <a:extLst>
              <a:ext uri="{FF2B5EF4-FFF2-40B4-BE49-F238E27FC236}">
                <a16:creationId xmlns:a16="http://schemas.microsoft.com/office/drawing/2014/main" id="{6810CE97-E4F5-E5BC-9ABB-81FDB9A51C98}"/>
              </a:ext>
            </a:extLst>
          </p:cNvPr>
          <p:cNvSpPr>
            <a:spLocks noGrp="1"/>
          </p:cNvSpPr>
          <p:nvPr/>
        </p:nvSpPr>
        <p:spPr>
          <a:xfrm>
            <a:off x="30211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原来</a:t>
            </a:r>
            <a:endParaRPr sz="900" b="0" kern="1200">
              <a:latin typeface="Arial"/>
              <a:ea typeface="Arial"/>
              <a:cs typeface="Arial"/>
            </a:endParaRPr>
          </a:p>
        </p:txBody>
      </p:sp>
      <p:sp>
        <p:nvSpPr>
          <p:cNvPr id="513" name="tb_21">
            <a:extLst>
              <a:ext uri="{FF2B5EF4-FFF2-40B4-BE49-F238E27FC236}">
                <a16:creationId xmlns:a16="http://schemas.microsoft.com/office/drawing/2014/main" id="{64BD7667-8ADD-8B46-6D58-FD9AB74F4888}"/>
              </a:ext>
            </a:extLst>
          </p:cNvPr>
          <p:cNvSpPr>
            <a:spLocks noGrp="1"/>
          </p:cNvSpPr>
          <p:nvPr/>
        </p:nvSpPr>
        <p:spPr>
          <a:xfrm>
            <a:off x="30211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选题与素材耗时</a:t>
            </a:r>
            <a:endParaRPr sz="1050" b="0" kern="1200">
              <a:latin typeface="Arial"/>
              <a:ea typeface="Arial"/>
              <a:cs typeface="Arial"/>
            </a:endParaRPr>
          </a:p>
        </p:txBody>
      </p:sp>
      <p:pic>
        <p:nvPicPr>
          <p:cNvPr id="655" name="图片 513"/>
          <p:cNvPicPr>
            <a:picLocks noChangeAspect="1"/>
          </p:cNvPicPr>
          <p:nvPr/>
        </p:nvPicPr>
        <p:blipFill>
          <a:blip r:embed="rId24"/>
          <a:stretch/>
        </p:blipFill>
        <p:spPr>
          <a:xfrm>
            <a:off x="3684240" y="5232323"/>
            <a:ext cx="190440" cy="190440"/>
          </a:xfrm>
          <a:prstGeom prst="rect">
            <a:avLst/>
          </a:prstGeom>
          <a:ln w="0">
            <a:noFill/>
          </a:ln>
        </p:spPr>
      </p:pic>
      <p:pic>
        <p:nvPicPr>
          <p:cNvPr id="656" name="图片 514"/>
          <p:cNvPicPr>
            <a:picLocks noChangeAspect="1"/>
          </p:cNvPicPr>
          <p:nvPr/>
        </p:nvPicPr>
        <p:blipFill>
          <a:blip r:embed="rId25"/>
          <a:stretch/>
        </p:blipFill>
        <p:spPr>
          <a:xfrm>
            <a:off x="2868840" y="5508443"/>
            <a:ext cx="1820880" cy="952200"/>
          </a:xfrm>
          <a:prstGeom prst="rect">
            <a:avLst/>
          </a:prstGeom>
          <a:ln w="0">
            <a:noFill/>
          </a:ln>
        </p:spPr>
      </p:pic>
      <p:sp>
        <p:nvSpPr>
          <p:cNvPr id="516" name="tb_22">
            <a:extLst>
              <a:ext uri="{FF2B5EF4-FFF2-40B4-BE49-F238E27FC236}">
                <a16:creationId xmlns:a16="http://schemas.microsoft.com/office/drawing/2014/main" id="{B60FEC65-5A59-B29F-66A0-63A54C4173E8}"/>
              </a:ext>
            </a:extLst>
          </p:cNvPr>
          <p:cNvSpPr>
            <a:spLocks noGrp="1"/>
          </p:cNvSpPr>
          <p:nvPr/>
        </p:nvSpPr>
        <p:spPr>
          <a:xfrm>
            <a:off x="30211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现在</a:t>
            </a:r>
            <a:endParaRPr sz="900" b="0" kern="1200">
              <a:latin typeface="Arial"/>
              <a:ea typeface="Arial"/>
              <a:cs typeface="Arial"/>
            </a:endParaRPr>
          </a:p>
        </p:txBody>
      </p:sp>
      <p:sp>
        <p:nvSpPr>
          <p:cNvPr id="517" name="tb_23">
            <a:extLst>
              <a:ext uri="{FF2B5EF4-FFF2-40B4-BE49-F238E27FC236}">
                <a16:creationId xmlns:a16="http://schemas.microsoft.com/office/drawing/2014/main" id="{84F6A9D3-87DF-9122-CDD4-3CA06C4EF0F7}"/>
              </a:ext>
            </a:extLst>
          </p:cNvPr>
          <p:cNvSpPr>
            <a:spLocks noGrp="1"/>
          </p:cNvSpPr>
          <p:nvPr/>
        </p:nvSpPr>
        <p:spPr>
          <a:xfrm>
            <a:off x="30211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生成多版本内容与活动方案</a:t>
            </a:r>
            <a:endParaRPr sz="1200" b="0" kern="1200">
              <a:latin typeface="Arial"/>
              <a:ea typeface="Arial"/>
              <a:cs typeface="Arial"/>
            </a:endParaRPr>
          </a:p>
        </p:txBody>
      </p:sp>
      <p:pic>
        <p:nvPicPr>
          <p:cNvPr id="659" name="图片 517"/>
          <p:cNvPicPr>
            <a:picLocks noChangeAspect="1"/>
          </p:cNvPicPr>
          <p:nvPr/>
        </p:nvPicPr>
        <p:blipFill>
          <a:blip r:embed="rId26"/>
          <a:stretch/>
        </p:blipFill>
        <p:spPr>
          <a:xfrm>
            <a:off x="5013720" y="3113003"/>
            <a:ext cx="2163960" cy="3752640"/>
          </a:xfrm>
          <a:prstGeom prst="rect">
            <a:avLst/>
          </a:prstGeom>
          <a:ln w="0">
            <a:noFill/>
          </a:ln>
        </p:spPr>
      </p:pic>
      <p:pic>
        <p:nvPicPr>
          <p:cNvPr id="660" name="图片 518"/>
          <p:cNvPicPr>
            <a:picLocks noChangeAspect="1"/>
          </p:cNvPicPr>
          <p:nvPr/>
        </p:nvPicPr>
        <p:blipFill>
          <a:blip r:embed="rId27"/>
          <a:stretch/>
        </p:blipFill>
        <p:spPr>
          <a:xfrm>
            <a:off x="6558840" y="3150803"/>
            <a:ext cx="609480" cy="609480"/>
          </a:xfrm>
          <a:prstGeom prst="rect">
            <a:avLst/>
          </a:prstGeom>
          <a:ln w="0">
            <a:noFill/>
          </a:ln>
        </p:spPr>
      </p:pic>
      <p:sp>
        <p:nvSpPr>
          <p:cNvPr id="520" name="tb_24">
            <a:extLst>
              <a:ext uri="{FF2B5EF4-FFF2-40B4-BE49-F238E27FC236}">
                <a16:creationId xmlns:a16="http://schemas.microsoft.com/office/drawing/2014/main" id="{60E6D01C-18A1-0BE4-6F04-DDE1FF3A9F51}"/>
              </a:ext>
            </a:extLst>
          </p:cNvPr>
          <p:cNvSpPr>
            <a:spLocks noGrp="1"/>
          </p:cNvSpPr>
          <p:nvPr/>
        </p:nvSpPr>
        <p:spPr>
          <a:xfrm>
            <a:off x="5213880" y="3360683"/>
            <a:ext cx="72000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A4FF"/>
                </a:solidFill>
                <a:latin typeface="TencentSans"/>
                <a:ea typeface="TencentSans"/>
                <a:cs typeface="TencentSans"/>
              </a:rPr>
              <a:t>HR</a:t>
            </a:r>
            <a:endParaRPr sz="1800" b="0" kern="1200">
              <a:latin typeface="Arial"/>
              <a:ea typeface="Arial"/>
              <a:cs typeface="Arial"/>
            </a:endParaRPr>
          </a:p>
        </p:txBody>
      </p:sp>
      <p:pic>
        <p:nvPicPr>
          <p:cNvPr id="662" name="图片 520"/>
          <p:cNvPicPr>
            <a:picLocks noChangeAspect="1"/>
          </p:cNvPicPr>
          <p:nvPr/>
        </p:nvPicPr>
        <p:blipFill>
          <a:blip r:embed="rId28"/>
          <a:stretch/>
        </p:blipFill>
        <p:spPr>
          <a:xfrm>
            <a:off x="6635160" y="3341603"/>
            <a:ext cx="342720" cy="342720"/>
          </a:xfrm>
          <a:prstGeom prst="rect">
            <a:avLst/>
          </a:prstGeom>
          <a:ln w="0">
            <a:noFill/>
          </a:ln>
        </p:spPr>
      </p:pic>
      <p:pic>
        <p:nvPicPr>
          <p:cNvPr id="663" name="图片 521"/>
          <p:cNvPicPr>
            <a:picLocks noChangeAspect="1"/>
          </p:cNvPicPr>
          <p:nvPr/>
        </p:nvPicPr>
        <p:blipFill>
          <a:blip r:embed="rId29"/>
          <a:stretch/>
        </p:blipFill>
        <p:spPr>
          <a:xfrm>
            <a:off x="5185440" y="3903563"/>
            <a:ext cx="133200" cy="133200"/>
          </a:xfrm>
          <a:prstGeom prst="rect">
            <a:avLst/>
          </a:prstGeom>
          <a:ln w="0">
            <a:noFill/>
          </a:ln>
        </p:spPr>
      </p:pic>
      <p:sp>
        <p:nvSpPr>
          <p:cNvPr id="523" name="tb_25">
            <a:extLst>
              <a:ext uri="{FF2B5EF4-FFF2-40B4-BE49-F238E27FC236}">
                <a16:creationId xmlns:a16="http://schemas.microsoft.com/office/drawing/2014/main" id="{33BCCE6A-052F-7562-35A5-0EB43842B601}"/>
              </a:ext>
            </a:extLst>
          </p:cNvPr>
          <p:cNvSpPr>
            <a:spLocks noGrp="1"/>
          </p:cNvSpPr>
          <p:nvPr/>
        </p:nvSpPr>
        <p:spPr>
          <a:xfrm>
            <a:off x="5406057" y="3803150"/>
            <a:ext cx="77688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人才与培训</a:t>
            </a:r>
            <a:endParaRPr sz="1350" b="0" kern="1200">
              <a:latin typeface="Arial"/>
              <a:ea typeface="Arial"/>
              <a:cs typeface="Arial"/>
            </a:endParaRPr>
          </a:p>
        </p:txBody>
      </p:sp>
      <p:pic>
        <p:nvPicPr>
          <p:cNvPr id="665" name="图片 523"/>
          <p:cNvPicPr>
            <a:picLocks noChangeAspect="1"/>
          </p:cNvPicPr>
          <p:nvPr/>
        </p:nvPicPr>
        <p:blipFill>
          <a:blip r:embed="rId30"/>
          <a:stretch/>
        </p:blipFill>
        <p:spPr>
          <a:xfrm>
            <a:off x="5213880" y="4489283"/>
            <a:ext cx="1764000" cy="628560"/>
          </a:xfrm>
          <a:prstGeom prst="rect">
            <a:avLst/>
          </a:prstGeom>
          <a:ln w="0">
            <a:noFill/>
          </a:ln>
        </p:spPr>
      </p:pic>
      <p:sp>
        <p:nvSpPr>
          <p:cNvPr id="525" name="tb_26">
            <a:extLst>
              <a:ext uri="{FF2B5EF4-FFF2-40B4-BE49-F238E27FC236}">
                <a16:creationId xmlns:a16="http://schemas.microsoft.com/office/drawing/2014/main" id="{06428F61-4FB9-FA19-AEE7-5B8BF4FE7BE8}"/>
              </a:ext>
            </a:extLst>
          </p:cNvPr>
          <p:cNvSpPr>
            <a:spLocks noGrp="1"/>
          </p:cNvSpPr>
          <p:nvPr/>
        </p:nvSpPr>
        <p:spPr>
          <a:xfrm>
            <a:off x="53377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原来</a:t>
            </a:r>
            <a:endParaRPr sz="900" b="0" kern="1200">
              <a:latin typeface="Arial"/>
              <a:ea typeface="Arial"/>
              <a:cs typeface="Arial"/>
            </a:endParaRPr>
          </a:p>
        </p:txBody>
      </p:sp>
      <p:sp>
        <p:nvSpPr>
          <p:cNvPr id="526" name="tb_27">
            <a:extLst>
              <a:ext uri="{FF2B5EF4-FFF2-40B4-BE49-F238E27FC236}">
                <a16:creationId xmlns:a16="http://schemas.microsoft.com/office/drawing/2014/main" id="{C705D510-8956-A620-C6AB-8BD142EEE31D}"/>
              </a:ext>
            </a:extLst>
          </p:cNvPr>
          <p:cNvSpPr>
            <a:spLocks noGrp="1"/>
          </p:cNvSpPr>
          <p:nvPr/>
        </p:nvSpPr>
        <p:spPr>
          <a:xfrm>
            <a:off x="53377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简历与课件量大</a:t>
            </a:r>
            <a:endParaRPr sz="1050" b="0" kern="1200">
              <a:latin typeface="Arial"/>
              <a:ea typeface="Arial"/>
              <a:cs typeface="Arial"/>
            </a:endParaRPr>
          </a:p>
        </p:txBody>
      </p:sp>
      <p:pic>
        <p:nvPicPr>
          <p:cNvPr id="668" name="图片 526"/>
          <p:cNvPicPr>
            <a:picLocks noChangeAspect="1"/>
          </p:cNvPicPr>
          <p:nvPr/>
        </p:nvPicPr>
        <p:blipFill>
          <a:blip r:embed="rId24"/>
          <a:stretch/>
        </p:blipFill>
        <p:spPr>
          <a:xfrm>
            <a:off x="6000480" y="5232323"/>
            <a:ext cx="190440" cy="190440"/>
          </a:xfrm>
          <a:prstGeom prst="rect">
            <a:avLst/>
          </a:prstGeom>
          <a:ln w="0">
            <a:noFill/>
          </a:ln>
        </p:spPr>
      </p:pic>
      <p:pic>
        <p:nvPicPr>
          <p:cNvPr id="669" name="图片 527"/>
          <p:cNvPicPr>
            <a:picLocks noChangeAspect="1"/>
          </p:cNvPicPr>
          <p:nvPr/>
        </p:nvPicPr>
        <p:blipFill>
          <a:blip r:embed="rId31"/>
          <a:stretch/>
        </p:blipFill>
        <p:spPr>
          <a:xfrm>
            <a:off x="5185440" y="5508443"/>
            <a:ext cx="1820880" cy="952200"/>
          </a:xfrm>
          <a:prstGeom prst="rect">
            <a:avLst/>
          </a:prstGeom>
          <a:ln w="0">
            <a:noFill/>
          </a:ln>
        </p:spPr>
      </p:pic>
      <p:sp>
        <p:nvSpPr>
          <p:cNvPr id="529" name="tb_28">
            <a:extLst>
              <a:ext uri="{FF2B5EF4-FFF2-40B4-BE49-F238E27FC236}">
                <a16:creationId xmlns:a16="http://schemas.microsoft.com/office/drawing/2014/main" id="{C671AA5D-3D1F-D6F6-84E8-40225F0D764C}"/>
              </a:ext>
            </a:extLst>
          </p:cNvPr>
          <p:cNvSpPr>
            <a:spLocks noGrp="1"/>
          </p:cNvSpPr>
          <p:nvPr/>
        </p:nvSpPr>
        <p:spPr>
          <a:xfrm>
            <a:off x="53377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现在</a:t>
            </a:r>
            <a:endParaRPr sz="900" b="0" kern="1200">
              <a:latin typeface="Arial"/>
              <a:ea typeface="Arial"/>
              <a:cs typeface="Arial"/>
            </a:endParaRPr>
          </a:p>
        </p:txBody>
      </p:sp>
      <p:sp>
        <p:nvSpPr>
          <p:cNvPr id="530" name="tb_29">
            <a:extLst>
              <a:ext uri="{FF2B5EF4-FFF2-40B4-BE49-F238E27FC236}">
                <a16:creationId xmlns:a16="http://schemas.microsoft.com/office/drawing/2014/main" id="{9CD91605-7E9E-94BD-CF35-B30DC383EC77}"/>
              </a:ext>
            </a:extLst>
          </p:cNvPr>
          <p:cNvSpPr>
            <a:spLocks noGrp="1"/>
          </p:cNvSpPr>
          <p:nvPr/>
        </p:nvSpPr>
        <p:spPr>
          <a:xfrm>
            <a:off x="53377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筛选简历、生成课件与报告</a:t>
            </a:r>
            <a:endParaRPr sz="1200" b="0" kern="1200">
              <a:latin typeface="Arial"/>
              <a:ea typeface="Arial"/>
              <a:cs typeface="Arial"/>
            </a:endParaRPr>
          </a:p>
        </p:txBody>
      </p:sp>
      <p:pic>
        <p:nvPicPr>
          <p:cNvPr id="672" name="图片 530"/>
          <p:cNvPicPr>
            <a:picLocks noChangeAspect="1"/>
          </p:cNvPicPr>
          <p:nvPr/>
        </p:nvPicPr>
        <p:blipFill>
          <a:blip r:embed="rId32"/>
          <a:stretch/>
        </p:blipFill>
        <p:spPr>
          <a:xfrm>
            <a:off x="7330320" y="3113003"/>
            <a:ext cx="2163960" cy="3752640"/>
          </a:xfrm>
          <a:prstGeom prst="rect">
            <a:avLst/>
          </a:prstGeom>
          <a:ln w="0">
            <a:noFill/>
          </a:ln>
        </p:spPr>
      </p:pic>
      <p:pic>
        <p:nvPicPr>
          <p:cNvPr id="673" name="图片 531"/>
          <p:cNvPicPr>
            <a:picLocks noChangeAspect="1"/>
          </p:cNvPicPr>
          <p:nvPr/>
        </p:nvPicPr>
        <p:blipFill>
          <a:blip r:embed="rId33"/>
          <a:stretch/>
        </p:blipFill>
        <p:spPr>
          <a:xfrm>
            <a:off x="8875440" y="3150803"/>
            <a:ext cx="609480" cy="609480"/>
          </a:xfrm>
          <a:prstGeom prst="rect">
            <a:avLst/>
          </a:prstGeom>
          <a:ln w="0">
            <a:noFill/>
          </a:ln>
        </p:spPr>
      </p:pic>
      <p:sp>
        <p:nvSpPr>
          <p:cNvPr id="533" name="tb_30">
            <a:extLst>
              <a:ext uri="{FF2B5EF4-FFF2-40B4-BE49-F238E27FC236}">
                <a16:creationId xmlns:a16="http://schemas.microsoft.com/office/drawing/2014/main" id="{3B21C786-482B-6F61-BBB1-CD2140C31B68}"/>
              </a:ext>
            </a:extLst>
          </p:cNvPr>
          <p:cNvSpPr>
            <a:spLocks noGrp="1"/>
          </p:cNvSpPr>
          <p:nvPr/>
        </p:nvSpPr>
        <p:spPr>
          <a:xfrm>
            <a:off x="7530480" y="3360683"/>
            <a:ext cx="69696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6EFF"/>
                </a:solidFill>
                <a:latin typeface="TencentSans"/>
                <a:ea typeface="TencentSans"/>
                <a:cs typeface="TencentSans"/>
              </a:rPr>
              <a:t>财务/行政</a:t>
            </a:r>
            <a:endParaRPr sz="1800" b="0" kern="1200">
              <a:latin typeface="Arial"/>
              <a:ea typeface="Arial"/>
              <a:cs typeface="Arial"/>
            </a:endParaRPr>
          </a:p>
        </p:txBody>
      </p:sp>
      <p:pic>
        <p:nvPicPr>
          <p:cNvPr id="675" name="图片 533"/>
          <p:cNvPicPr>
            <a:picLocks noChangeAspect="1"/>
          </p:cNvPicPr>
          <p:nvPr/>
        </p:nvPicPr>
        <p:blipFill>
          <a:blip r:embed="rId34"/>
          <a:stretch/>
        </p:blipFill>
        <p:spPr>
          <a:xfrm>
            <a:off x="8951400" y="3341603"/>
            <a:ext cx="342720" cy="342720"/>
          </a:xfrm>
          <a:prstGeom prst="rect">
            <a:avLst/>
          </a:prstGeom>
          <a:ln w="0">
            <a:noFill/>
          </a:ln>
        </p:spPr>
      </p:pic>
      <p:pic>
        <p:nvPicPr>
          <p:cNvPr id="676" name="图片 534"/>
          <p:cNvPicPr>
            <a:picLocks noChangeAspect="1"/>
          </p:cNvPicPr>
          <p:nvPr/>
        </p:nvPicPr>
        <p:blipFill>
          <a:blip r:embed="rId35"/>
          <a:stretch/>
        </p:blipFill>
        <p:spPr>
          <a:xfrm>
            <a:off x="7501680" y="3903563"/>
            <a:ext cx="133200" cy="133200"/>
          </a:xfrm>
          <a:prstGeom prst="rect">
            <a:avLst/>
          </a:prstGeom>
          <a:ln w="0">
            <a:noFill/>
          </a:ln>
        </p:spPr>
      </p:pic>
      <p:sp>
        <p:nvSpPr>
          <p:cNvPr id="536" name="tb_31">
            <a:extLst>
              <a:ext uri="{FF2B5EF4-FFF2-40B4-BE49-F238E27FC236}">
                <a16:creationId xmlns:a16="http://schemas.microsoft.com/office/drawing/2014/main" id="{6633652D-363A-13BB-440C-A06438FB22DA}"/>
              </a:ext>
            </a:extLst>
          </p:cNvPr>
          <p:cNvSpPr>
            <a:spLocks noGrp="1"/>
          </p:cNvSpPr>
          <p:nvPr/>
        </p:nvSpPr>
        <p:spPr>
          <a:xfrm>
            <a:off x="7722657" y="3803150"/>
            <a:ext cx="102852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数据整理</a:t>
            </a:r>
            <a:endParaRPr sz="1350" b="0" kern="1200">
              <a:latin typeface="Arial"/>
              <a:ea typeface="Arial"/>
              <a:cs typeface="Arial"/>
            </a:endParaRPr>
          </a:p>
        </p:txBody>
      </p:sp>
      <p:pic>
        <p:nvPicPr>
          <p:cNvPr id="678" name="图片 536"/>
          <p:cNvPicPr>
            <a:picLocks noChangeAspect="1"/>
          </p:cNvPicPr>
          <p:nvPr/>
        </p:nvPicPr>
        <p:blipFill>
          <a:blip r:embed="rId36"/>
          <a:stretch/>
        </p:blipFill>
        <p:spPr>
          <a:xfrm>
            <a:off x="7530480" y="4489283"/>
            <a:ext cx="1764000" cy="628560"/>
          </a:xfrm>
          <a:prstGeom prst="rect">
            <a:avLst/>
          </a:prstGeom>
          <a:ln w="0">
            <a:noFill/>
          </a:ln>
        </p:spPr>
      </p:pic>
      <p:sp>
        <p:nvSpPr>
          <p:cNvPr id="538" name="tb_32">
            <a:extLst>
              <a:ext uri="{FF2B5EF4-FFF2-40B4-BE49-F238E27FC236}">
                <a16:creationId xmlns:a16="http://schemas.microsoft.com/office/drawing/2014/main" id="{F3534602-84C4-4D22-257E-731418EEC49B}"/>
              </a:ext>
            </a:extLst>
          </p:cNvPr>
          <p:cNvSpPr>
            <a:spLocks noGrp="1"/>
          </p:cNvSpPr>
          <p:nvPr/>
        </p:nvSpPr>
        <p:spPr>
          <a:xfrm>
            <a:off x="76543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原来</a:t>
            </a:r>
            <a:endParaRPr sz="900" b="0" kern="1200">
              <a:latin typeface="Arial"/>
              <a:ea typeface="Arial"/>
              <a:cs typeface="Arial"/>
            </a:endParaRPr>
          </a:p>
        </p:txBody>
      </p:sp>
      <p:sp>
        <p:nvSpPr>
          <p:cNvPr id="539" name="tb_33">
            <a:extLst>
              <a:ext uri="{FF2B5EF4-FFF2-40B4-BE49-F238E27FC236}">
                <a16:creationId xmlns:a16="http://schemas.microsoft.com/office/drawing/2014/main" id="{A36BAF91-87C1-C4F7-FDFA-C4ADBEF8AB7E}"/>
              </a:ext>
            </a:extLst>
          </p:cNvPr>
          <p:cNvSpPr>
            <a:spLocks noGrp="1"/>
          </p:cNvSpPr>
          <p:nvPr/>
        </p:nvSpPr>
        <p:spPr>
          <a:xfrm>
            <a:off x="76543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报表、预算、纪要重复</a:t>
            </a:r>
            <a:endParaRPr sz="1050" b="0" kern="1200">
              <a:latin typeface="Arial"/>
              <a:ea typeface="Arial"/>
              <a:cs typeface="Arial"/>
            </a:endParaRPr>
          </a:p>
        </p:txBody>
      </p:sp>
      <p:pic>
        <p:nvPicPr>
          <p:cNvPr id="681" name="图片 539"/>
          <p:cNvPicPr>
            <a:picLocks noChangeAspect="1"/>
          </p:cNvPicPr>
          <p:nvPr/>
        </p:nvPicPr>
        <p:blipFill>
          <a:blip r:embed="rId24"/>
          <a:stretch/>
        </p:blipFill>
        <p:spPr>
          <a:xfrm>
            <a:off x="8317080" y="5232323"/>
            <a:ext cx="190440" cy="190440"/>
          </a:xfrm>
          <a:prstGeom prst="rect">
            <a:avLst/>
          </a:prstGeom>
          <a:ln w="0">
            <a:noFill/>
          </a:ln>
        </p:spPr>
      </p:pic>
      <p:pic>
        <p:nvPicPr>
          <p:cNvPr id="682" name="图片 540"/>
          <p:cNvPicPr>
            <a:picLocks noChangeAspect="1"/>
          </p:cNvPicPr>
          <p:nvPr/>
        </p:nvPicPr>
        <p:blipFill>
          <a:blip r:embed="rId37"/>
          <a:stretch/>
        </p:blipFill>
        <p:spPr>
          <a:xfrm>
            <a:off x="7501680" y="5508443"/>
            <a:ext cx="1820880" cy="952200"/>
          </a:xfrm>
          <a:prstGeom prst="rect">
            <a:avLst/>
          </a:prstGeom>
          <a:ln w="0">
            <a:noFill/>
          </a:ln>
        </p:spPr>
      </p:pic>
      <p:sp>
        <p:nvSpPr>
          <p:cNvPr id="542" name="tb_34">
            <a:extLst>
              <a:ext uri="{FF2B5EF4-FFF2-40B4-BE49-F238E27FC236}">
                <a16:creationId xmlns:a16="http://schemas.microsoft.com/office/drawing/2014/main" id="{D601E89D-E970-78D8-06AB-CFA618575882}"/>
              </a:ext>
            </a:extLst>
          </p:cNvPr>
          <p:cNvSpPr>
            <a:spLocks noGrp="1"/>
          </p:cNvSpPr>
          <p:nvPr/>
        </p:nvSpPr>
        <p:spPr>
          <a:xfrm>
            <a:off x="76543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现在</a:t>
            </a:r>
            <a:endParaRPr sz="900" b="0" kern="1200">
              <a:latin typeface="Arial"/>
              <a:ea typeface="Arial"/>
              <a:cs typeface="Arial"/>
            </a:endParaRPr>
          </a:p>
        </p:txBody>
      </p:sp>
      <p:sp>
        <p:nvSpPr>
          <p:cNvPr id="543" name="tb_35">
            <a:extLst>
              <a:ext uri="{FF2B5EF4-FFF2-40B4-BE49-F238E27FC236}">
                <a16:creationId xmlns:a16="http://schemas.microsoft.com/office/drawing/2014/main" id="{4737357A-C44A-B755-4113-858938F96963}"/>
              </a:ext>
            </a:extLst>
          </p:cNvPr>
          <p:cNvSpPr>
            <a:spLocks noGrp="1"/>
          </p:cNvSpPr>
          <p:nvPr/>
        </p:nvSpPr>
        <p:spPr>
          <a:xfrm>
            <a:off x="76543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汇总数据并生成结构化结果</a:t>
            </a:r>
            <a:endParaRPr sz="1200" b="0" kern="1200">
              <a:latin typeface="Arial"/>
              <a:ea typeface="Arial"/>
              <a:cs typeface="Arial"/>
            </a:endParaRPr>
          </a:p>
        </p:txBody>
      </p:sp>
      <p:pic>
        <p:nvPicPr>
          <p:cNvPr id="685" name="图片 543"/>
          <p:cNvPicPr>
            <a:picLocks noChangeAspect="1"/>
          </p:cNvPicPr>
          <p:nvPr/>
        </p:nvPicPr>
        <p:blipFill>
          <a:blip r:embed="rId38"/>
          <a:stretch/>
        </p:blipFill>
        <p:spPr>
          <a:xfrm>
            <a:off x="9646920" y="3113003"/>
            <a:ext cx="2163960" cy="3752640"/>
          </a:xfrm>
          <a:prstGeom prst="rect">
            <a:avLst/>
          </a:prstGeom>
          <a:ln w="0">
            <a:noFill/>
          </a:ln>
        </p:spPr>
      </p:pic>
      <p:pic>
        <p:nvPicPr>
          <p:cNvPr id="686" name="图片 544"/>
          <p:cNvPicPr>
            <a:picLocks noChangeAspect="1"/>
          </p:cNvPicPr>
          <p:nvPr/>
        </p:nvPicPr>
        <p:blipFill>
          <a:blip r:embed="rId39"/>
          <a:stretch/>
        </p:blipFill>
        <p:spPr>
          <a:xfrm>
            <a:off x="11191680" y="3150803"/>
            <a:ext cx="609480" cy="609480"/>
          </a:xfrm>
          <a:prstGeom prst="rect">
            <a:avLst/>
          </a:prstGeom>
          <a:ln w="0">
            <a:noFill/>
          </a:ln>
        </p:spPr>
      </p:pic>
      <p:sp>
        <p:nvSpPr>
          <p:cNvPr id="546" name="tb_36">
            <a:extLst>
              <a:ext uri="{FF2B5EF4-FFF2-40B4-BE49-F238E27FC236}">
                <a16:creationId xmlns:a16="http://schemas.microsoft.com/office/drawing/2014/main" id="{01875102-4B7E-603D-99A0-847AE17565AD}"/>
              </a:ext>
            </a:extLst>
          </p:cNvPr>
          <p:cNvSpPr>
            <a:spLocks noGrp="1"/>
          </p:cNvSpPr>
          <p:nvPr/>
        </p:nvSpPr>
        <p:spPr>
          <a:xfrm>
            <a:off x="9846720" y="3360683"/>
            <a:ext cx="65124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52D9"/>
                </a:solidFill>
                <a:latin typeface="TencentSans"/>
                <a:ea typeface="TencentSans"/>
                <a:cs typeface="TencentSans"/>
              </a:rPr>
              <a:t>管理</a:t>
            </a:r>
            <a:endParaRPr sz="1800" b="0" kern="1200">
              <a:latin typeface="Arial"/>
              <a:ea typeface="Arial"/>
              <a:cs typeface="Arial"/>
            </a:endParaRPr>
          </a:p>
        </p:txBody>
      </p:sp>
      <p:pic>
        <p:nvPicPr>
          <p:cNvPr id="688" name="图片 546"/>
          <p:cNvPicPr>
            <a:picLocks noChangeAspect="1"/>
          </p:cNvPicPr>
          <p:nvPr/>
        </p:nvPicPr>
        <p:blipFill>
          <a:blip r:embed="rId40"/>
          <a:stretch/>
        </p:blipFill>
        <p:spPr>
          <a:xfrm>
            <a:off x="11268000" y="3341603"/>
            <a:ext cx="342720" cy="342720"/>
          </a:xfrm>
          <a:prstGeom prst="rect">
            <a:avLst/>
          </a:prstGeom>
          <a:ln w="0">
            <a:noFill/>
          </a:ln>
        </p:spPr>
      </p:pic>
      <p:pic>
        <p:nvPicPr>
          <p:cNvPr id="689" name="图片 547"/>
          <p:cNvPicPr>
            <a:picLocks noChangeAspect="1"/>
          </p:cNvPicPr>
          <p:nvPr/>
        </p:nvPicPr>
        <p:blipFill>
          <a:blip r:embed="rId17"/>
          <a:stretch/>
        </p:blipFill>
        <p:spPr>
          <a:xfrm>
            <a:off x="9818280" y="3903563"/>
            <a:ext cx="133200" cy="133200"/>
          </a:xfrm>
          <a:prstGeom prst="rect">
            <a:avLst/>
          </a:prstGeom>
          <a:ln w="0">
            <a:noFill/>
          </a:ln>
        </p:spPr>
      </p:pic>
      <p:sp>
        <p:nvSpPr>
          <p:cNvPr id="549" name="tb_37">
            <a:extLst>
              <a:ext uri="{FF2B5EF4-FFF2-40B4-BE49-F238E27FC236}">
                <a16:creationId xmlns:a16="http://schemas.microsoft.com/office/drawing/2014/main" id="{CDFB4765-6EF0-D6D5-9C49-8380469CFC07}"/>
              </a:ext>
            </a:extLst>
          </p:cNvPr>
          <p:cNvSpPr>
            <a:spLocks noGrp="1"/>
          </p:cNvSpPr>
          <p:nvPr/>
        </p:nvSpPr>
        <p:spPr>
          <a:xfrm>
            <a:off x="1003925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决策支持</a:t>
            </a:r>
            <a:endParaRPr sz="1350" b="0" kern="1200">
              <a:latin typeface="Arial"/>
              <a:ea typeface="Arial"/>
              <a:cs typeface="Arial"/>
            </a:endParaRPr>
          </a:p>
        </p:txBody>
      </p:sp>
      <p:pic>
        <p:nvPicPr>
          <p:cNvPr id="691" name="图片 549"/>
          <p:cNvPicPr>
            <a:picLocks noChangeAspect="1"/>
          </p:cNvPicPr>
          <p:nvPr/>
        </p:nvPicPr>
        <p:blipFill>
          <a:blip r:embed="rId41"/>
          <a:stretch/>
        </p:blipFill>
        <p:spPr>
          <a:xfrm>
            <a:off x="9846720" y="4456261"/>
            <a:ext cx="1764000" cy="628560"/>
          </a:xfrm>
          <a:prstGeom prst="rect">
            <a:avLst/>
          </a:prstGeom>
          <a:ln w="0">
            <a:noFill/>
          </a:ln>
        </p:spPr>
      </p:pic>
      <p:sp>
        <p:nvSpPr>
          <p:cNvPr id="551" name="tb_38">
            <a:extLst>
              <a:ext uri="{FF2B5EF4-FFF2-40B4-BE49-F238E27FC236}">
                <a16:creationId xmlns:a16="http://schemas.microsoft.com/office/drawing/2014/main" id="{C36D0B7D-57EE-C684-E509-0700F274F3EF}"/>
              </a:ext>
            </a:extLst>
          </p:cNvPr>
          <p:cNvSpPr>
            <a:spLocks noGrp="1"/>
          </p:cNvSpPr>
          <p:nvPr/>
        </p:nvSpPr>
        <p:spPr>
          <a:xfrm>
            <a:off x="9970560" y="4580101"/>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原来</a:t>
            </a:r>
            <a:endParaRPr sz="900" b="0" kern="1200">
              <a:latin typeface="Arial"/>
              <a:ea typeface="Arial"/>
              <a:cs typeface="Arial"/>
            </a:endParaRPr>
          </a:p>
        </p:txBody>
      </p:sp>
      <p:sp>
        <p:nvSpPr>
          <p:cNvPr id="552" name="tb_39">
            <a:extLst>
              <a:ext uri="{FF2B5EF4-FFF2-40B4-BE49-F238E27FC236}">
                <a16:creationId xmlns:a16="http://schemas.microsoft.com/office/drawing/2014/main" id="{827E610F-7A19-F9C4-A59E-60B75C0EBF57}"/>
              </a:ext>
            </a:extLst>
          </p:cNvPr>
          <p:cNvSpPr>
            <a:spLocks noGrp="1"/>
          </p:cNvSpPr>
          <p:nvPr/>
        </p:nvSpPr>
        <p:spPr>
          <a:xfrm>
            <a:off x="9970560" y="4770541"/>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信息汇总慢</a:t>
            </a:r>
            <a:endParaRPr sz="1050" b="0" kern="1200">
              <a:latin typeface="Arial"/>
              <a:ea typeface="Arial"/>
              <a:cs typeface="Arial"/>
            </a:endParaRPr>
          </a:p>
        </p:txBody>
      </p:sp>
      <p:pic>
        <p:nvPicPr>
          <p:cNvPr id="694" name="图片 552"/>
          <p:cNvPicPr>
            <a:picLocks noChangeAspect="1"/>
          </p:cNvPicPr>
          <p:nvPr/>
        </p:nvPicPr>
        <p:blipFill>
          <a:blip r:embed="rId42"/>
          <a:stretch/>
        </p:blipFill>
        <p:spPr>
          <a:xfrm>
            <a:off x="10633680" y="5199301"/>
            <a:ext cx="190440" cy="190440"/>
          </a:xfrm>
          <a:prstGeom prst="rect">
            <a:avLst/>
          </a:prstGeom>
          <a:ln w="0">
            <a:noFill/>
          </a:ln>
        </p:spPr>
      </p:pic>
      <p:pic>
        <p:nvPicPr>
          <p:cNvPr id="695" name="图片 553"/>
          <p:cNvPicPr>
            <a:picLocks noChangeAspect="1"/>
          </p:cNvPicPr>
          <p:nvPr/>
        </p:nvPicPr>
        <p:blipFill>
          <a:blip r:embed="rId43"/>
          <a:stretch/>
        </p:blipFill>
        <p:spPr>
          <a:xfrm>
            <a:off x="9818280" y="5475420"/>
            <a:ext cx="1820880" cy="985223"/>
          </a:xfrm>
          <a:prstGeom prst="rect">
            <a:avLst/>
          </a:prstGeom>
          <a:ln w="0">
            <a:noFill/>
          </a:ln>
        </p:spPr>
      </p:pic>
      <p:sp>
        <p:nvSpPr>
          <p:cNvPr id="555" name="tb_40">
            <a:extLst>
              <a:ext uri="{FF2B5EF4-FFF2-40B4-BE49-F238E27FC236}">
                <a16:creationId xmlns:a16="http://schemas.microsoft.com/office/drawing/2014/main" id="{97650ED8-BF2A-3FDD-5FFD-581A572D00A0}"/>
              </a:ext>
            </a:extLst>
          </p:cNvPr>
          <p:cNvSpPr>
            <a:spLocks noGrp="1"/>
          </p:cNvSpPr>
          <p:nvPr/>
        </p:nvSpPr>
        <p:spPr>
          <a:xfrm>
            <a:off x="9970560" y="5628061"/>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现在</a:t>
            </a:r>
            <a:endParaRPr sz="900" b="0" kern="1200">
              <a:latin typeface="Arial"/>
              <a:ea typeface="Arial"/>
              <a:cs typeface="Arial"/>
            </a:endParaRPr>
          </a:p>
        </p:txBody>
      </p:sp>
      <p:sp>
        <p:nvSpPr>
          <p:cNvPr id="556" name="tb_41">
            <a:extLst>
              <a:ext uri="{FF2B5EF4-FFF2-40B4-BE49-F238E27FC236}">
                <a16:creationId xmlns:a16="http://schemas.microsoft.com/office/drawing/2014/main" id="{B7B914C0-D030-66E8-8F00-B5B8321A6754}"/>
              </a:ext>
            </a:extLst>
          </p:cNvPr>
          <p:cNvSpPr>
            <a:spLocks noGrp="1"/>
          </p:cNvSpPr>
          <p:nvPr/>
        </p:nvSpPr>
        <p:spPr>
          <a:xfrm>
            <a:off x="9970560" y="5892071"/>
            <a:ext cx="1819440" cy="264600"/>
          </a:xfrm>
          <a:prstGeom prst="rect">
            <a:avLst/>
          </a:prstGeom>
          <a:noFill/>
          <a:ln w="0">
            <a:noFill/>
          </a:ln>
        </p:spPr>
        <p:txBody>
          <a:bodyPr lIns="0" tIns="0" rIns="0" bIns="0" anchor="ctr">
            <a:noAutofit/>
          </a:bodyPr>
          <a:lstStyle/>
          <a:p>
            <a:pPr algn="l" defTabSz="914400">
              <a:lnSpc>
                <a:spcPts val="1800"/>
              </a:lnSpc>
              <a:buNone/>
            </a:pPr>
            <a:r>
              <a:rPr sz="1200">
                <a:solidFill>
                  <a:srgbClr val="0052D9"/>
                </a:solidFill>
                <a:latin typeface="TencentSans"/>
                <a:ea typeface="TencentSans"/>
                <a:cs typeface="TencentSans"/>
              </a:rPr>
              <a:t>形成趋势分析与决策摘要</a:t>
            </a:r>
            <a:endParaRPr sz="1200" kern="1200">
              <a:solidFill>
                <a:srgbClr val="0052D9"/>
              </a:solidFill>
              <a:latin typeface="TencentSans"/>
              <a:ea typeface="TencentSans"/>
              <a:cs typeface="TencentSans"/>
            </a:endParaRPr>
          </a:p>
        </p:txBody>
      </p:sp>
      <p:pic>
        <p:nvPicPr>
          <p:cNvPr id="698" name="图片 2"/>
          <p:cNvPicPr>
            <a:picLocks noChangeAspect="1"/>
          </p:cNvPicPr>
          <p:nvPr/>
        </p:nvPicPr>
        <p:blipFill>
          <a:blip r:embed="rId3"/>
          <a:stretch/>
        </p:blipFill>
        <p:spPr>
          <a:xfrm>
            <a:off x="1751237" y="3763513"/>
            <a:ext cx="753594" cy="330264"/>
          </a:xfrm>
          <a:prstGeom prst="rect">
            <a:avLst/>
          </a:prstGeom>
          <a:ln w="0">
            <a:noFill/>
          </a:ln>
        </p:spPr>
      </p:pic>
      <p:pic>
        <p:nvPicPr>
          <p:cNvPr id="699" name="图片 3"/>
          <p:cNvPicPr>
            <a:picLocks noChangeAspect="1"/>
          </p:cNvPicPr>
          <p:nvPr/>
        </p:nvPicPr>
        <p:blipFill>
          <a:blip r:embed="rId44">
            <a:duotone>
              <a:schemeClr val="accent1">
                <a:shade val="45000"/>
                <a:satMod val="135000"/>
              </a:schemeClr>
              <a:prstClr val="white"/>
            </a:duotone>
          </a:blip>
          <a:stretch/>
        </p:blipFill>
        <p:spPr>
          <a:xfrm>
            <a:off x="1876140" y="3847791"/>
            <a:ext cx="159617" cy="158740"/>
          </a:xfrm>
          <a:prstGeom prst="rect">
            <a:avLst/>
          </a:prstGeom>
          <a:ln w="0">
            <a:noFill/>
          </a:ln>
        </p:spPr>
      </p:pic>
      <p:sp>
        <p:nvSpPr>
          <p:cNvPr id="5" name="tb_2">
            <a:hlinkClick r:id="rId5"/>
            <a:extLst>
              <a:ext uri="{FF2B5EF4-FFF2-40B4-BE49-F238E27FC236}">
                <a16:creationId xmlns:a16="http://schemas.microsoft.com/office/drawing/2014/main" id="{0E3B7674-6977-7204-1F14-AEBAF9473F14}"/>
              </a:ext>
            </a:extLst>
          </p:cNvPr>
          <p:cNvSpPr>
            <a:spLocks noGrp="1"/>
          </p:cNvSpPr>
          <p:nvPr/>
        </p:nvSpPr>
        <p:spPr>
          <a:xfrm>
            <a:off x="2020045" y="3772163"/>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5"/>
              </a:rPr>
              <a:t>示例</a:t>
            </a:r>
            <a:endParaRPr sz="1100" u="none">
              <a:solidFill>
                <a:srgbClr val="000000"/>
              </a:solidFill>
              <a:latin typeface="TencentSans W7"/>
              <a:ea typeface="TencentSans W7"/>
              <a:cs typeface="TencentSans W7"/>
            </a:endParaRPr>
          </a:p>
        </p:txBody>
      </p:sp>
      <p:pic>
        <p:nvPicPr>
          <p:cNvPr id="701" name="图片 9"/>
          <p:cNvPicPr>
            <a:picLocks noChangeAspect="1"/>
          </p:cNvPicPr>
          <p:nvPr/>
        </p:nvPicPr>
        <p:blipFill>
          <a:blip r:embed="rId3"/>
          <a:stretch/>
        </p:blipFill>
        <p:spPr>
          <a:xfrm>
            <a:off x="4064526" y="3789657"/>
            <a:ext cx="753594" cy="330264"/>
          </a:xfrm>
          <a:prstGeom prst="rect">
            <a:avLst/>
          </a:prstGeom>
          <a:ln w="0">
            <a:noFill/>
          </a:ln>
        </p:spPr>
      </p:pic>
      <p:pic>
        <p:nvPicPr>
          <p:cNvPr id="702" name="图片 10"/>
          <p:cNvPicPr>
            <a:picLocks noChangeAspect="1"/>
          </p:cNvPicPr>
          <p:nvPr/>
        </p:nvPicPr>
        <p:blipFill>
          <a:blip r:embed="rId44">
            <a:duotone>
              <a:schemeClr val="accent1">
                <a:shade val="45000"/>
                <a:satMod val="135000"/>
              </a:schemeClr>
              <a:prstClr val="white"/>
            </a:duotone>
          </a:blip>
          <a:stretch/>
        </p:blipFill>
        <p:spPr>
          <a:xfrm>
            <a:off x="4189429" y="3873935"/>
            <a:ext cx="159617" cy="158740"/>
          </a:xfrm>
          <a:prstGeom prst="rect">
            <a:avLst/>
          </a:prstGeom>
          <a:ln w="0">
            <a:noFill/>
          </a:ln>
        </p:spPr>
      </p:pic>
      <p:sp>
        <p:nvSpPr>
          <p:cNvPr id="12" name="tb_2">
            <a:hlinkClick r:id="rId5"/>
            <a:extLst>
              <a:ext uri="{FF2B5EF4-FFF2-40B4-BE49-F238E27FC236}">
                <a16:creationId xmlns:a16="http://schemas.microsoft.com/office/drawing/2014/main" id="{D318913A-DD4D-120D-FBFA-93D1431340D9}"/>
              </a:ext>
            </a:extLst>
          </p:cNvPr>
          <p:cNvSpPr>
            <a:spLocks noGrp="1"/>
          </p:cNvSpPr>
          <p:nvPr/>
        </p:nvSpPr>
        <p:spPr>
          <a:xfrm>
            <a:off x="4333334" y="3798307"/>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6"/>
              </a:rPr>
              <a:t>示例</a:t>
            </a:r>
            <a:endParaRPr sz="1100" u="none">
              <a:solidFill>
                <a:srgbClr val="000000"/>
              </a:solidFill>
              <a:latin typeface="TencentSans W7"/>
              <a:ea typeface="TencentSans W7"/>
              <a:cs typeface="TencentSans W7"/>
            </a:endParaRPr>
          </a:p>
        </p:txBody>
      </p:sp>
      <p:pic>
        <p:nvPicPr>
          <p:cNvPr id="704" name="图片 12"/>
          <p:cNvPicPr>
            <a:picLocks noChangeAspect="1"/>
          </p:cNvPicPr>
          <p:nvPr/>
        </p:nvPicPr>
        <p:blipFill>
          <a:blip r:embed="rId3"/>
          <a:stretch/>
        </p:blipFill>
        <p:spPr>
          <a:xfrm>
            <a:off x="6378881" y="3772940"/>
            <a:ext cx="753594" cy="330264"/>
          </a:xfrm>
          <a:prstGeom prst="rect">
            <a:avLst/>
          </a:prstGeom>
          <a:ln w="0">
            <a:noFill/>
          </a:ln>
        </p:spPr>
      </p:pic>
      <p:pic>
        <p:nvPicPr>
          <p:cNvPr id="705" name="图片 13"/>
          <p:cNvPicPr>
            <a:picLocks noChangeAspect="1"/>
          </p:cNvPicPr>
          <p:nvPr/>
        </p:nvPicPr>
        <p:blipFill>
          <a:blip r:embed="rId44">
            <a:duotone>
              <a:schemeClr val="accent1">
                <a:shade val="45000"/>
                <a:satMod val="135000"/>
              </a:schemeClr>
              <a:prstClr val="white"/>
            </a:duotone>
          </a:blip>
          <a:stretch/>
        </p:blipFill>
        <p:spPr>
          <a:xfrm>
            <a:off x="6503784" y="3857218"/>
            <a:ext cx="159617" cy="158740"/>
          </a:xfrm>
          <a:prstGeom prst="rect">
            <a:avLst/>
          </a:prstGeom>
          <a:ln w="0">
            <a:noFill/>
          </a:ln>
        </p:spPr>
      </p:pic>
      <p:sp>
        <p:nvSpPr>
          <p:cNvPr id="15" name="tb_2">
            <a:hlinkClick r:id="rId5"/>
            <a:extLst>
              <a:ext uri="{FF2B5EF4-FFF2-40B4-BE49-F238E27FC236}">
                <a16:creationId xmlns:a16="http://schemas.microsoft.com/office/drawing/2014/main" id="{4205DC42-F563-437F-9F9C-836961F2FD33}"/>
              </a:ext>
            </a:extLst>
          </p:cNvPr>
          <p:cNvSpPr>
            <a:spLocks noGrp="1"/>
          </p:cNvSpPr>
          <p:nvPr/>
        </p:nvSpPr>
        <p:spPr>
          <a:xfrm>
            <a:off x="6647689" y="3781590"/>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7"/>
              </a:rPr>
              <a:t>示例</a:t>
            </a:r>
            <a:endParaRPr sz="1100" u="none">
              <a:solidFill>
                <a:srgbClr val="000000"/>
              </a:solidFill>
              <a:latin typeface="TencentSans W7"/>
              <a:ea typeface="TencentSans W7"/>
              <a:cs typeface="TencentSans W7"/>
            </a:endParaRPr>
          </a:p>
        </p:txBody>
      </p:sp>
      <p:pic>
        <p:nvPicPr>
          <p:cNvPr id="707" name="图片 15"/>
          <p:cNvPicPr>
            <a:picLocks noChangeAspect="1"/>
          </p:cNvPicPr>
          <p:nvPr/>
        </p:nvPicPr>
        <p:blipFill>
          <a:blip r:embed="rId3"/>
          <a:stretch/>
        </p:blipFill>
        <p:spPr>
          <a:xfrm>
            <a:off x="8709284" y="3763513"/>
            <a:ext cx="753594" cy="330264"/>
          </a:xfrm>
          <a:prstGeom prst="rect">
            <a:avLst/>
          </a:prstGeom>
          <a:ln w="0">
            <a:noFill/>
          </a:ln>
        </p:spPr>
      </p:pic>
      <p:pic>
        <p:nvPicPr>
          <p:cNvPr id="708" name="图片 16"/>
          <p:cNvPicPr>
            <a:picLocks noChangeAspect="1"/>
          </p:cNvPicPr>
          <p:nvPr/>
        </p:nvPicPr>
        <p:blipFill>
          <a:blip r:embed="rId44">
            <a:duotone>
              <a:schemeClr val="accent1">
                <a:shade val="45000"/>
                <a:satMod val="135000"/>
              </a:schemeClr>
              <a:prstClr val="white"/>
            </a:duotone>
          </a:blip>
          <a:stretch/>
        </p:blipFill>
        <p:spPr>
          <a:xfrm>
            <a:off x="8834187" y="3847791"/>
            <a:ext cx="159617" cy="158740"/>
          </a:xfrm>
          <a:prstGeom prst="rect">
            <a:avLst/>
          </a:prstGeom>
          <a:ln w="0">
            <a:noFill/>
          </a:ln>
        </p:spPr>
      </p:pic>
      <p:sp>
        <p:nvSpPr>
          <p:cNvPr id="18" name="tb_2">
            <a:hlinkClick r:id="rId5"/>
            <a:extLst>
              <a:ext uri="{FF2B5EF4-FFF2-40B4-BE49-F238E27FC236}">
                <a16:creationId xmlns:a16="http://schemas.microsoft.com/office/drawing/2014/main" id="{27A48EF7-C184-C84A-F43D-87A0D1243F46}"/>
              </a:ext>
            </a:extLst>
          </p:cNvPr>
          <p:cNvSpPr>
            <a:spLocks noGrp="1"/>
          </p:cNvSpPr>
          <p:nvPr/>
        </p:nvSpPr>
        <p:spPr>
          <a:xfrm>
            <a:off x="8978092" y="3772163"/>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8"/>
              </a:rPr>
              <a:t>示例</a:t>
            </a:r>
            <a:endParaRPr sz="1100" u="none">
              <a:solidFill>
                <a:srgbClr val="000000"/>
              </a:solidFill>
              <a:latin typeface="TencentSans W7"/>
              <a:ea typeface="TencentSans W7"/>
              <a:cs typeface="TencentSans W7"/>
            </a:endParaRPr>
          </a:p>
        </p:txBody>
      </p:sp>
      <p:pic>
        <p:nvPicPr>
          <p:cNvPr id="710" name="图片 18"/>
          <p:cNvPicPr>
            <a:picLocks noChangeAspect="1"/>
          </p:cNvPicPr>
          <p:nvPr/>
        </p:nvPicPr>
        <p:blipFill>
          <a:blip r:embed="rId3"/>
          <a:stretch/>
        </p:blipFill>
        <p:spPr>
          <a:xfrm>
            <a:off x="11011721" y="3765151"/>
            <a:ext cx="753594" cy="330264"/>
          </a:xfrm>
          <a:prstGeom prst="rect">
            <a:avLst/>
          </a:prstGeom>
          <a:ln w="0">
            <a:noFill/>
          </a:ln>
        </p:spPr>
      </p:pic>
      <p:pic>
        <p:nvPicPr>
          <p:cNvPr id="711" name="图片 19"/>
          <p:cNvPicPr>
            <a:picLocks noChangeAspect="1"/>
          </p:cNvPicPr>
          <p:nvPr/>
        </p:nvPicPr>
        <p:blipFill>
          <a:blip r:embed="rId44">
            <a:duotone>
              <a:schemeClr val="accent1">
                <a:shade val="45000"/>
                <a:satMod val="135000"/>
              </a:schemeClr>
              <a:prstClr val="white"/>
            </a:duotone>
          </a:blip>
          <a:stretch/>
        </p:blipFill>
        <p:spPr>
          <a:xfrm>
            <a:off x="11136624" y="3849429"/>
            <a:ext cx="159617" cy="158740"/>
          </a:xfrm>
          <a:prstGeom prst="rect">
            <a:avLst/>
          </a:prstGeom>
          <a:ln w="0">
            <a:noFill/>
          </a:ln>
        </p:spPr>
      </p:pic>
      <p:sp>
        <p:nvSpPr>
          <p:cNvPr id="21" name="tb_2">
            <a:hlinkClick r:id="rId5"/>
            <a:extLst>
              <a:ext uri="{FF2B5EF4-FFF2-40B4-BE49-F238E27FC236}">
                <a16:creationId xmlns:a16="http://schemas.microsoft.com/office/drawing/2014/main" id="{5D44396A-7D89-562F-41E5-92F5300C2936}"/>
              </a:ext>
            </a:extLst>
          </p:cNvPr>
          <p:cNvSpPr>
            <a:spLocks noGrp="1"/>
          </p:cNvSpPr>
          <p:nvPr/>
        </p:nvSpPr>
        <p:spPr>
          <a:xfrm>
            <a:off x="11280529" y="3773801"/>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9"/>
              </a:rPr>
              <a:t>示例</a:t>
            </a:r>
            <a:endParaRPr sz="1100" u="none">
              <a:solidFill>
                <a:srgbClr val="000000"/>
              </a:solidFill>
              <a:latin typeface="TencentSans W7"/>
              <a:ea typeface="TencentSans W7"/>
              <a:cs typeface="TencentSans W7"/>
            </a:endParaRPr>
          </a:p>
        </p:txBody>
      </p:sp>
    </p:spTree>
    <p:extLst>
      <p:ext uri="{BB962C8B-B14F-4D97-AF65-F5344CB8AC3E}">
        <p14:creationId xmlns:p14="http://schemas.microsoft.com/office/powerpoint/2010/main" val="2263805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标题文本">
            <a:extLst>
              <a:ext uri="{FF2B5EF4-FFF2-40B4-BE49-F238E27FC236}">
                <a16:creationId xmlns:a16="http://schemas.microsoft.com/office/drawing/2014/main" id="{7FFFC232-1C38-735B-FEDC-A37B5F46AC28}"/>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个人版 vs 企业版</a:t>
            </a:r>
          </a:p>
        </p:txBody>
      </p:sp>
      <p:sp>
        <p:nvSpPr>
          <p:cNvPr id="137" name="tb_1">
            <a:extLst>
              <a:ext uri="{FF2B5EF4-FFF2-40B4-BE49-F238E27FC236}">
                <a16:creationId xmlns:a16="http://schemas.microsoft.com/office/drawing/2014/main" id="{5BDC2EFA-9076-CE44-DE43-A29432915EEC}"/>
              </a:ext>
            </a:extLst>
          </p:cNvPr>
          <p:cNvSpPr>
            <a:spLocks noGrp="1"/>
          </p:cNvSpPr>
          <p:nvPr/>
        </p:nvSpPr>
        <p:spPr>
          <a:xfrm>
            <a:off x="5300372" y="364076"/>
            <a:ext cx="2048282" cy="302400"/>
          </a:xfrm>
          <a:prstGeom prst="rect">
            <a:avLst/>
          </a:prstGeom>
          <a:noFill/>
          <a:ln w="0">
            <a:noFill/>
          </a:ln>
        </p:spPr>
        <p:txBody>
          <a:bodyPr lIns="0" tIns="0" rIns="0" bIns="0" anchor="ctr">
            <a:noAutofit/>
          </a:bodyPr>
          <a:lstStyle/>
          <a:p>
            <a:pPr algn="l" defTabSz="914400">
              <a:lnSpc>
                <a:spcPts val="2098"/>
              </a:lnSpc>
              <a:buNone/>
            </a:pPr>
            <a:r>
              <a:rPr sz="1350" b="0">
                <a:solidFill>
                  <a:srgbClr val="64748B"/>
                </a:solidFill>
                <a:latin typeface="TencentSans W3"/>
                <a:ea typeface="TencentSans W3"/>
                <a:cs typeface="TencentSans W3"/>
              </a:rPr>
              <a:t>服务对象完全不同</a:t>
            </a:r>
            <a:endParaRPr sz="1350" b="0" kern="1200">
              <a:solidFill>
                <a:srgbClr val="64748B"/>
              </a:solidFill>
              <a:latin typeface="TencentSans W3"/>
              <a:ea typeface="TencentSans W3"/>
              <a:cs typeface="TencentSans W3"/>
            </a:endParaRPr>
          </a:p>
        </p:txBody>
      </p:sp>
      <p:sp>
        <p:nvSpPr>
          <p:cNvPr id="26" name="圆角矩形 25">
            <a:extLst>
              <a:ext uri="{FF2B5EF4-FFF2-40B4-BE49-F238E27FC236}">
                <a16:creationId xmlns:a16="http://schemas.microsoft.com/office/drawing/2014/main" id="{0BB1F63B-BBF5-BDD8-CCE4-F043A559E61A}"/>
              </a:ext>
            </a:extLst>
          </p:cNvPr>
          <p:cNvSpPr>
            <a:spLocks noGrp="1"/>
          </p:cNvSpPr>
          <p:nvPr/>
        </p:nvSpPr>
        <p:spPr>
          <a:xfrm>
            <a:off x="6655672" y="1995245"/>
            <a:ext cx="2398122" cy="75155"/>
          </a:xfrm>
          <a:prstGeom prst="roundRect">
            <a:avLst/>
          </a:prstGeom>
          <a:solidFill>
            <a:srgbClr val="0052D9">
              <a:alpha val="100000"/>
            </a:srgbClr>
          </a:solidFill>
          <a:ln w="0">
            <a:noFill/>
          </a:ln>
        </p:spPr>
        <p:txBody>
          <a:bodyPr anchor="ctr"/>
          <a:lstStyle/>
          <a:p>
            <a:pPr algn="ctr">
              <a:buNone/>
            </a:pPr>
            <a:endParaRPr sz="999"/>
          </a:p>
        </p:txBody>
      </p:sp>
      <p:sp>
        <p:nvSpPr>
          <p:cNvPr id="27" name="圆角矩形 26">
            <a:extLst>
              <a:ext uri="{FF2B5EF4-FFF2-40B4-BE49-F238E27FC236}">
                <a16:creationId xmlns:a16="http://schemas.microsoft.com/office/drawing/2014/main" id="{663248AC-6120-E811-0C15-25CAB4A436F2}"/>
              </a:ext>
            </a:extLst>
          </p:cNvPr>
          <p:cNvSpPr>
            <a:spLocks noGrp="1"/>
          </p:cNvSpPr>
          <p:nvPr/>
        </p:nvSpPr>
        <p:spPr>
          <a:xfrm>
            <a:off x="9309097" y="1995246"/>
            <a:ext cx="2398122" cy="75153"/>
          </a:xfrm>
          <a:prstGeom prst="roundRect">
            <a:avLst/>
          </a:prstGeom>
          <a:solidFill>
            <a:srgbClr val="0052D9">
              <a:alpha val="100000"/>
            </a:srgbClr>
          </a:solidFill>
          <a:ln w="0">
            <a:noFill/>
          </a:ln>
        </p:spPr>
        <p:txBody>
          <a:bodyPr anchor="ctr"/>
          <a:lstStyle/>
          <a:p>
            <a:pPr algn="ctr">
              <a:buNone/>
            </a:pPr>
            <a:endParaRPr sz="999"/>
          </a:p>
        </p:txBody>
      </p:sp>
      <p:sp>
        <p:nvSpPr>
          <p:cNvPr id="28" name="Text 1">
            <a:extLst>
              <a:ext uri="{FF2B5EF4-FFF2-40B4-BE49-F238E27FC236}">
                <a16:creationId xmlns:a16="http://schemas.microsoft.com/office/drawing/2014/main" id="{8B7CB86F-5F38-FFE1-E0A4-2B8177BF1D82}"/>
              </a:ext>
            </a:extLst>
          </p:cNvPr>
          <p:cNvSpPr>
            <a:spLocks noGrp="1"/>
          </p:cNvSpPr>
          <p:nvPr/>
        </p:nvSpPr>
        <p:spPr>
          <a:xfrm>
            <a:off x="6655672" y="1551718"/>
            <a:ext cx="2398108" cy="367958"/>
          </a:xfrm>
          <a:prstGeom prst="rect">
            <a:avLst/>
          </a:prstGeom>
          <a:noFill/>
        </p:spPr>
        <p:txBody>
          <a:bodyPr wrap="none" lIns="0" tIns="0" rIns="0" bIns="0" anchor="ctr"/>
          <a:lstStyle/>
          <a:p>
            <a:r>
              <a:rPr sz="1798">
                <a:solidFill>
                  <a:srgbClr val="0060F0">
                    <a:alpha val="100000"/>
                  </a:srgbClr>
                </a:solidFill>
                <a:latin typeface="TencentSans W7"/>
                <a:ea typeface="TencentSans W7"/>
                <a:cs typeface="TencentSans W7"/>
              </a:rPr>
              <a:t>个人版</a:t>
            </a:r>
            <a:endParaRPr sz="999"/>
          </a:p>
        </p:txBody>
      </p:sp>
      <p:sp>
        <p:nvSpPr>
          <p:cNvPr id="29" name="椭圆 28">
            <a:extLst>
              <a:ext uri="{FF2B5EF4-FFF2-40B4-BE49-F238E27FC236}">
                <a16:creationId xmlns:a16="http://schemas.microsoft.com/office/drawing/2014/main" id="{254F0274-F099-C461-0F34-384A382172E3}"/>
              </a:ext>
            </a:extLst>
          </p:cNvPr>
          <p:cNvSpPr>
            <a:spLocks noGrp="1"/>
          </p:cNvSpPr>
          <p:nvPr/>
        </p:nvSpPr>
        <p:spPr>
          <a:xfrm>
            <a:off x="9154311" y="1995245"/>
            <a:ext cx="65761" cy="75156"/>
          </a:xfrm>
          <a:prstGeom prst="ellipse">
            <a:avLst/>
          </a:prstGeom>
          <a:solidFill>
            <a:srgbClr val="0052D9">
              <a:alpha val="100000"/>
            </a:srgbClr>
          </a:solidFill>
          <a:ln w="12700">
            <a:solidFill>
              <a:srgbClr val="5C5C5C">
                <a:alpha val="100000"/>
              </a:srgbClr>
            </a:solidFill>
            <a:prstDash val="solid"/>
          </a:ln>
        </p:spPr>
        <p:txBody>
          <a:bodyPr anchor="ctr"/>
          <a:lstStyle/>
          <a:p>
            <a:pPr algn="ctr">
              <a:buNone/>
            </a:pPr>
            <a:endParaRPr sz="999"/>
          </a:p>
        </p:txBody>
      </p:sp>
      <p:sp>
        <p:nvSpPr>
          <p:cNvPr id="30" name="Text 1">
            <a:extLst>
              <a:ext uri="{FF2B5EF4-FFF2-40B4-BE49-F238E27FC236}">
                <a16:creationId xmlns:a16="http://schemas.microsoft.com/office/drawing/2014/main" id="{F58B9AD8-B335-3D81-FA4C-3E48093AD9C9}"/>
              </a:ext>
            </a:extLst>
          </p:cNvPr>
          <p:cNvSpPr>
            <a:spLocks noGrp="1"/>
          </p:cNvSpPr>
          <p:nvPr/>
        </p:nvSpPr>
        <p:spPr>
          <a:xfrm>
            <a:off x="9187191" y="1551718"/>
            <a:ext cx="2398108" cy="367958"/>
          </a:xfrm>
          <a:prstGeom prst="rect">
            <a:avLst/>
          </a:prstGeom>
          <a:noFill/>
        </p:spPr>
        <p:txBody>
          <a:bodyPr wrap="none" lIns="0" tIns="0" rIns="0" bIns="0" anchor="ctr"/>
          <a:lstStyle/>
          <a:p>
            <a:r>
              <a:rPr sz="1798">
                <a:solidFill>
                  <a:srgbClr val="0060F0">
                    <a:alpha val="100000"/>
                  </a:srgbClr>
                </a:solidFill>
                <a:latin typeface="TencentSans W7"/>
                <a:ea typeface="TencentSans W7"/>
                <a:cs typeface="TencentSans W7"/>
              </a:rPr>
              <a:t>企业版</a:t>
            </a:r>
            <a:endParaRPr sz="999"/>
          </a:p>
        </p:txBody>
      </p:sp>
      <p:sp>
        <p:nvSpPr>
          <p:cNvPr id="31" name="Shape 8">
            <a:extLst>
              <a:ext uri="{FF2B5EF4-FFF2-40B4-BE49-F238E27FC236}">
                <a16:creationId xmlns:a16="http://schemas.microsoft.com/office/drawing/2014/main" id="{5ED399D2-087A-F3EC-AF33-F6E9A03F0AA2}"/>
              </a:ext>
            </a:extLst>
          </p:cNvPr>
          <p:cNvSpPr>
            <a:spLocks noGrp="1"/>
          </p:cNvSpPr>
          <p:nvPr/>
        </p:nvSpPr>
        <p:spPr>
          <a:xfrm>
            <a:off x="6655672" y="2228801"/>
            <a:ext cx="2398122" cy="3215568"/>
          </a:xfrm>
          <a:prstGeom prst="roundRect">
            <a:avLst>
              <a:gd name="adj" fmla="val 5319"/>
            </a:avLst>
          </a:prstGeom>
          <a:solidFill>
            <a:srgbClr val="FFFFFF">
              <a:alpha val="5000"/>
            </a:srgbClr>
          </a:solidFill>
          <a:ln w="9525">
            <a:solidFill>
              <a:srgbClr val="00D4FF"/>
            </a:solidFill>
            <a:prstDash val="solid"/>
          </a:ln>
        </p:spPr>
        <p:txBody>
          <a:bodyPr/>
          <a:lstStyle/>
          <a:p>
            <a:endParaRPr sz="1440"/>
          </a:p>
        </p:txBody>
      </p:sp>
      <p:sp>
        <p:nvSpPr>
          <p:cNvPr id="32" name="Shape 8">
            <a:extLst>
              <a:ext uri="{FF2B5EF4-FFF2-40B4-BE49-F238E27FC236}">
                <a16:creationId xmlns:a16="http://schemas.microsoft.com/office/drawing/2014/main" id="{36D3D498-85C9-1C7B-C6E9-74D81C5410C8}"/>
              </a:ext>
            </a:extLst>
          </p:cNvPr>
          <p:cNvSpPr>
            <a:spLocks noGrp="1"/>
          </p:cNvSpPr>
          <p:nvPr/>
        </p:nvSpPr>
        <p:spPr>
          <a:xfrm>
            <a:off x="9309097" y="2228800"/>
            <a:ext cx="2398122" cy="3215568"/>
          </a:xfrm>
          <a:prstGeom prst="roundRect">
            <a:avLst>
              <a:gd name="adj" fmla="val 5319"/>
            </a:avLst>
          </a:prstGeom>
          <a:solidFill>
            <a:srgbClr val="FFFFFF">
              <a:alpha val="5000"/>
            </a:srgbClr>
          </a:solidFill>
          <a:ln w="9525">
            <a:solidFill>
              <a:srgbClr val="00D4FF"/>
            </a:solidFill>
            <a:prstDash val="solid"/>
          </a:ln>
        </p:spPr>
        <p:txBody>
          <a:bodyPr/>
          <a:lstStyle/>
          <a:p>
            <a:endParaRPr sz="1440"/>
          </a:p>
        </p:txBody>
      </p:sp>
      <p:sp>
        <p:nvSpPr>
          <p:cNvPr id="33" name="圆角矩形 32">
            <a:extLst>
              <a:ext uri="{FF2B5EF4-FFF2-40B4-BE49-F238E27FC236}">
                <a16:creationId xmlns:a16="http://schemas.microsoft.com/office/drawing/2014/main" id="{9946DEEB-6D14-F3A7-2614-D57835AB8ABF}"/>
              </a:ext>
            </a:extLst>
          </p:cNvPr>
          <p:cNvSpPr>
            <a:spLocks noGrp="1"/>
          </p:cNvSpPr>
          <p:nvPr/>
        </p:nvSpPr>
        <p:spPr>
          <a:xfrm>
            <a:off x="7032707" y="2408931"/>
            <a:ext cx="1644040" cy="271226"/>
          </a:xfrm>
          <a:prstGeom prst="roundRect">
            <a:avLst/>
          </a:prstGeom>
          <a:solidFill>
            <a:srgbClr val="0052D9">
              <a:alpha val="72000"/>
            </a:srgbClr>
          </a:solidFill>
          <a:ln w="0">
            <a:noFill/>
          </a:ln>
        </p:spPr>
        <p:txBody>
          <a:bodyPr anchor="ctr"/>
          <a:lstStyle/>
          <a:p>
            <a:pPr algn="ctr">
              <a:buNone/>
            </a:pPr>
            <a:r>
              <a:rPr sz="1066">
                <a:solidFill>
                  <a:srgbClr val="FFFFFF">
                    <a:alpha val="100000"/>
                  </a:srgbClr>
                </a:solidFill>
                <a:latin typeface="TencentSans W7"/>
                <a:ea typeface="TencentSans W7"/>
                <a:cs typeface="TencentSans W7"/>
              </a:rPr>
              <a:t>AI 桌面办公</a:t>
            </a:r>
            <a:endParaRPr sz="999"/>
          </a:p>
        </p:txBody>
      </p:sp>
      <p:sp>
        <p:nvSpPr>
          <p:cNvPr id="34" name="圆角矩形 33">
            <a:extLst>
              <a:ext uri="{FF2B5EF4-FFF2-40B4-BE49-F238E27FC236}">
                <a16:creationId xmlns:a16="http://schemas.microsoft.com/office/drawing/2014/main" id="{74D2F955-07ED-7E04-6717-CA5010BB54E6}"/>
              </a:ext>
            </a:extLst>
          </p:cNvPr>
          <p:cNvSpPr>
            <a:spLocks noGrp="1"/>
          </p:cNvSpPr>
          <p:nvPr/>
        </p:nvSpPr>
        <p:spPr>
          <a:xfrm>
            <a:off x="7032707" y="2747978"/>
            <a:ext cx="1644040" cy="271226"/>
          </a:xfrm>
          <a:prstGeom prst="roundRect">
            <a:avLst/>
          </a:prstGeom>
          <a:solidFill>
            <a:srgbClr val="0052D9">
              <a:alpha val="72000"/>
            </a:srgbClr>
          </a:solidFill>
          <a:ln w="0">
            <a:noFill/>
          </a:ln>
        </p:spPr>
        <p:txBody>
          <a:bodyPr anchor="ctr"/>
          <a:lstStyle/>
          <a:p>
            <a:pPr algn="ctr">
              <a:buNone/>
            </a:pPr>
            <a:r>
              <a:rPr sz="1066">
                <a:solidFill>
                  <a:srgbClr val="FFFFFF">
                    <a:alpha val="100000"/>
                  </a:srgbClr>
                </a:solidFill>
                <a:latin typeface="TencentSans W7"/>
                <a:ea typeface="TencentSans W7"/>
                <a:cs typeface="TencentSans W7"/>
              </a:rPr>
              <a:t>快速上手</a:t>
            </a:r>
            <a:endParaRPr sz="999"/>
          </a:p>
        </p:txBody>
      </p:sp>
      <p:sp>
        <p:nvSpPr>
          <p:cNvPr id="35" name="文本框 34">
            <a:extLst>
              <a:ext uri="{FF2B5EF4-FFF2-40B4-BE49-F238E27FC236}">
                <a16:creationId xmlns:a16="http://schemas.microsoft.com/office/drawing/2014/main" id="{43DC989B-E24C-CAD9-A169-FB38FF5A879E}"/>
              </a:ext>
            </a:extLst>
          </p:cNvPr>
          <p:cNvSpPr>
            <a:spLocks noGrp="1"/>
          </p:cNvSpPr>
          <p:nvPr/>
        </p:nvSpPr>
        <p:spPr>
          <a:xfrm>
            <a:off x="6719141" y="4200894"/>
            <a:ext cx="2334638" cy="802014"/>
          </a:xfrm>
          <a:prstGeom prst="rect">
            <a:avLst/>
          </a:prstGeom>
          <a:ln w="12700">
            <a:prstDash val="solid"/>
          </a:ln>
        </p:spPr>
        <p:txBody>
          <a:bodyPr>
            <a:spAutoFit/>
          </a:bodyPr>
          <a:lstStyle/>
          <a:p>
            <a:pPr marL="190310" indent="-190310" algn="l">
              <a:lnSpc>
                <a:spcPct val="150000"/>
              </a:lnSpc>
              <a:buFont typeface="Arial"/>
              <a:buChar char="•"/>
            </a:pPr>
            <a:r>
              <a:rPr sz="1066">
                <a:latin typeface="TencentSans W3"/>
                <a:ea typeface="TencentSans W3"/>
                <a:cs typeface="TencentSans W3"/>
              </a:rPr>
              <a:t>快速使用 · 自由管理</a:t>
            </a:r>
            <a:endParaRPr sz="999"/>
          </a:p>
          <a:p>
            <a:pPr marL="190310" indent="-190310" algn="l">
              <a:lnSpc>
                <a:spcPct val="150000"/>
              </a:lnSpc>
              <a:buFont typeface="Arial"/>
              <a:buChar char="•"/>
            </a:pPr>
            <a:r>
              <a:rPr sz="1066">
                <a:latin typeface="TencentSans W3"/>
                <a:ea typeface="TencentSans W3"/>
                <a:cs typeface="TencentSans W3"/>
              </a:rPr>
              <a:t>经验与资产主要留在个人</a:t>
            </a:r>
            <a:endParaRPr sz="999"/>
          </a:p>
        </p:txBody>
      </p:sp>
      <p:sp>
        <p:nvSpPr>
          <p:cNvPr id="36" name="圆角矩形 35">
            <a:extLst>
              <a:ext uri="{FF2B5EF4-FFF2-40B4-BE49-F238E27FC236}">
                <a16:creationId xmlns:a16="http://schemas.microsoft.com/office/drawing/2014/main" id="{B50B4C46-B6D2-5CA7-4171-FE66F50D9D98}"/>
              </a:ext>
            </a:extLst>
          </p:cNvPr>
          <p:cNvSpPr>
            <a:spLocks noGrp="1"/>
          </p:cNvSpPr>
          <p:nvPr/>
        </p:nvSpPr>
        <p:spPr>
          <a:xfrm>
            <a:off x="7032707" y="3087024"/>
            <a:ext cx="1644040" cy="271226"/>
          </a:xfrm>
          <a:prstGeom prst="roundRect">
            <a:avLst/>
          </a:prstGeom>
          <a:solidFill>
            <a:srgbClr val="0052D9">
              <a:alpha val="72000"/>
            </a:srgbClr>
          </a:solidFill>
          <a:ln w="0">
            <a:noFill/>
          </a:ln>
        </p:spPr>
        <p:txBody>
          <a:bodyPr anchor="ctr"/>
          <a:lstStyle/>
          <a:p>
            <a:pPr algn="ctr">
              <a:buNone/>
            </a:pPr>
            <a:r>
              <a:rPr sz="1066">
                <a:solidFill>
                  <a:srgbClr val="FFFFFF">
                    <a:alpha val="100000"/>
                  </a:srgbClr>
                </a:solidFill>
                <a:latin typeface="TencentSans W7"/>
                <a:ea typeface="TencentSans W7"/>
                <a:cs typeface="TencentSans W7"/>
              </a:rPr>
              <a:t>个人助手</a:t>
            </a:r>
            <a:endParaRPr sz="999"/>
          </a:p>
        </p:txBody>
      </p:sp>
      <p:sp>
        <p:nvSpPr>
          <p:cNvPr id="37" name="Text 1">
            <a:extLst>
              <a:ext uri="{FF2B5EF4-FFF2-40B4-BE49-F238E27FC236}">
                <a16:creationId xmlns:a16="http://schemas.microsoft.com/office/drawing/2014/main" id="{D09BB0E1-E831-07B9-8417-FC21F04E34CE}"/>
              </a:ext>
            </a:extLst>
          </p:cNvPr>
          <p:cNvSpPr>
            <a:spLocks noGrp="1"/>
          </p:cNvSpPr>
          <p:nvPr/>
        </p:nvSpPr>
        <p:spPr>
          <a:xfrm>
            <a:off x="6637738" y="3765116"/>
            <a:ext cx="2370558" cy="367958"/>
          </a:xfrm>
          <a:prstGeom prst="rect">
            <a:avLst/>
          </a:prstGeom>
          <a:noFill/>
        </p:spPr>
        <p:txBody>
          <a:bodyPr wrap="none" lIns="0" tIns="0" rIns="0" bIns="0" anchor="ctr"/>
          <a:lstStyle/>
          <a:p>
            <a:r>
              <a:rPr sz="1332">
                <a:solidFill>
                  <a:srgbClr val="0060F0">
                    <a:alpha val="100000"/>
                  </a:srgbClr>
                </a:solidFill>
                <a:latin typeface="TencentSans W7"/>
                <a:ea typeface="TencentSans W7"/>
                <a:cs typeface="TencentSans W7"/>
              </a:rPr>
              <a:t>1 个人更高效</a:t>
            </a:r>
            <a:endParaRPr sz="999"/>
          </a:p>
        </p:txBody>
      </p:sp>
      <p:sp>
        <p:nvSpPr>
          <p:cNvPr id="38" name="圆角矩形 37">
            <a:extLst>
              <a:ext uri="{FF2B5EF4-FFF2-40B4-BE49-F238E27FC236}">
                <a16:creationId xmlns:a16="http://schemas.microsoft.com/office/drawing/2014/main" id="{BB74D36D-D3FA-C58D-B2FF-200D0FF59BBF}"/>
              </a:ext>
            </a:extLst>
          </p:cNvPr>
          <p:cNvSpPr>
            <a:spLocks noGrp="1"/>
          </p:cNvSpPr>
          <p:nvPr/>
        </p:nvSpPr>
        <p:spPr>
          <a:xfrm>
            <a:off x="9686138" y="2408931"/>
            <a:ext cx="1644040" cy="271226"/>
          </a:xfrm>
          <a:prstGeom prst="roundRect">
            <a:avLst/>
          </a:prstGeom>
          <a:solidFill>
            <a:srgbClr val="0052D9">
              <a:alpha val="72000"/>
            </a:srgbClr>
          </a:solidFill>
          <a:ln w="0">
            <a:noFill/>
          </a:ln>
        </p:spPr>
        <p:txBody>
          <a:bodyPr anchor="ctr"/>
          <a:lstStyle/>
          <a:p>
            <a:pPr algn="ctr">
              <a:buNone/>
            </a:pPr>
            <a:r>
              <a:rPr sz="1066">
                <a:solidFill>
                  <a:srgbClr val="FFFFFF">
                    <a:alpha val="100000"/>
                  </a:srgbClr>
                </a:solidFill>
                <a:latin typeface="TencentSans W7"/>
                <a:ea typeface="TencentSans W7"/>
                <a:cs typeface="TencentSans W7"/>
              </a:rPr>
              <a:t>AI 桌面办公</a:t>
            </a:r>
            <a:endParaRPr sz="999"/>
          </a:p>
        </p:txBody>
      </p:sp>
      <p:sp>
        <p:nvSpPr>
          <p:cNvPr id="39" name="圆角矩形 38">
            <a:extLst>
              <a:ext uri="{FF2B5EF4-FFF2-40B4-BE49-F238E27FC236}">
                <a16:creationId xmlns:a16="http://schemas.microsoft.com/office/drawing/2014/main" id="{8E461132-1047-082F-5B7D-C465CA0C5009}"/>
              </a:ext>
            </a:extLst>
          </p:cNvPr>
          <p:cNvSpPr>
            <a:spLocks noGrp="1"/>
          </p:cNvSpPr>
          <p:nvPr/>
        </p:nvSpPr>
        <p:spPr>
          <a:xfrm>
            <a:off x="9686138" y="2747978"/>
            <a:ext cx="1644040" cy="271226"/>
          </a:xfrm>
          <a:prstGeom prst="roundRect">
            <a:avLst/>
          </a:prstGeom>
          <a:solidFill>
            <a:srgbClr val="0052D9">
              <a:alpha val="72000"/>
            </a:srgbClr>
          </a:solidFill>
          <a:ln w="0">
            <a:noFill/>
          </a:ln>
        </p:spPr>
        <p:txBody>
          <a:bodyPr anchor="ctr"/>
          <a:lstStyle/>
          <a:p>
            <a:pPr algn="ctr">
              <a:buNone/>
            </a:pPr>
            <a:r>
              <a:rPr sz="1066">
                <a:solidFill>
                  <a:srgbClr val="FFFFFF">
                    <a:alpha val="100000"/>
                  </a:srgbClr>
                </a:solidFill>
                <a:latin typeface="TencentSans W7"/>
                <a:ea typeface="TencentSans W7"/>
                <a:cs typeface="TencentSans W7"/>
              </a:rPr>
              <a:t>企业知识库</a:t>
            </a:r>
            <a:endParaRPr sz="999"/>
          </a:p>
        </p:txBody>
      </p:sp>
      <p:sp>
        <p:nvSpPr>
          <p:cNvPr id="40" name="圆角矩形 39">
            <a:extLst>
              <a:ext uri="{FF2B5EF4-FFF2-40B4-BE49-F238E27FC236}">
                <a16:creationId xmlns:a16="http://schemas.microsoft.com/office/drawing/2014/main" id="{6593B942-6052-5A4F-D9EA-32AC3C860131}"/>
              </a:ext>
            </a:extLst>
          </p:cNvPr>
          <p:cNvSpPr>
            <a:spLocks noGrp="1"/>
          </p:cNvSpPr>
          <p:nvPr/>
        </p:nvSpPr>
        <p:spPr>
          <a:xfrm>
            <a:off x="9686138" y="3087024"/>
            <a:ext cx="1644040" cy="271226"/>
          </a:xfrm>
          <a:prstGeom prst="roundRect">
            <a:avLst/>
          </a:prstGeom>
          <a:solidFill>
            <a:srgbClr val="0052D9">
              <a:alpha val="72000"/>
            </a:srgbClr>
          </a:solidFill>
          <a:ln w="0">
            <a:noFill/>
          </a:ln>
        </p:spPr>
        <p:txBody>
          <a:bodyPr anchor="ctr"/>
          <a:lstStyle/>
          <a:p>
            <a:pPr algn="ctr">
              <a:buNone/>
            </a:pPr>
            <a:r>
              <a:rPr sz="1066">
                <a:solidFill>
                  <a:srgbClr val="FFFFFF">
                    <a:alpha val="100000"/>
                  </a:srgbClr>
                </a:solidFill>
                <a:latin typeface="TencentSans W7"/>
                <a:ea typeface="TencentSans W7"/>
                <a:cs typeface="TencentSans W7"/>
              </a:rPr>
              <a:t>统一管理</a:t>
            </a:r>
            <a:endParaRPr sz="999"/>
          </a:p>
        </p:txBody>
      </p:sp>
      <p:sp>
        <p:nvSpPr>
          <p:cNvPr id="41" name="圆角矩形 40">
            <a:extLst>
              <a:ext uri="{FF2B5EF4-FFF2-40B4-BE49-F238E27FC236}">
                <a16:creationId xmlns:a16="http://schemas.microsoft.com/office/drawing/2014/main" id="{F68DD1FF-360E-08DE-D92E-8CF97CAE15B2}"/>
              </a:ext>
            </a:extLst>
          </p:cNvPr>
          <p:cNvSpPr>
            <a:spLocks noGrp="1"/>
          </p:cNvSpPr>
          <p:nvPr/>
        </p:nvSpPr>
        <p:spPr>
          <a:xfrm>
            <a:off x="9686138" y="3426070"/>
            <a:ext cx="1644040" cy="271226"/>
          </a:xfrm>
          <a:prstGeom prst="roundRect">
            <a:avLst/>
          </a:prstGeom>
          <a:solidFill>
            <a:srgbClr val="17479E">
              <a:alpha val="100000"/>
            </a:srgbClr>
          </a:solidFill>
          <a:ln w="0">
            <a:noFill/>
          </a:ln>
        </p:spPr>
        <p:txBody>
          <a:bodyPr anchor="ctr"/>
          <a:lstStyle/>
          <a:p>
            <a:pPr algn="ctr">
              <a:buNone/>
            </a:pPr>
            <a:r>
              <a:rPr sz="1066">
                <a:solidFill>
                  <a:srgbClr val="FFFFFF">
                    <a:alpha val="100000"/>
                  </a:srgbClr>
                </a:solidFill>
                <a:latin typeface="TencentSans W7"/>
                <a:ea typeface="TencentSans W7"/>
                <a:cs typeface="TencentSans W7"/>
              </a:rPr>
              <a:t>权限与审计</a:t>
            </a:r>
            <a:endParaRPr sz="999"/>
          </a:p>
        </p:txBody>
      </p:sp>
      <p:sp>
        <p:nvSpPr>
          <p:cNvPr id="42" name="Text 1">
            <a:extLst>
              <a:ext uri="{FF2B5EF4-FFF2-40B4-BE49-F238E27FC236}">
                <a16:creationId xmlns:a16="http://schemas.microsoft.com/office/drawing/2014/main" id="{150DEC0F-D270-2FEA-FBD8-5D3D9CE4FEDC}"/>
              </a:ext>
            </a:extLst>
          </p:cNvPr>
          <p:cNvSpPr>
            <a:spLocks noGrp="1"/>
          </p:cNvSpPr>
          <p:nvPr/>
        </p:nvSpPr>
        <p:spPr>
          <a:xfrm>
            <a:off x="9260006" y="3765116"/>
            <a:ext cx="2370558" cy="367958"/>
          </a:xfrm>
          <a:prstGeom prst="rect">
            <a:avLst/>
          </a:prstGeom>
          <a:noFill/>
        </p:spPr>
        <p:txBody>
          <a:bodyPr wrap="none" lIns="0" tIns="0" rIns="0" bIns="0" anchor="ctr"/>
          <a:lstStyle/>
          <a:p>
            <a:r>
              <a:rPr sz="1332">
                <a:solidFill>
                  <a:srgbClr val="0060F0">
                    <a:alpha val="100000"/>
                  </a:srgbClr>
                </a:solidFill>
                <a:latin typeface="TencentSans W7"/>
                <a:ea typeface="TencentSans W7"/>
                <a:cs typeface="TencentSans W7"/>
              </a:rPr>
              <a:t>1 个团队更可控</a:t>
            </a:r>
            <a:endParaRPr sz="999"/>
          </a:p>
        </p:txBody>
      </p:sp>
      <p:sp>
        <p:nvSpPr>
          <p:cNvPr id="43" name="文本框 42">
            <a:extLst>
              <a:ext uri="{FF2B5EF4-FFF2-40B4-BE49-F238E27FC236}">
                <a16:creationId xmlns:a16="http://schemas.microsoft.com/office/drawing/2014/main" id="{8049327A-73C9-74E3-31A6-265953D583A4}"/>
              </a:ext>
            </a:extLst>
          </p:cNvPr>
          <p:cNvSpPr>
            <a:spLocks noGrp="1"/>
          </p:cNvSpPr>
          <p:nvPr/>
        </p:nvSpPr>
        <p:spPr>
          <a:xfrm>
            <a:off x="9334881" y="4171288"/>
            <a:ext cx="2334638" cy="1048044"/>
          </a:xfrm>
          <a:prstGeom prst="rect">
            <a:avLst/>
          </a:prstGeom>
          <a:ln w="12700">
            <a:prstDash val="solid"/>
          </a:ln>
        </p:spPr>
        <p:txBody>
          <a:bodyPr>
            <a:spAutoFit/>
          </a:bodyPr>
          <a:lstStyle/>
          <a:p>
            <a:pPr marL="190310" indent="-190310" algn="l">
              <a:lnSpc>
                <a:spcPct val="150000"/>
              </a:lnSpc>
              <a:buFont typeface="Arial"/>
              <a:buChar char="•"/>
            </a:pPr>
            <a:r>
              <a:rPr sz="1066">
                <a:latin typeface="TencentSans W3"/>
                <a:ea typeface="TencentSans W3"/>
                <a:cs typeface="TencentSans W3"/>
              </a:rPr>
              <a:t>统一管理 · 团队协同</a:t>
            </a:r>
            <a:endParaRPr sz="999"/>
          </a:p>
          <a:p>
            <a:pPr marL="190310" indent="-190310" algn="l">
              <a:lnSpc>
                <a:spcPct val="150000"/>
              </a:lnSpc>
              <a:buFont typeface="Arial"/>
              <a:buChar char="•"/>
            </a:pPr>
            <a:r>
              <a:rPr sz="1066">
                <a:latin typeface="TencentSans W3"/>
                <a:ea typeface="TencentSans W3"/>
                <a:cs typeface="TencentSans W3"/>
              </a:rPr>
              <a:t>知识、Skill 与流程沉淀到企业</a:t>
            </a:r>
            <a:endParaRPr sz="999"/>
          </a:p>
        </p:txBody>
      </p:sp>
      <p:pic>
        <p:nvPicPr>
          <p:cNvPr id="437" name="图片 170"/>
          <p:cNvPicPr>
            <a:picLocks noChangeAspect="1"/>
          </p:cNvPicPr>
          <p:nvPr/>
        </p:nvPicPr>
        <p:blipFill>
          <a:blip r:embed="rId3"/>
          <a:stretch/>
        </p:blipFill>
        <p:spPr>
          <a:xfrm>
            <a:off x="7719550" y="5880659"/>
            <a:ext cx="3184084" cy="990360"/>
          </a:xfrm>
          <a:prstGeom prst="rect">
            <a:avLst/>
          </a:prstGeom>
          <a:ln w="0">
            <a:noFill/>
          </a:ln>
        </p:spPr>
      </p:pic>
      <p:sp>
        <p:nvSpPr>
          <p:cNvPr id="172" name="tb_14">
            <a:extLst>
              <a:ext uri="{FF2B5EF4-FFF2-40B4-BE49-F238E27FC236}">
                <a16:creationId xmlns:a16="http://schemas.microsoft.com/office/drawing/2014/main" id="{85B3B9EC-7AA6-1B7B-C0DF-39D6CB3DC656}"/>
              </a:ext>
            </a:extLst>
          </p:cNvPr>
          <p:cNvSpPr>
            <a:spLocks noGrp="1"/>
          </p:cNvSpPr>
          <p:nvPr/>
        </p:nvSpPr>
        <p:spPr>
          <a:xfrm>
            <a:off x="8149683" y="6231833"/>
            <a:ext cx="2155377" cy="264600"/>
          </a:xfrm>
          <a:prstGeom prst="rect">
            <a:avLst/>
          </a:prstGeom>
          <a:noFill/>
          <a:ln w="0">
            <a:noFill/>
          </a:ln>
        </p:spPr>
        <p:txBody>
          <a:bodyPr lIns="0" tIns="0" rIns="0" bIns="0" anchor="ctr">
            <a:noAutofit/>
          </a:bodyPr>
          <a:lstStyle/>
          <a:p>
            <a:pPr>
              <a:lnSpc>
                <a:spcPts val="1800"/>
              </a:lnSpc>
              <a:buNone/>
            </a:pPr>
            <a:r>
              <a:rPr sz="1200">
                <a:solidFill>
                  <a:srgbClr val="FFFFFF"/>
                </a:solidFill>
                <a:latin typeface="TencentSans W7"/>
                <a:ea typeface="TencentSans W7"/>
                <a:cs typeface="TencentSans W7"/>
              </a:rPr>
              <a:t>个人版是效率工具，企业版是组织级 AI 生产力基础设施</a:t>
            </a:r>
            <a:endParaRPr sz="1200" u="none">
              <a:latin typeface="TencentSans W7"/>
              <a:ea typeface="TencentSans W7"/>
              <a:cs typeface="TencentSans W7"/>
            </a:endParaRPr>
          </a:p>
        </p:txBody>
      </p:sp>
      <p:pic>
        <p:nvPicPr>
          <p:cNvPr id="439" name="图片 172"/>
          <p:cNvPicPr>
            <a:picLocks noChangeAspect="1"/>
          </p:cNvPicPr>
          <p:nvPr/>
        </p:nvPicPr>
        <p:blipFill>
          <a:blip r:embed="rId4"/>
          <a:stretch/>
        </p:blipFill>
        <p:spPr>
          <a:xfrm>
            <a:off x="10315026" y="6299699"/>
            <a:ext cx="152280" cy="152280"/>
          </a:xfrm>
          <a:prstGeom prst="rect">
            <a:avLst/>
          </a:prstGeom>
          <a:ln w="0">
            <a:noFill/>
          </a:ln>
        </p:spPr>
      </p:pic>
      <p:pic>
        <p:nvPicPr>
          <p:cNvPr id="440" name="图片 221"/>
          <p:cNvPicPr>
            <a:picLocks noChangeAspect="1"/>
          </p:cNvPicPr>
          <p:nvPr/>
        </p:nvPicPr>
        <p:blipFill>
          <a:blip r:embed="rId5"/>
          <a:stretch/>
        </p:blipFill>
        <p:spPr>
          <a:xfrm>
            <a:off x="542511" y="846606"/>
            <a:ext cx="11277360" cy="685800"/>
          </a:xfrm>
          <a:prstGeom prst="rect">
            <a:avLst/>
          </a:prstGeom>
          <a:ln w="0">
            <a:noFill/>
          </a:ln>
        </p:spPr>
      </p:pic>
      <p:sp>
        <p:nvSpPr>
          <p:cNvPr id="223" name="tb_2">
            <a:extLst>
              <a:ext uri="{FF2B5EF4-FFF2-40B4-BE49-F238E27FC236}">
                <a16:creationId xmlns:a16="http://schemas.microsoft.com/office/drawing/2014/main" id="{89458C81-8A43-5D2C-43A9-D9566C24E452}"/>
              </a:ext>
            </a:extLst>
          </p:cNvPr>
          <p:cNvSpPr>
            <a:spLocks noGrp="1"/>
          </p:cNvSpPr>
          <p:nvPr/>
        </p:nvSpPr>
        <p:spPr>
          <a:xfrm>
            <a:off x="771111" y="1051446"/>
            <a:ext cx="5108760" cy="312120"/>
          </a:xfrm>
          <a:prstGeom prst="rect">
            <a:avLst/>
          </a:prstGeom>
          <a:noFill/>
          <a:ln w="0">
            <a:noFill/>
          </a:ln>
        </p:spPr>
        <p:txBody>
          <a:bodyPr lIns="0" tIns="0" rIns="0" bIns="0" anchor="ctr">
            <a:noAutofit/>
          </a:bodyPr>
          <a:lstStyle/>
          <a:p>
            <a:pPr algn="l" defTabSz="914400">
              <a:lnSpc>
                <a:spcPts val="1800"/>
              </a:lnSpc>
              <a:buNone/>
            </a:pPr>
            <a:r>
              <a:rPr sz="1400">
                <a:solidFill>
                  <a:srgbClr val="0052D9"/>
                </a:solidFill>
                <a:latin typeface="TencentSans"/>
                <a:ea typeface="TencentSans"/>
                <a:cs typeface="TencentSans"/>
              </a:rPr>
              <a:t>不是多几个功能，而是服务对象、资产归属与治理方式不同</a:t>
            </a:r>
            <a:endParaRPr sz="1300" b="0" kern="1200">
              <a:latin typeface="Arial"/>
              <a:ea typeface="Arial"/>
              <a:cs typeface="Arial"/>
            </a:endParaRPr>
          </a:p>
        </p:txBody>
      </p:sp>
      <p:pic>
        <p:nvPicPr>
          <p:cNvPr id="442" name="图片 223"/>
          <p:cNvPicPr>
            <a:picLocks noChangeAspect="1"/>
          </p:cNvPicPr>
          <p:nvPr/>
        </p:nvPicPr>
        <p:blipFill>
          <a:blip r:embed="rId6"/>
          <a:stretch/>
        </p:blipFill>
        <p:spPr>
          <a:xfrm>
            <a:off x="5659209" y="1037406"/>
            <a:ext cx="9360" cy="304560"/>
          </a:xfrm>
          <a:prstGeom prst="rect">
            <a:avLst/>
          </a:prstGeom>
          <a:ln w="0">
            <a:noFill/>
          </a:ln>
        </p:spPr>
      </p:pic>
      <p:sp>
        <p:nvSpPr>
          <p:cNvPr id="225" name="tb_3">
            <a:extLst>
              <a:ext uri="{FF2B5EF4-FFF2-40B4-BE49-F238E27FC236}">
                <a16:creationId xmlns:a16="http://schemas.microsoft.com/office/drawing/2014/main" id="{C5128AFF-3EA4-1901-40C5-7B36ADB63C05}"/>
              </a:ext>
            </a:extLst>
          </p:cNvPr>
          <p:cNvSpPr>
            <a:spLocks noGrp="1"/>
          </p:cNvSpPr>
          <p:nvPr/>
        </p:nvSpPr>
        <p:spPr>
          <a:xfrm>
            <a:off x="5941959" y="1051446"/>
            <a:ext cx="5486400" cy="312120"/>
          </a:xfrm>
          <a:prstGeom prst="rect">
            <a:avLst/>
          </a:prstGeom>
          <a:noFill/>
          <a:ln w="0">
            <a:noFill/>
          </a:ln>
        </p:spPr>
        <p:txBody>
          <a:bodyPr lIns="0" tIns="0" rIns="0" bIns="0" anchor="ctr">
            <a:noAutofit/>
          </a:bodyPr>
          <a:lstStyle/>
          <a:p>
            <a:pPr algn="l" defTabSz="914400">
              <a:lnSpc>
                <a:spcPts val="1800"/>
              </a:lnSpc>
              <a:buNone/>
            </a:pPr>
            <a:r>
              <a:rPr sz="1400">
                <a:solidFill>
                  <a:srgbClr val="0052D9"/>
                </a:solidFill>
                <a:latin typeface="TencentSans"/>
                <a:ea typeface="TencentSans"/>
                <a:cs typeface="TencentSans"/>
              </a:rPr>
              <a:t>个人版重自由（服务个人），企业版重管控（服务团队）</a:t>
            </a:r>
            <a:endParaRPr sz="1300" b="0" kern="1200">
              <a:latin typeface="Arial"/>
              <a:ea typeface="Arial"/>
              <a:cs typeface="Arial"/>
            </a:endParaRPr>
          </a:p>
        </p:txBody>
      </p:sp>
      <p:pic>
        <p:nvPicPr>
          <p:cNvPr id="444" name="图片 314"/>
          <p:cNvPicPr>
            <a:picLocks noChangeAspect="1"/>
          </p:cNvPicPr>
          <p:nvPr/>
        </p:nvPicPr>
        <p:blipFill>
          <a:blip r:embed="rId7"/>
          <a:srcRect t="3774"/>
          <a:stretch>
            <a:fillRect/>
          </a:stretch>
        </p:blipFill>
        <p:spPr>
          <a:xfrm>
            <a:off x="727111" y="1740742"/>
            <a:ext cx="2647800" cy="2442561"/>
          </a:xfrm>
          <a:prstGeom prst="rect">
            <a:avLst/>
          </a:prstGeom>
          <a:ln w="0">
            <a:noFill/>
          </a:ln>
        </p:spPr>
      </p:pic>
      <p:pic>
        <p:nvPicPr>
          <p:cNvPr id="445" name="图片 315"/>
          <p:cNvPicPr>
            <a:picLocks noChangeAspect="1"/>
          </p:cNvPicPr>
          <p:nvPr/>
        </p:nvPicPr>
        <p:blipFill>
          <a:blip r:embed="rId8"/>
          <a:stretch/>
        </p:blipFill>
        <p:spPr>
          <a:xfrm>
            <a:off x="1003231" y="1654664"/>
            <a:ext cx="2371680" cy="28440"/>
          </a:xfrm>
          <a:prstGeom prst="rect">
            <a:avLst/>
          </a:prstGeom>
          <a:ln w="0">
            <a:noFill/>
          </a:ln>
        </p:spPr>
      </p:pic>
      <p:sp>
        <p:nvSpPr>
          <p:cNvPr id="317" name="tb_4">
            <a:extLst>
              <a:ext uri="{FF2B5EF4-FFF2-40B4-BE49-F238E27FC236}">
                <a16:creationId xmlns:a16="http://schemas.microsoft.com/office/drawing/2014/main" id="{BA0D49BC-47C0-9D30-A757-F69C7D6078CC}"/>
              </a:ext>
            </a:extLst>
          </p:cNvPr>
          <p:cNvSpPr>
            <a:spLocks noGrp="1"/>
          </p:cNvSpPr>
          <p:nvPr/>
        </p:nvSpPr>
        <p:spPr>
          <a:xfrm>
            <a:off x="2536831" y="1806944"/>
            <a:ext cx="811080" cy="645480"/>
          </a:xfrm>
          <a:prstGeom prst="rect">
            <a:avLst/>
          </a:prstGeom>
          <a:noFill/>
          <a:ln w="0">
            <a:noFill/>
          </a:ln>
        </p:spPr>
        <p:txBody>
          <a:bodyPr lIns="0" tIns="0" rIns="0" bIns="0" anchor="ctr">
            <a:noAutofit/>
          </a:bodyPr>
          <a:lstStyle/>
          <a:p>
            <a:pPr algn="l" defTabSz="914400">
              <a:lnSpc>
                <a:spcPts val="4799"/>
              </a:lnSpc>
              <a:buNone/>
            </a:pPr>
            <a:r>
              <a:rPr sz="4800">
                <a:solidFill>
                  <a:srgbClr val="0052D9">
                    <a:alpha val="4000"/>
                  </a:srgbClr>
                </a:solidFill>
                <a:latin typeface="TencentSans"/>
                <a:ea typeface="TencentSans"/>
                <a:cs typeface="TencentSans"/>
              </a:rPr>
              <a:t>01</a:t>
            </a:r>
            <a:endParaRPr sz="4800" b="0" kern="1200">
              <a:latin typeface="Arial"/>
              <a:ea typeface="Arial"/>
              <a:cs typeface="Arial"/>
            </a:endParaRPr>
          </a:p>
        </p:txBody>
      </p:sp>
      <p:pic>
        <p:nvPicPr>
          <p:cNvPr id="447" name="图片 317"/>
          <p:cNvPicPr>
            <a:picLocks noChangeAspect="1"/>
          </p:cNvPicPr>
          <p:nvPr/>
        </p:nvPicPr>
        <p:blipFill>
          <a:blip r:embed="rId9"/>
          <a:stretch/>
        </p:blipFill>
        <p:spPr>
          <a:xfrm>
            <a:off x="898471" y="1816304"/>
            <a:ext cx="742680" cy="498600"/>
          </a:xfrm>
          <a:prstGeom prst="rect">
            <a:avLst/>
          </a:prstGeom>
          <a:ln w="0">
            <a:noFill/>
          </a:ln>
        </p:spPr>
      </p:pic>
      <p:sp>
        <p:nvSpPr>
          <p:cNvPr id="319" name="tb_5">
            <a:extLst>
              <a:ext uri="{FF2B5EF4-FFF2-40B4-BE49-F238E27FC236}">
                <a16:creationId xmlns:a16="http://schemas.microsoft.com/office/drawing/2014/main" id="{F6092501-C5F6-B45E-6DF0-9B57EA40453D}"/>
              </a:ext>
            </a:extLst>
          </p:cNvPr>
          <p:cNvSpPr>
            <a:spLocks noGrp="1"/>
          </p:cNvSpPr>
          <p:nvPr/>
        </p:nvSpPr>
        <p:spPr>
          <a:xfrm>
            <a:off x="1003231" y="2400944"/>
            <a:ext cx="2526480" cy="350280"/>
          </a:xfrm>
          <a:prstGeom prst="rect">
            <a:avLst/>
          </a:prstGeom>
          <a:noFill/>
          <a:ln w="0">
            <a:noFill/>
          </a:ln>
        </p:spPr>
        <p:txBody>
          <a:bodyPr lIns="0" tIns="0" rIns="0" bIns="0" anchor="ctr">
            <a:noAutofit/>
          </a:bodyPr>
          <a:lstStyle/>
          <a:p>
            <a:pPr algn="l" defTabSz="914400">
              <a:lnSpc>
                <a:spcPts val="2475"/>
              </a:lnSpc>
              <a:buNone/>
            </a:pPr>
            <a:r>
              <a:rPr sz="1650" spc="40">
                <a:solidFill>
                  <a:srgbClr val="404040"/>
                </a:solidFill>
                <a:latin typeface="TencentSans"/>
                <a:ea typeface="TencentSans"/>
                <a:cs typeface="TencentSans"/>
              </a:rPr>
              <a:t>管人</a:t>
            </a:r>
            <a:endParaRPr sz="1650" b="0" kern="1200">
              <a:latin typeface="Arial"/>
              <a:ea typeface="Arial"/>
              <a:cs typeface="Arial"/>
            </a:endParaRPr>
          </a:p>
        </p:txBody>
      </p:sp>
      <p:pic>
        <p:nvPicPr>
          <p:cNvPr id="449" name="图片 319"/>
          <p:cNvPicPr>
            <a:picLocks noChangeAspect="1"/>
          </p:cNvPicPr>
          <p:nvPr/>
        </p:nvPicPr>
        <p:blipFill>
          <a:blip r:embed="rId10"/>
          <a:stretch/>
        </p:blipFill>
        <p:spPr>
          <a:xfrm>
            <a:off x="965071" y="2943824"/>
            <a:ext cx="133200" cy="133200"/>
          </a:xfrm>
          <a:prstGeom prst="rect">
            <a:avLst/>
          </a:prstGeom>
          <a:ln w="0">
            <a:noFill/>
          </a:ln>
        </p:spPr>
      </p:pic>
      <p:sp>
        <p:nvSpPr>
          <p:cNvPr id="321" name="tb_6">
            <a:extLst>
              <a:ext uri="{FF2B5EF4-FFF2-40B4-BE49-F238E27FC236}">
                <a16:creationId xmlns:a16="http://schemas.microsoft.com/office/drawing/2014/main" id="{D58BFF1E-7C6E-6260-D137-E022BF342477}"/>
              </a:ext>
            </a:extLst>
          </p:cNvPr>
          <p:cNvSpPr>
            <a:spLocks noGrp="1"/>
          </p:cNvSpPr>
          <p:nvPr/>
        </p:nvSpPr>
        <p:spPr>
          <a:xfrm>
            <a:off x="1174591" y="2905664"/>
            <a:ext cx="68544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权限管控</a:t>
            </a:r>
            <a:endParaRPr sz="1120" b="0" kern="1200">
              <a:latin typeface="Arial"/>
              <a:ea typeface="Arial"/>
              <a:cs typeface="Arial"/>
            </a:endParaRPr>
          </a:p>
        </p:txBody>
      </p:sp>
      <p:pic>
        <p:nvPicPr>
          <p:cNvPr id="451" name="图片 321"/>
          <p:cNvPicPr>
            <a:picLocks noChangeAspect="1"/>
          </p:cNvPicPr>
          <p:nvPr/>
        </p:nvPicPr>
        <p:blipFill>
          <a:blip r:embed="rId11"/>
          <a:stretch/>
        </p:blipFill>
        <p:spPr>
          <a:xfrm>
            <a:off x="965071" y="3328664"/>
            <a:ext cx="133200" cy="133200"/>
          </a:xfrm>
          <a:prstGeom prst="rect">
            <a:avLst/>
          </a:prstGeom>
          <a:ln w="0">
            <a:noFill/>
          </a:ln>
        </p:spPr>
      </p:pic>
      <p:sp>
        <p:nvSpPr>
          <p:cNvPr id="323" name="tb_7">
            <a:extLst>
              <a:ext uri="{FF2B5EF4-FFF2-40B4-BE49-F238E27FC236}">
                <a16:creationId xmlns:a16="http://schemas.microsoft.com/office/drawing/2014/main" id="{775D2488-F690-4927-BC13-FBD8B97804E0}"/>
              </a:ext>
            </a:extLst>
          </p:cNvPr>
          <p:cNvSpPr>
            <a:spLocks noGrp="1"/>
          </p:cNvSpPr>
          <p:nvPr/>
        </p:nvSpPr>
        <p:spPr>
          <a:xfrm>
            <a:off x="1174591" y="3290504"/>
            <a:ext cx="102852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组织架构同步</a:t>
            </a:r>
            <a:endParaRPr sz="1120" b="0" kern="1200">
              <a:latin typeface="Arial"/>
              <a:ea typeface="Arial"/>
              <a:cs typeface="Arial"/>
            </a:endParaRPr>
          </a:p>
        </p:txBody>
      </p:sp>
      <p:pic>
        <p:nvPicPr>
          <p:cNvPr id="453" name="图片 323"/>
          <p:cNvPicPr>
            <a:picLocks noChangeAspect="1"/>
          </p:cNvPicPr>
          <p:nvPr/>
        </p:nvPicPr>
        <p:blipFill>
          <a:blip r:embed="rId12"/>
          <a:stretch/>
        </p:blipFill>
        <p:spPr>
          <a:xfrm>
            <a:off x="965071" y="3713144"/>
            <a:ext cx="133200" cy="133200"/>
          </a:xfrm>
          <a:prstGeom prst="rect">
            <a:avLst/>
          </a:prstGeom>
          <a:ln w="0">
            <a:noFill/>
          </a:ln>
        </p:spPr>
      </p:pic>
      <p:sp>
        <p:nvSpPr>
          <p:cNvPr id="325" name="tb_8">
            <a:extLst>
              <a:ext uri="{FF2B5EF4-FFF2-40B4-BE49-F238E27FC236}">
                <a16:creationId xmlns:a16="http://schemas.microsoft.com/office/drawing/2014/main" id="{3474CF1D-3AED-92BA-25FA-8DEB0E3B2031}"/>
              </a:ext>
            </a:extLst>
          </p:cNvPr>
          <p:cNvSpPr>
            <a:spLocks noGrp="1"/>
          </p:cNvSpPr>
          <p:nvPr/>
        </p:nvSpPr>
        <p:spPr>
          <a:xfrm>
            <a:off x="1174591" y="3674984"/>
            <a:ext cx="68544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审批机制</a:t>
            </a:r>
            <a:endParaRPr sz="1120" b="0" kern="1200">
              <a:latin typeface="Arial"/>
              <a:ea typeface="Arial"/>
              <a:cs typeface="Arial"/>
            </a:endParaRPr>
          </a:p>
        </p:txBody>
      </p:sp>
      <p:pic>
        <p:nvPicPr>
          <p:cNvPr id="455" name="图片 325"/>
          <p:cNvPicPr>
            <a:picLocks noChangeAspect="1"/>
          </p:cNvPicPr>
          <p:nvPr/>
        </p:nvPicPr>
        <p:blipFill>
          <a:blip r:embed="rId13"/>
          <a:srcRect t="3744"/>
          <a:stretch>
            <a:fillRect/>
          </a:stretch>
        </p:blipFill>
        <p:spPr>
          <a:xfrm>
            <a:off x="3603511" y="1739984"/>
            <a:ext cx="2647800" cy="2443320"/>
          </a:xfrm>
          <a:prstGeom prst="rect">
            <a:avLst/>
          </a:prstGeom>
          <a:ln w="0">
            <a:noFill/>
          </a:ln>
        </p:spPr>
      </p:pic>
      <p:pic>
        <p:nvPicPr>
          <p:cNvPr id="456" name="图片 326"/>
          <p:cNvPicPr>
            <a:picLocks noChangeAspect="1"/>
          </p:cNvPicPr>
          <p:nvPr/>
        </p:nvPicPr>
        <p:blipFill>
          <a:blip r:embed="rId8"/>
          <a:stretch/>
        </p:blipFill>
        <p:spPr>
          <a:xfrm>
            <a:off x="3879631" y="1654664"/>
            <a:ext cx="2371680" cy="28440"/>
          </a:xfrm>
          <a:prstGeom prst="rect">
            <a:avLst/>
          </a:prstGeom>
          <a:ln w="0">
            <a:noFill/>
          </a:ln>
        </p:spPr>
      </p:pic>
      <p:sp>
        <p:nvSpPr>
          <p:cNvPr id="328" name="tb_9">
            <a:extLst>
              <a:ext uri="{FF2B5EF4-FFF2-40B4-BE49-F238E27FC236}">
                <a16:creationId xmlns:a16="http://schemas.microsoft.com/office/drawing/2014/main" id="{1C0C3031-63A1-F7CF-E635-059C13FED0EB}"/>
              </a:ext>
            </a:extLst>
          </p:cNvPr>
          <p:cNvSpPr>
            <a:spLocks noGrp="1"/>
          </p:cNvSpPr>
          <p:nvPr/>
        </p:nvSpPr>
        <p:spPr>
          <a:xfrm>
            <a:off x="5327551" y="1806944"/>
            <a:ext cx="914040" cy="645480"/>
          </a:xfrm>
          <a:prstGeom prst="rect">
            <a:avLst/>
          </a:prstGeom>
          <a:noFill/>
          <a:ln w="0">
            <a:noFill/>
          </a:ln>
        </p:spPr>
        <p:txBody>
          <a:bodyPr lIns="0" tIns="0" rIns="0" bIns="0" anchor="ctr">
            <a:noAutofit/>
          </a:bodyPr>
          <a:lstStyle/>
          <a:p>
            <a:pPr algn="l" defTabSz="914400">
              <a:lnSpc>
                <a:spcPts val="4799"/>
              </a:lnSpc>
              <a:buNone/>
            </a:pPr>
            <a:r>
              <a:rPr sz="4800">
                <a:solidFill>
                  <a:srgbClr val="0052D9">
                    <a:alpha val="4000"/>
                  </a:srgbClr>
                </a:solidFill>
                <a:latin typeface="TencentSans"/>
                <a:ea typeface="TencentSans"/>
                <a:cs typeface="TencentSans"/>
              </a:rPr>
              <a:t>02</a:t>
            </a:r>
            <a:endParaRPr sz="4800" b="0" kern="1200">
              <a:latin typeface="Arial"/>
              <a:ea typeface="Arial"/>
              <a:cs typeface="Arial"/>
            </a:endParaRPr>
          </a:p>
        </p:txBody>
      </p:sp>
      <p:pic>
        <p:nvPicPr>
          <p:cNvPr id="458" name="图片 328"/>
          <p:cNvPicPr>
            <a:picLocks noChangeAspect="1"/>
          </p:cNvPicPr>
          <p:nvPr/>
        </p:nvPicPr>
        <p:blipFill>
          <a:blip r:embed="rId14"/>
          <a:stretch/>
        </p:blipFill>
        <p:spPr>
          <a:xfrm>
            <a:off x="3774871" y="1816304"/>
            <a:ext cx="742680" cy="498600"/>
          </a:xfrm>
          <a:prstGeom prst="rect">
            <a:avLst/>
          </a:prstGeom>
          <a:ln w="0">
            <a:noFill/>
          </a:ln>
        </p:spPr>
      </p:pic>
      <p:sp>
        <p:nvSpPr>
          <p:cNvPr id="330" name="tb_10">
            <a:extLst>
              <a:ext uri="{FF2B5EF4-FFF2-40B4-BE49-F238E27FC236}">
                <a16:creationId xmlns:a16="http://schemas.microsoft.com/office/drawing/2014/main" id="{107D11AC-355B-0FD5-8A8C-53F9A3C370F8}"/>
              </a:ext>
            </a:extLst>
          </p:cNvPr>
          <p:cNvSpPr>
            <a:spLocks noGrp="1"/>
          </p:cNvSpPr>
          <p:nvPr/>
        </p:nvSpPr>
        <p:spPr>
          <a:xfrm>
            <a:off x="3879631" y="2400944"/>
            <a:ext cx="2532960" cy="350280"/>
          </a:xfrm>
          <a:prstGeom prst="rect">
            <a:avLst/>
          </a:prstGeom>
          <a:noFill/>
          <a:ln w="0">
            <a:noFill/>
          </a:ln>
        </p:spPr>
        <p:txBody>
          <a:bodyPr lIns="0" tIns="0" rIns="0" bIns="0" anchor="ctr">
            <a:noAutofit/>
          </a:bodyPr>
          <a:lstStyle/>
          <a:p>
            <a:pPr algn="l" defTabSz="914400">
              <a:lnSpc>
                <a:spcPts val="2475"/>
              </a:lnSpc>
              <a:buNone/>
            </a:pPr>
            <a:r>
              <a:rPr sz="1650" spc="40">
                <a:solidFill>
                  <a:srgbClr val="404040"/>
                </a:solidFill>
                <a:latin typeface="TencentSans"/>
                <a:ea typeface="TencentSans"/>
                <a:cs typeface="TencentSans"/>
              </a:rPr>
              <a:t>管AI</a:t>
            </a:r>
            <a:endParaRPr sz="1650" b="0" kern="1200">
              <a:latin typeface="Arial"/>
              <a:ea typeface="Arial"/>
              <a:cs typeface="Arial"/>
            </a:endParaRPr>
          </a:p>
        </p:txBody>
      </p:sp>
      <p:pic>
        <p:nvPicPr>
          <p:cNvPr id="460" name="图片 330"/>
          <p:cNvPicPr>
            <a:picLocks noChangeAspect="1"/>
          </p:cNvPicPr>
          <p:nvPr/>
        </p:nvPicPr>
        <p:blipFill>
          <a:blip r:embed="rId10"/>
          <a:stretch/>
        </p:blipFill>
        <p:spPr>
          <a:xfrm>
            <a:off x="3841471" y="2943824"/>
            <a:ext cx="133200" cy="133200"/>
          </a:xfrm>
          <a:prstGeom prst="rect">
            <a:avLst/>
          </a:prstGeom>
          <a:ln w="0">
            <a:noFill/>
          </a:ln>
        </p:spPr>
      </p:pic>
      <p:sp>
        <p:nvSpPr>
          <p:cNvPr id="332" name="tb_11">
            <a:extLst>
              <a:ext uri="{FF2B5EF4-FFF2-40B4-BE49-F238E27FC236}">
                <a16:creationId xmlns:a16="http://schemas.microsoft.com/office/drawing/2014/main" id="{74C2CE64-0A44-8602-75EF-C38F473C1B2E}"/>
              </a:ext>
            </a:extLst>
          </p:cNvPr>
          <p:cNvSpPr>
            <a:spLocks noGrp="1"/>
          </p:cNvSpPr>
          <p:nvPr/>
        </p:nvSpPr>
        <p:spPr>
          <a:xfrm>
            <a:off x="4050991" y="2905664"/>
            <a:ext cx="85680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多模型调度</a:t>
            </a:r>
            <a:endParaRPr sz="1120" b="0" kern="1200">
              <a:latin typeface="Arial"/>
              <a:ea typeface="Arial"/>
              <a:cs typeface="Arial"/>
            </a:endParaRPr>
          </a:p>
        </p:txBody>
      </p:sp>
      <p:pic>
        <p:nvPicPr>
          <p:cNvPr id="462" name="图片 332"/>
          <p:cNvPicPr>
            <a:picLocks noChangeAspect="1"/>
          </p:cNvPicPr>
          <p:nvPr/>
        </p:nvPicPr>
        <p:blipFill>
          <a:blip r:embed="rId11"/>
          <a:stretch/>
        </p:blipFill>
        <p:spPr>
          <a:xfrm>
            <a:off x="3841471" y="3328664"/>
            <a:ext cx="133200" cy="133200"/>
          </a:xfrm>
          <a:prstGeom prst="rect">
            <a:avLst/>
          </a:prstGeom>
          <a:ln w="0">
            <a:noFill/>
          </a:ln>
        </p:spPr>
      </p:pic>
      <p:sp>
        <p:nvSpPr>
          <p:cNvPr id="334" name="tb_12">
            <a:extLst>
              <a:ext uri="{FF2B5EF4-FFF2-40B4-BE49-F238E27FC236}">
                <a16:creationId xmlns:a16="http://schemas.microsoft.com/office/drawing/2014/main" id="{3CA67BCA-1BA9-74D3-65D5-5AA930E1F8C4}"/>
              </a:ext>
            </a:extLst>
          </p:cNvPr>
          <p:cNvSpPr>
            <a:spLocks noGrp="1"/>
          </p:cNvSpPr>
          <p:nvPr/>
        </p:nvSpPr>
        <p:spPr>
          <a:xfrm>
            <a:off x="4050991" y="3290504"/>
            <a:ext cx="85680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专属知识库</a:t>
            </a:r>
            <a:endParaRPr sz="1120" b="0" kern="1200">
              <a:latin typeface="Arial"/>
              <a:ea typeface="Arial"/>
              <a:cs typeface="Arial"/>
            </a:endParaRPr>
          </a:p>
        </p:txBody>
      </p:sp>
      <p:pic>
        <p:nvPicPr>
          <p:cNvPr id="464" name="图片 334"/>
          <p:cNvPicPr>
            <a:picLocks noChangeAspect="1"/>
          </p:cNvPicPr>
          <p:nvPr/>
        </p:nvPicPr>
        <p:blipFill>
          <a:blip r:embed="rId12"/>
          <a:stretch/>
        </p:blipFill>
        <p:spPr>
          <a:xfrm>
            <a:off x="3841471" y="3713144"/>
            <a:ext cx="133200" cy="133200"/>
          </a:xfrm>
          <a:prstGeom prst="rect">
            <a:avLst/>
          </a:prstGeom>
          <a:ln w="0">
            <a:noFill/>
          </a:ln>
        </p:spPr>
      </p:pic>
      <p:sp>
        <p:nvSpPr>
          <p:cNvPr id="336" name="tb_13">
            <a:extLst>
              <a:ext uri="{FF2B5EF4-FFF2-40B4-BE49-F238E27FC236}">
                <a16:creationId xmlns:a16="http://schemas.microsoft.com/office/drawing/2014/main" id="{E64C388C-376E-177C-3DDD-A08D18CDA2FD}"/>
              </a:ext>
            </a:extLst>
          </p:cNvPr>
          <p:cNvSpPr>
            <a:spLocks noGrp="1"/>
          </p:cNvSpPr>
          <p:nvPr/>
        </p:nvSpPr>
        <p:spPr>
          <a:xfrm>
            <a:off x="4050991" y="3674984"/>
            <a:ext cx="95976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统一Prompt</a:t>
            </a:r>
            <a:endParaRPr sz="1120" b="0" kern="1200">
              <a:latin typeface="Arial"/>
              <a:ea typeface="Arial"/>
              <a:cs typeface="Arial"/>
            </a:endParaRPr>
          </a:p>
        </p:txBody>
      </p:sp>
      <p:pic>
        <p:nvPicPr>
          <p:cNvPr id="466" name="图片 336"/>
          <p:cNvPicPr>
            <a:picLocks noChangeAspect="1"/>
          </p:cNvPicPr>
          <p:nvPr/>
        </p:nvPicPr>
        <p:blipFill>
          <a:blip r:embed="rId15"/>
          <a:stretch/>
        </p:blipFill>
        <p:spPr>
          <a:xfrm>
            <a:off x="727096" y="3923515"/>
            <a:ext cx="2647800" cy="2297880"/>
          </a:xfrm>
          <a:prstGeom prst="rect">
            <a:avLst/>
          </a:prstGeom>
          <a:ln w="0">
            <a:noFill/>
          </a:ln>
        </p:spPr>
      </p:pic>
      <p:pic>
        <p:nvPicPr>
          <p:cNvPr id="467" name="图片 337"/>
          <p:cNvPicPr>
            <a:picLocks noChangeAspect="1"/>
          </p:cNvPicPr>
          <p:nvPr/>
        </p:nvPicPr>
        <p:blipFill>
          <a:blip r:embed="rId8"/>
          <a:stretch/>
        </p:blipFill>
        <p:spPr>
          <a:xfrm>
            <a:off x="1003576" y="3933235"/>
            <a:ext cx="2371680" cy="28440"/>
          </a:xfrm>
          <a:prstGeom prst="rect">
            <a:avLst/>
          </a:prstGeom>
          <a:ln w="0">
            <a:noFill/>
          </a:ln>
        </p:spPr>
      </p:pic>
      <p:sp>
        <p:nvSpPr>
          <p:cNvPr id="339" name="tb_14">
            <a:extLst>
              <a:ext uri="{FF2B5EF4-FFF2-40B4-BE49-F238E27FC236}">
                <a16:creationId xmlns:a16="http://schemas.microsoft.com/office/drawing/2014/main" id="{ADFE1A66-C4B1-8773-748A-8293CE1C82A1}"/>
              </a:ext>
            </a:extLst>
          </p:cNvPr>
          <p:cNvSpPr>
            <a:spLocks noGrp="1"/>
          </p:cNvSpPr>
          <p:nvPr/>
        </p:nvSpPr>
        <p:spPr>
          <a:xfrm>
            <a:off x="2479936" y="4085515"/>
            <a:ext cx="879840" cy="645480"/>
          </a:xfrm>
          <a:prstGeom prst="rect">
            <a:avLst/>
          </a:prstGeom>
          <a:noFill/>
          <a:ln w="0">
            <a:noFill/>
          </a:ln>
        </p:spPr>
        <p:txBody>
          <a:bodyPr lIns="0" tIns="0" rIns="0" bIns="0" anchor="ctr">
            <a:noAutofit/>
          </a:bodyPr>
          <a:lstStyle/>
          <a:p>
            <a:pPr algn="l" defTabSz="914400">
              <a:lnSpc>
                <a:spcPts val="4799"/>
              </a:lnSpc>
              <a:buNone/>
            </a:pPr>
            <a:r>
              <a:rPr sz="4800">
                <a:solidFill>
                  <a:srgbClr val="0052D9">
                    <a:alpha val="4000"/>
                  </a:srgbClr>
                </a:solidFill>
                <a:latin typeface="TencentSans"/>
                <a:ea typeface="TencentSans"/>
                <a:cs typeface="TencentSans"/>
              </a:rPr>
              <a:t>03</a:t>
            </a:r>
            <a:endParaRPr sz="4800" b="0" kern="1200">
              <a:latin typeface="Arial"/>
              <a:ea typeface="Arial"/>
              <a:cs typeface="Arial"/>
            </a:endParaRPr>
          </a:p>
        </p:txBody>
      </p:sp>
      <p:pic>
        <p:nvPicPr>
          <p:cNvPr id="469" name="图片 339"/>
          <p:cNvPicPr>
            <a:picLocks noChangeAspect="1"/>
          </p:cNvPicPr>
          <p:nvPr/>
        </p:nvPicPr>
        <p:blipFill>
          <a:blip r:embed="rId16"/>
          <a:stretch/>
        </p:blipFill>
        <p:spPr>
          <a:xfrm>
            <a:off x="898816" y="4094875"/>
            <a:ext cx="742680" cy="498600"/>
          </a:xfrm>
          <a:prstGeom prst="rect">
            <a:avLst/>
          </a:prstGeom>
          <a:ln w="0">
            <a:noFill/>
          </a:ln>
        </p:spPr>
      </p:pic>
      <p:sp>
        <p:nvSpPr>
          <p:cNvPr id="341" name="tb_15">
            <a:extLst>
              <a:ext uri="{FF2B5EF4-FFF2-40B4-BE49-F238E27FC236}">
                <a16:creationId xmlns:a16="http://schemas.microsoft.com/office/drawing/2014/main" id="{4B109E48-03FC-4FF2-1E04-AC501F501E87}"/>
              </a:ext>
            </a:extLst>
          </p:cNvPr>
          <p:cNvSpPr>
            <a:spLocks noGrp="1"/>
          </p:cNvSpPr>
          <p:nvPr/>
        </p:nvSpPr>
        <p:spPr>
          <a:xfrm>
            <a:off x="1003576" y="4679515"/>
            <a:ext cx="2526480" cy="350280"/>
          </a:xfrm>
          <a:prstGeom prst="rect">
            <a:avLst/>
          </a:prstGeom>
          <a:noFill/>
          <a:ln w="0">
            <a:noFill/>
          </a:ln>
        </p:spPr>
        <p:txBody>
          <a:bodyPr lIns="0" tIns="0" rIns="0" bIns="0" anchor="ctr">
            <a:noAutofit/>
          </a:bodyPr>
          <a:lstStyle/>
          <a:p>
            <a:pPr algn="l" defTabSz="914400">
              <a:lnSpc>
                <a:spcPts val="2475"/>
              </a:lnSpc>
              <a:buNone/>
            </a:pPr>
            <a:r>
              <a:rPr sz="1650" spc="40">
                <a:solidFill>
                  <a:srgbClr val="404040"/>
                </a:solidFill>
                <a:latin typeface="TencentSans"/>
                <a:ea typeface="TencentSans"/>
                <a:cs typeface="TencentSans"/>
              </a:rPr>
              <a:t>管钱</a:t>
            </a:r>
            <a:endParaRPr sz="1650" b="0" kern="1200">
              <a:latin typeface="Arial"/>
              <a:ea typeface="Arial"/>
              <a:cs typeface="Arial"/>
            </a:endParaRPr>
          </a:p>
        </p:txBody>
      </p:sp>
      <p:pic>
        <p:nvPicPr>
          <p:cNvPr id="471" name="图片 341"/>
          <p:cNvPicPr>
            <a:picLocks noChangeAspect="1"/>
          </p:cNvPicPr>
          <p:nvPr/>
        </p:nvPicPr>
        <p:blipFill>
          <a:blip r:embed="rId10"/>
          <a:stretch/>
        </p:blipFill>
        <p:spPr>
          <a:xfrm>
            <a:off x="965416" y="5222395"/>
            <a:ext cx="133200" cy="133200"/>
          </a:xfrm>
          <a:prstGeom prst="rect">
            <a:avLst/>
          </a:prstGeom>
          <a:ln w="0">
            <a:noFill/>
          </a:ln>
        </p:spPr>
      </p:pic>
      <p:sp>
        <p:nvSpPr>
          <p:cNvPr id="343" name="tb_16">
            <a:extLst>
              <a:ext uri="{FF2B5EF4-FFF2-40B4-BE49-F238E27FC236}">
                <a16:creationId xmlns:a16="http://schemas.microsoft.com/office/drawing/2014/main" id="{1433F6CE-FE81-0AD0-F96C-59159A0144E2}"/>
              </a:ext>
            </a:extLst>
          </p:cNvPr>
          <p:cNvSpPr>
            <a:spLocks noGrp="1"/>
          </p:cNvSpPr>
          <p:nvPr/>
        </p:nvSpPr>
        <p:spPr>
          <a:xfrm>
            <a:off x="1174936" y="5184235"/>
            <a:ext cx="68544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用量追溯</a:t>
            </a:r>
            <a:endParaRPr sz="1120" b="0" kern="1200">
              <a:latin typeface="Arial"/>
              <a:ea typeface="Arial"/>
              <a:cs typeface="Arial"/>
            </a:endParaRPr>
          </a:p>
        </p:txBody>
      </p:sp>
      <p:pic>
        <p:nvPicPr>
          <p:cNvPr id="473" name="图片 343"/>
          <p:cNvPicPr>
            <a:picLocks noChangeAspect="1"/>
          </p:cNvPicPr>
          <p:nvPr/>
        </p:nvPicPr>
        <p:blipFill>
          <a:blip r:embed="rId11"/>
          <a:stretch/>
        </p:blipFill>
        <p:spPr>
          <a:xfrm>
            <a:off x="965416" y="5607235"/>
            <a:ext cx="133200" cy="133200"/>
          </a:xfrm>
          <a:prstGeom prst="rect">
            <a:avLst/>
          </a:prstGeom>
          <a:ln w="0">
            <a:noFill/>
          </a:ln>
        </p:spPr>
      </p:pic>
      <p:sp>
        <p:nvSpPr>
          <p:cNvPr id="345" name="tb_17">
            <a:extLst>
              <a:ext uri="{FF2B5EF4-FFF2-40B4-BE49-F238E27FC236}">
                <a16:creationId xmlns:a16="http://schemas.microsoft.com/office/drawing/2014/main" id="{5BCDB2A2-3B86-DE08-F52D-E24230B72757}"/>
              </a:ext>
            </a:extLst>
          </p:cNvPr>
          <p:cNvSpPr>
            <a:spLocks noGrp="1"/>
          </p:cNvSpPr>
          <p:nvPr/>
        </p:nvSpPr>
        <p:spPr>
          <a:xfrm>
            <a:off x="1174936" y="5569075"/>
            <a:ext cx="68544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明细管理</a:t>
            </a:r>
            <a:endParaRPr sz="1120" b="0" kern="1200">
              <a:latin typeface="Arial"/>
              <a:ea typeface="Arial"/>
              <a:cs typeface="Arial"/>
            </a:endParaRPr>
          </a:p>
        </p:txBody>
      </p:sp>
      <p:pic>
        <p:nvPicPr>
          <p:cNvPr id="475" name="图片 345"/>
          <p:cNvPicPr>
            <a:picLocks noChangeAspect="1"/>
          </p:cNvPicPr>
          <p:nvPr/>
        </p:nvPicPr>
        <p:blipFill>
          <a:blip r:embed="rId12"/>
          <a:stretch/>
        </p:blipFill>
        <p:spPr>
          <a:xfrm>
            <a:off x="965416" y="5991715"/>
            <a:ext cx="133200" cy="133200"/>
          </a:xfrm>
          <a:prstGeom prst="rect">
            <a:avLst/>
          </a:prstGeom>
          <a:ln w="0">
            <a:noFill/>
          </a:ln>
        </p:spPr>
      </p:pic>
      <p:sp>
        <p:nvSpPr>
          <p:cNvPr id="347" name="tb_18">
            <a:extLst>
              <a:ext uri="{FF2B5EF4-FFF2-40B4-BE49-F238E27FC236}">
                <a16:creationId xmlns:a16="http://schemas.microsoft.com/office/drawing/2014/main" id="{EE4B96E7-DD8A-831D-C459-C20B53C20356}"/>
              </a:ext>
            </a:extLst>
          </p:cNvPr>
          <p:cNvSpPr>
            <a:spLocks noGrp="1"/>
          </p:cNvSpPr>
          <p:nvPr/>
        </p:nvSpPr>
        <p:spPr>
          <a:xfrm>
            <a:off x="1174936" y="5953555"/>
            <a:ext cx="68544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财务审计</a:t>
            </a:r>
            <a:endParaRPr sz="1120" b="0" kern="1200">
              <a:latin typeface="Arial"/>
              <a:ea typeface="Arial"/>
              <a:cs typeface="Arial"/>
            </a:endParaRPr>
          </a:p>
        </p:txBody>
      </p:sp>
      <p:pic>
        <p:nvPicPr>
          <p:cNvPr id="477" name="图片 347"/>
          <p:cNvPicPr>
            <a:picLocks noChangeAspect="1"/>
          </p:cNvPicPr>
          <p:nvPr/>
        </p:nvPicPr>
        <p:blipFill>
          <a:blip r:embed="rId17"/>
          <a:stretch/>
        </p:blipFill>
        <p:spPr>
          <a:xfrm>
            <a:off x="3603856" y="3923516"/>
            <a:ext cx="2647800" cy="2297880"/>
          </a:xfrm>
          <a:prstGeom prst="rect">
            <a:avLst/>
          </a:prstGeom>
          <a:ln w="0">
            <a:noFill/>
          </a:ln>
        </p:spPr>
      </p:pic>
      <p:pic>
        <p:nvPicPr>
          <p:cNvPr id="478" name="图片 348"/>
          <p:cNvPicPr>
            <a:picLocks noChangeAspect="1"/>
          </p:cNvPicPr>
          <p:nvPr/>
        </p:nvPicPr>
        <p:blipFill>
          <a:blip r:embed="rId8"/>
          <a:stretch/>
        </p:blipFill>
        <p:spPr>
          <a:xfrm>
            <a:off x="3879976" y="3933235"/>
            <a:ext cx="2371680" cy="28440"/>
          </a:xfrm>
          <a:prstGeom prst="rect">
            <a:avLst/>
          </a:prstGeom>
          <a:ln w="0">
            <a:noFill/>
          </a:ln>
        </p:spPr>
      </p:pic>
      <p:sp>
        <p:nvSpPr>
          <p:cNvPr id="350" name="tb_19">
            <a:extLst>
              <a:ext uri="{FF2B5EF4-FFF2-40B4-BE49-F238E27FC236}">
                <a16:creationId xmlns:a16="http://schemas.microsoft.com/office/drawing/2014/main" id="{C85CB472-2CD9-C013-171A-B524E29250CB}"/>
              </a:ext>
            </a:extLst>
          </p:cNvPr>
          <p:cNvSpPr>
            <a:spLocks noGrp="1"/>
          </p:cNvSpPr>
          <p:nvPr/>
        </p:nvSpPr>
        <p:spPr>
          <a:xfrm>
            <a:off x="5299096" y="4085515"/>
            <a:ext cx="948600" cy="645480"/>
          </a:xfrm>
          <a:prstGeom prst="rect">
            <a:avLst/>
          </a:prstGeom>
          <a:noFill/>
          <a:ln w="0">
            <a:noFill/>
          </a:ln>
        </p:spPr>
        <p:txBody>
          <a:bodyPr lIns="0" tIns="0" rIns="0" bIns="0" anchor="ctr">
            <a:noAutofit/>
          </a:bodyPr>
          <a:lstStyle/>
          <a:p>
            <a:pPr algn="l" defTabSz="914400">
              <a:lnSpc>
                <a:spcPts val="4799"/>
              </a:lnSpc>
              <a:buNone/>
            </a:pPr>
            <a:r>
              <a:rPr sz="4800">
                <a:solidFill>
                  <a:srgbClr val="0052D9">
                    <a:alpha val="4000"/>
                  </a:srgbClr>
                </a:solidFill>
                <a:latin typeface="TencentSans"/>
                <a:ea typeface="TencentSans"/>
                <a:cs typeface="TencentSans"/>
              </a:rPr>
              <a:t>04</a:t>
            </a:r>
            <a:endParaRPr sz="4800" b="0" kern="1200">
              <a:latin typeface="Arial"/>
              <a:ea typeface="Arial"/>
              <a:cs typeface="Arial"/>
            </a:endParaRPr>
          </a:p>
        </p:txBody>
      </p:sp>
      <p:pic>
        <p:nvPicPr>
          <p:cNvPr id="480" name="图片 350"/>
          <p:cNvPicPr>
            <a:picLocks noChangeAspect="1"/>
          </p:cNvPicPr>
          <p:nvPr/>
        </p:nvPicPr>
        <p:blipFill>
          <a:blip r:embed="rId18"/>
          <a:stretch/>
        </p:blipFill>
        <p:spPr>
          <a:xfrm>
            <a:off x="3775216" y="4094875"/>
            <a:ext cx="742680" cy="498600"/>
          </a:xfrm>
          <a:prstGeom prst="rect">
            <a:avLst/>
          </a:prstGeom>
          <a:ln w="0">
            <a:noFill/>
          </a:ln>
        </p:spPr>
      </p:pic>
      <p:sp>
        <p:nvSpPr>
          <p:cNvPr id="352" name="tb_20">
            <a:extLst>
              <a:ext uri="{FF2B5EF4-FFF2-40B4-BE49-F238E27FC236}">
                <a16:creationId xmlns:a16="http://schemas.microsoft.com/office/drawing/2014/main" id="{DF0F82D3-2CC1-421B-764F-0D0F5C5CBDA2}"/>
              </a:ext>
            </a:extLst>
          </p:cNvPr>
          <p:cNvSpPr>
            <a:spLocks noGrp="1"/>
          </p:cNvSpPr>
          <p:nvPr/>
        </p:nvSpPr>
        <p:spPr>
          <a:xfrm>
            <a:off x="3879976" y="4679515"/>
            <a:ext cx="2532960" cy="350280"/>
          </a:xfrm>
          <a:prstGeom prst="rect">
            <a:avLst/>
          </a:prstGeom>
          <a:noFill/>
          <a:ln w="0">
            <a:noFill/>
          </a:ln>
        </p:spPr>
        <p:txBody>
          <a:bodyPr lIns="0" tIns="0" rIns="0" bIns="0" anchor="ctr">
            <a:noAutofit/>
          </a:bodyPr>
          <a:lstStyle/>
          <a:p>
            <a:pPr algn="l" defTabSz="914400">
              <a:lnSpc>
                <a:spcPts val="2475"/>
              </a:lnSpc>
              <a:buNone/>
            </a:pPr>
            <a:r>
              <a:rPr sz="1650" spc="40">
                <a:solidFill>
                  <a:srgbClr val="404040"/>
                </a:solidFill>
                <a:latin typeface="TencentSans"/>
                <a:ea typeface="TencentSans"/>
                <a:cs typeface="TencentSans"/>
              </a:rPr>
              <a:t>管安全</a:t>
            </a:r>
            <a:endParaRPr sz="1650" b="0" kern="1200">
              <a:latin typeface="Arial"/>
              <a:ea typeface="Arial"/>
              <a:cs typeface="Arial"/>
            </a:endParaRPr>
          </a:p>
        </p:txBody>
      </p:sp>
      <p:pic>
        <p:nvPicPr>
          <p:cNvPr id="482" name="图片 352"/>
          <p:cNvPicPr>
            <a:picLocks noChangeAspect="1"/>
          </p:cNvPicPr>
          <p:nvPr/>
        </p:nvPicPr>
        <p:blipFill>
          <a:blip r:embed="rId10"/>
          <a:stretch/>
        </p:blipFill>
        <p:spPr>
          <a:xfrm>
            <a:off x="3841816" y="5222395"/>
            <a:ext cx="133200" cy="133200"/>
          </a:xfrm>
          <a:prstGeom prst="rect">
            <a:avLst/>
          </a:prstGeom>
          <a:ln w="0">
            <a:noFill/>
          </a:ln>
        </p:spPr>
      </p:pic>
      <p:sp>
        <p:nvSpPr>
          <p:cNvPr id="354" name="tb_21">
            <a:extLst>
              <a:ext uri="{FF2B5EF4-FFF2-40B4-BE49-F238E27FC236}">
                <a16:creationId xmlns:a16="http://schemas.microsoft.com/office/drawing/2014/main" id="{C130C7C5-3BE4-6AD3-3128-5D7CAC37AEC2}"/>
              </a:ext>
            </a:extLst>
          </p:cNvPr>
          <p:cNvSpPr>
            <a:spLocks noGrp="1"/>
          </p:cNvSpPr>
          <p:nvPr/>
        </p:nvSpPr>
        <p:spPr>
          <a:xfrm>
            <a:off x="4051336" y="5184235"/>
            <a:ext cx="67428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IP白名单</a:t>
            </a:r>
            <a:endParaRPr sz="1120" b="0" kern="1200">
              <a:latin typeface="Arial"/>
              <a:ea typeface="Arial"/>
              <a:cs typeface="Arial"/>
            </a:endParaRPr>
          </a:p>
        </p:txBody>
      </p:sp>
      <p:pic>
        <p:nvPicPr>
          <p:cNvPr id="484" name="图片 354"/>
          <p:cNvPicPr>
            <a:picLocks noChangeAspect="1"/>
          </p:cNvPicPr>
          <p:nvPr/>
        </p:nvPicPr>
        <p:blipFill>
          <a:blip r:embed="rId11"/>
          <a:stretch/>
        </p:blipFill>
        <p:spPr>
          <a:xfrm>
            <a:off x="3841816" y="5607235"/>
            <a:ext cx="133200" cy="133200"/>
          </a:xfrm>
          <a:prstGeom prst="rect">
            <a:avLst/>
          </a:prstGeom>
          <a:ln w="0">
            <a:noFill/>
          </a:ln>
        </p:spPr>
      </p:pic>
      <p:sp>
        <p:nvSpPr>
          <p:cNvPr id="356" name="tb_22">
            <a:extLst>
              <a:ext uri="{FF2B5EF4-FFF2-40B4-BE49-F238E27FC236}">
                <a16:creationId xmlns:a16="http://schemas.microsoft.com/office/drawing/2014/main" id="{36A71D99-F0FF-A5ED-7A28-700A33B2A89D}"/>
              </a:ext>
            </a:extLst>
          </p:cNvPr>
          <p:cNvSpPr>
            <a:spLocks noGrp="1"/>
          </p:cNvSpPr>
          <p:nvPr/>
        </p:nvSpPr>
        <p:spPr>
          <a:xfrm>
            <a:off x="4051336" y="5569075"/>
            <a:ext cx="68544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日志留存</a:t>
            </a:r>
            <a:endParaRPr sz="1120" b="0" kern="1200">
              <a:latin typeface="Arial"/>
              <a:ea typeface="Arial"/>
              <a:cs typeface="Arial"/>
            </a:endParaRPr>
          </a:p>
        </p:txBody>
      </p:sp>
      <p:pic>
        <p:nvPicPr>
          <p:cNvPr id="486" name="图片 356"/>
          <p:cNvPicPr>
            <a:picLocks noChangeAspect="1"/>
          </p:cNvPicPr>
          <p:nvPr/>
        </p:nvPicPr>
        <p:blipFill>
          <a:blip r:embed="rId12"/>
          <a:stretch/>
        </p:blipFill>
        <p:spPr>
          <a:xfrm>
            <a:off x="3841816" y="5991715"/>
            <a:ext cx="133200" cy="133200"/>
          </a:xfrm>
          <a:prstGeom prst="rect">
            <a:avLst/>
          </a:prstGeom>
          <a:ln w="0">
            <a:noFill/>
          </a:ln>
        </p:spPr>
      </p:pic>
      <p:sp>
        <p:nvSpPr>
          <p:cNvPr id="358" name="tb_23">
            <a:extLst>
              <a:ext uri="{FF2B5EF4-FFF2-40B4-BE49-F238E27FC236}">
                <a16:creationId xmlns:a16="http://schemas.microsoft.com/office/drawing/2014/main" id="{4A6AA544-4F3A-A91B-D8C1-69EC92398E71}"/>
              </a:ext>
            </a:extLst>
          </p:cNvPr>
          <p:cNvSpPr>
            <a:spLocks noGrp="1"/>
          </p:cNvSpPr>
          <p:nvPr/>
        </p:nvSpPr>
        <p:spPr>
          <a:xfrm>
            <a:off x="4051336" y="5953555"/>
            <a:ext cx="616680" cy="267840"/>
          </a:xfrm>
          <a:prstGeom prst="rect">
            <a:avLst/>
          </a:prstGeom>
          <a:noFill/>
          <a:ln w="0">
            <a:noFill/>
          </a:ln>
        </p:spPr>
        <p:txBody>
          <a:bodyPr lIns="0" tIns="0" rIns="0" bIns="0" anchor="ctr">
            <a:noAutofit/>
          </a:bodyPr>
          <a:lstStyle/>
          <a:p>
            <a:pPr algn="l" defTabSz="914400">
              <a:lnSpc>
                <a:spcPts val="1826"/>
              </a:lnSpc>
              <a:buNone/>
            </a:pPr>
            <a:r>
              <a:rPr sz="1120" b="0">
                <a:solidFill>
                  <a:srgbClr val="404040"/>
                </a:solidFill>
                <a:latin typeface="TencentSans"/>
                <a:ea typeface="TencentSans"/>
                <a:cs typeface="TencentSans"/>
              </a:rPr>
              <a:t>API管理</a:t>
            </a:r>
            <a:endParaRPr sz="1120" b="0" kern="1200">
              <a:latin typeface="Arial"/>
              <a:ea typeface="Arial"/>
              <a:cs typeface="Arial"/>
            </a:endParaRPr>
          </a:p>
        </p:txBody>
      </p:sp>
      <p:pic>
        <p:nvPicPr>
          <p:cNvPr id="488" name="图片 369"/>
          <p:cNvPicPr>
            <a:picLocks noChangeAspect="1"/>
          </p:cNvPicPr>
          <p:nvPr/>
        </p:nvPicPr>
        <p:blipFill>
          <a:blip r:embed="rId19"/>
          <a:stretch/>
        </p:blipFill>
        <p:spPr>
          <a:xfrm>
            <a:off x="6637738" y="5697205"/>
            <a:ext cx="171360" cy="171360"/>
          </a:xfrm>
          <a:prstGeom prst="rect">
            <a:avLst/>
          </a:prstGeom>
          <a:ln w="0">
            <a:noFill/>
          </a:ln>
        </p:spPr>
      </p:pic>
      <p:sp>
        <p:nvSpPr>
          <p:cNvPr id="371" name="tb_24">
            <a:extLst>
              <a:ext uri="{FF2B5EF4-FFF2-40B4-BE49-F238E27FC236}">
                <a16:creationId xmlns:a16="http://schemas.microsoft.com/office/drawing/2014/main" id="{4141AB54-F5F6-5279-9C08-98ACB362EDEC}"/>
              </a:ext>
            </a:extLst>
          </p:cNvPr>
          <p:cNvSpPr>
            <a:spLocks noGrp="1"/>
          </p:cNvSpPr>
          <p:nvPr/>
        </p:nvSpPr>
        <p:spPr>
          <a:xfrm>
            <a:off x="6885058" y="5654365"/>
            <a:ext cx="822960" cy="293040"/>
          </a:xfrm>
          <a:prstGeom prst="rect">
            <a:avLst/>
          </a:prstGeom>
          <a:noFill/>
          <a:ln w="0">
            <a:noFill/>
          </a:ln>
        </p:spPr>
        <p:txBody>
          <a:bodyPr lIns="0" tIns="0" rIns="0" bIns="0" anchor="ctr">
            <a:noAutofit/>
          </a:bodyPr>
          <a:lstStyle/>
          <a:p>
            <a:pPr>
              <a:lnSpc>
                <a:spcPts val="2024"/>
              </a:lnSpc>
              <a:buNone/>
            </a:pPr>
            <a:r>
              <a:rPr sz="1350" b="1" u="none">
                <a:solidFill>
                  <a:srgbClr val="0052D9"/>
                </a:solidFill>
                <a:latin typeface="TencentSans"/>
                <a:ea typeface="TencentSans"/>
                <a:cs typeface="TencentSans"/>
              </a:rPr>
              <a:t>更高效</a:t>
            </a:r>
            <a:endParaRPr sz="1350" b="0" u="none">
              <a:solidFill>
                <a:srgbClr val="000000"/>
              </a:solidFill>
              <a:latin typeface="Arial"/>
              <a:ea typeface="Arial"/>
              <a:cs typeface="Arial"/>
            </a:endParaRPr>
          </a:p>
        </p:txBody>
      </p:sp>
      <p:pic>
        <p:nvPicPr>
          <p:cNvPr id="490" name="图片 371"/>
          <p:cNvPicPr>
            <a:picLocks noChangeAspect="1"/>
          </p:cNvPicPr>
          <p:nvPr/>
        </p:nvPicPr>
        <p:blipFill>
          <a:blip r:embed="rId20"/>
          <a:stretch/>
        </p:blipFill>
        <p:spPr>
          <a:xfrm>
            <a:off x="7761658" y="5754445"/>
            <a:ext cx="56880" cy="56880"/>
          </a:xfrm>
          <a:prstGeom prst="rect">
            <a:avLst/>
          </a:prstGeom>
          <a:ln w="0">
            <a:noFill/>
          </a:ln>
        </p:spPr>
      </p:pic>
      <p:pic>
        <p:nvPicPr>
          <p:cNvPr id="491" name="图片 372"/>
          <p:cNvPicPr>
            <a:picLocks noChangeAspect="1"/>
          </p:cNvPicPr>
          <p:nvPr/>
        </p:nvPicPr>
        <p:blipFill>
          <a:blip r:embed="rId19"/>
          <a:stretch/>
        </p:blipFill>
        <p:spPr>
          <a:xfrm>
            <a:off x="8009338" y="5697205"/>
            <a:ext cx="171360" cy="171360"/>
          </a:xfrm>
          <a:prstGeom prst="rect">
            <a:avLst/>
          </a:prstGeom>
          <a:ln w="0">
            <a:noFill/>
          </a:ln>
        </p:spPr>
      </p:pic>
      <p:sp>
        <p:nvSpPr>
          <p:cNvPr id="374" name="tb_25">
            <a:extLst>
              <a:ext uri="{FF2B5EF4-FFF2-40B4-BE49-F238E27FC236}">
                <a16:creationId xmlns:a16="http://schemas.microsoft.com/office/drawing/2014/main" id="{D79956EC-0E70-689C-0B0B-C70E95721516}"/>
              </a:ext>
            </a:extLst>
          </p:cNvPr>
          <p:cNvSpPr>
            <a:spLocks noGrp="1"/>
          </p:cNvSpPr>
          <p:nvPr/>
        </p:nvSpPr>
        <p:spPr>
          <a:xfrm>
            <a:off x="8256658" y="5654365"/>
            <a:ext cx="822960" cy="293040"/>
          </a:xfrm>
          <a:prstGeom prst="rect">
            <a:avLst/>
          </a:prstGeom>
          <a:noFill/>
          <a:ln w="0">
            <a:noFill/>
          </a:ln>
        </p:spPr>
        <p:txBody>
          <a:bodyPr lIns="0" tIns="0" rIns="0" bIns="0" anchor="ctr">
            <a:noAutofit/>
          </a:bodyPr>
          <a:lstStyle/>
          <a:p>
            <a:pPr>
              <a:lnSpc>
                <a:spcPts val="2024"/>
              </a:lnSpc>
              <a:buNone/>
            </a:pPr>
            <a:r>
              <a:rPr sz="1350" b="1" u="none">
                <a:solidFill>
                  <a:srgbClr val="0052D9"/>
                </a:solidFill>
                <a:latin typeface="TencentSans"/>
                <a:ea typeface="TencentSans"/>
                <a:cs typeface="TencentSans"/>
              </a:rPr>
              <a:t>更可控</a:t>
            </a:r>
            <a:endParaRPr sz="1350" b="0" u="none">
              <a:solidFill>
                <a:srgbClr val="000000"/>
              </a:solidFill>
              <a:latin typeface="Arial"/>
              <a:ea typeface="Arial"/>
              <a:cs typeface="Arial"/>
            </a:endParaRPr>
          </a:p>
        </p:txBody>
      </p:sp>
      <p:pic>
        <p:nvPicPr>
          <p:cNvPr id="493" name="图片 374"/>
          <p:cNvPicPr>
            <a:picLocks noChangeAspect="1"/>
          </p:cNvPicPr>
          <p:nvPr/>
        </p:nvPicPr>
        <p:blipFill>
          <a:blip r:embed="rId20"/>
          <a:stretch/>
        </p:blipFill>
        <p:spPr>
          <a:xfrm>
            <a:off x="9133258" y="5754445"/>
            <a:ext cx="56880" cy="56880"/>
          </a:xfrm>
          <a:prstGeom prst="rect">
            <a:avLst/>
          </a:prstGeom>
          <a:ln w="0">
            <a:noFill/>
          </a:ln>
        </p:spPr>
      </p:pic>
      <p:pic>
        <p:nvPicPr>
          <p:cNvPr id="494" name="图片 375"/>
          <p:cNvPicPr>
            <a:picLocks noChangeAspect="1"/>
          </p:cNvPicPr>
          <p:nvPr/>
        </p:nvPicPr>
        <p:blipFill>
          <a:blip r:embed="rId19"/>
          <a:stretch/>
        </p:blipFill>
        <p:spPr>
          <a:xfrm>
            <a:off x="9380938" y="5697205"/>
            <a:ext cx="171360" cy="171360"/>
          </a:xfrm>
          <a:prstGeom prst="rect">
            <a:avLst/>
          </a:prstGeom>
          <a:ln w="0">
            <a:noFill/>
          </a:ln>
        </p:spPr>
      </p:pic>
      <p:sp>
        <p:nvSpPr>
          <p:cNvPr id="377" name="tb_26">
            <a:extLst>
              <a:ext uri="{FF2B5EF4-FFF2-40B4-BE49-F238E27FC236}">
                <a16:creationId xmlns:a16="http://schemas.microsoft.com/office/drawing/2014/main" id="{BCE867EC-6FCD-B207-26ED-E6B84FE682D0}"/>
              </a:ext>
            </a:extLst>
          </p:cNvPr>
          <p:cNvSpPr>
            <a:spLocks noGrp="1"/>
          </p:cNvSpPr>
          <p:nvPr/>
        </p:nvSpPr>
        <p:spPr>
          <a:xfrm>
            <a:off x="9628258" y="5654365"/>
            <a:ext cx="822960" cy="293040"/>
          </a:xfrm>
          <a:prstGeom prst="rect">
            <a:avLst/>
          </a:prstGeom>
          <a:noFill/>
          <a:ln w="0">
            <a:noFill/>
          </a:ln>
        </p:spPr>
        <p:txBody>
          <a:bodyPr lIns="0" tIns="0" rIns="0" bIns="0" anchor="ctr">
            <a:noAutofit/>
          </a:bodyPr>
          <a:lstStyle/>
          <a:p>
            <a:pPr>
              <a:lnSpc>
                <a:spcPts val="2024"/>
              </a:lnSpc>
              <a:buNone/>
            </a:pPr>
            <a:r>
              <a:rPr sz="1350" b="1" u="none">
                <a:solidFill>
                  <a:srgbClr val="0052D9"/>
                </a:solidFill>
                <a:latin typeface="TencentSans"/>
                <a:ea typeface="TencentSans"/>
                <a:cs typeface="TencentSans"/>
              </a:rPr>
              <a:t>经验沉淀</a:t>
            </a:r>
            <a:endParaRPr sz="1350" b="0" u="none">
              <a:solidFill>
                <a:srgbClr val="000000"/>
              </a:solidFill>
              <a:latin typeface="Arial"/>
              <a:ea typeface="Arial"/>
              <a:cs typeface="Arial"/>
            </a:endParaRPr>
          </a:p>
        </p:txBody>
      </p:sp>
      <p:pic>
        <p:nvPicPr>
          <p:cNvPr id="496" name="图片 377"/>
          <p:cNvPicPr>
            <a:picLocks noChangeAspect="1"/>
          </p:cNvPicPr>
          <p:nvPr/>
        </p:nvPicPr>
        <p:blipFill>
          <a:blip r:embed="rId20"/>
          <a:stretch/>
        </p:blipFill>
        <p:spPr>
          <a:xfrm>
            <a:off x="10504858" y="5754445"/>
            <a:ext cx="56880" cy="56880"/>
          </a:xfrm>
          <a:prstGeom prst="rect">
            <a:avLst/>
          </a:prstGeom>
          <a:ln w="0">
            <a:noFill/>
          </a:ln>
        </p:spPr>
      </p:pic>
      <p:pic>
        <p:nvPicPr>
          <p:cNvPr id="497" name="图片 378"/>
          <p:cNvPicPr>
            <a:picLocks noChangeAspect="1"/>
          </p:cNvPicPr>
          <p:nvPr/>
        </p:nvPicPr>
        <p:blipFill>
          <a:blip r:embed="rId19"/>
          <a:stretch/>
        </p:blipFill>
        <p:spPr>
          <a:xfrm>
            <a:off x="10752538" y="5697205"/>
            <a:ext cx="171360" cy="171360"/>
          </a:xfrm>
          <a:prstGeom prst="rect">
            <a:avLst/>
          </a:prstGeom>
          <a:ln w="0">
            <a:noFill/>
          </a:ln>
        </p:spPr>
      </p:pic>
      <p:sp>
        <p:nvSpPr>
          <p:cNvPr id="380" name="tb_27">
            <a:extLst>
              <a:ext uri="{FF2B5EF4-FFF2-40B4-BE49-F238E27FC236}">
                <a16:creationId xmlns:a16="http://schemas.microsoft.com/office/drawing/2014/main" id="{9CAD3203-995F-89B1-4940-FFBC67DA285E}"/>
              </a:ext>
            </a:extLst>
          </p:cNvPr>
          <p:cNvSpPr>
            <a:spLocks noGrp="1"/>
          </p:cNvSpPr>
          <p:nvPr/>
        </p:nvSpPr>
        <p:spPr>
          <a:xfrm>
            <a:off x="10999858" y="5654365"/>
            <a:ext cx="822960" cy="293040"/>
          </a:xfrm>
          <a:prstGeom prst="rect">
            <a:avLst/>
          </a:prstGeom>
          <a:noFill/>
          <a:ln w="0">
            <a:noFill/>
          </a:ln>
        </p:spPr>
        <p:txBody>
          <a:bodyPr lIns="0" tIns="0" rIns="0" bIns="0" anchor="ctr">
            <a:noAutofit/>
          </a:bodyPr>
          <a:lstStyle/>
          <a:p>
            <a:pPr>
              <a:lnSpc>
                <a:spcPts val="2024"/>
              </a:lnSpc>
              <a:buNone/>
            </a:pPr>
            <a:r>
              <a:rPr sz="1350" b="1" u="none">
                <a:solidFill>
                  <a:srgbClr val="0052D9"/>
                </a:solidFill>
                <a:latin typeface="TencentSans"/>
                <a:ea typeface="TencentSans"/>
                <a:cs typeface="TencentSans"/>
              </a:rPr>
              <a:t>能力扩展</a:t>
            </a:r>
            <a:endParaRPr sz="1350" b="0" u="none">
              <a:solidFill>
                <a:srgbClr val="000000"/>
              </a:solidFill>
              <a:latin typeface="Arial"/>
              <a:ea typeface="Arial"/>
              <a:cs typeface="Arial"/>
            </a:endParaRPr>
          </a:p>
        </p:txBody>
      </p:sp>
      <p:sp>
        <p:nvSpPr>
          <p:cNvPr id="3" name="矩形 2">
            <a:extLst>
              <a:ext uri="{FF2B5EF4-FFF2-40B4-BE49-F238E27FC236}">
                <a16:creationId xmlns:a16="http://schemas.microsoft.com/office/drawing/2014/main" id="{BBD34514-EA1D-0B06-18EA-0A7BAD88026D}"/>
              </a:ext>
            </a:extLst>
          </p:cNvPr>
          <p:cNvSpPr>
            <a:spLocks noGrp="1"/>
          </p:cNvSpPr>
          <p:nvPr/>
        </p:nvSpPr>
        <p:spPr>
          <a:xfrm>
            <a:off x="6542337" y="1521500"/>
            <a:ext cx="2647800" cy="4052073"/>
          </a:xfrm>
          <a:prstGeom prst="rect">
            <a:avLst/>
          </a:prstGeom>
          <a:noFill/>
          <a:ln w="12700">
            <a:solidFill>
              <a:schemeClr val="accent1"/>
            </a:solidFill>
            <a:prstDash val="sysDash"/>
          </a:ln>
        </p:spPr>
        <p:txBody>
          <a:bodyPr lIns="50800" tIns="50800" rIns="50800" bIns="50800" anchor="ctr"/>
          <a:lstStyle/>
          <a:p>
            <a:pPr algn="l">
              <a:buNone/>
            </a:pPr>
            <a:endParaRPr sz="3200" b="0">
              <a:solidFill>
                <a:srgbClr val="FFFFFF"/>
              </a:solidFill>
              <a:latin typeface="Helvetica Neue Medium"/>
              <a:ea typeface="Helvetica Neue Medium"/>
              <a:cs typeface="Helvetica Neue Medium"/>
            </a:endParaRPr>
          </a:p>
        </p:txBody>
      </p:sp>
      <p:pic>
        <p:nvPicPr>
          <p:cNvPr id="500" name="图片 3"/>
          <p:cNvPicPr>
            <a:picLocks noChangeAspect="1"/>
          </p:cNvPicPr>
          <p:nvPr/>
        </p:nvPicPr>
        <p:blipFill>
          <a:blip r:embed="rId21"/>
          <a:stretch/>
        </p:blipFill>
        <p:spPr>
          <a:xfrm>
            <a:off x="8686713" y="1621457"/>
            <a:ext cx="380880" cy="228600"/>
          </a:xfrm>
          <a:prstGeom prst="rect">
            <a:avLst/>
          </a:prstGeom>
          <a:ln w="0">
            <a:noFill/>
          </a:ln>
        </p:spPr>
      </p:pic>
      <p:sp>
        <p:nvSpPr>
          <p:cNvPr id="5" name="tb_9">
            <a:extLst>
              <a:ext uri="{FF2B5EF4-FFF2-40B4-BE49-F238E27FC236}">
                <a16:creationId xmlns:a16="http://schemas.microsoft.com/office/drawing/2014/main" id="{91D1FC84-81EB-C83A-2933-ADE479BC9CB6}"/>
              </a:ext>
            </a:extLst>
          </p:cNvPr>
          <p:cNvSpPr>
            <a:spLocks noGrp="1"/>
          </p:cNvSpPr>
          <p:nvPr/>
        </p:nvSpPr>
        <p:spPr>
          <a:xfrm>
            <a:off x="8697471" y="1599941"/>
            <a:ext cx="456840" cy="264600"/>
          </a:xfrm>
          <a:prstGeom prst="rect">
            <a:avLst/>
          </a:prstGeom>
          <a:noFill/>
          <a:ln w="0">
            <a:noFill/>
          </a:ln>
        </p:spPr>
        <p:txBody>
          <a:bodyPr lIns="75960" tIns="37800" rIns="75960" bIns="37800" anchor="ctr">
            <a:noAutofit/>
          </a:bodyPr>
          <a:lstStyle/>
          <a:p>
            <a:pPr algn="l" defTabSz="914400">
              <a:lnSpc>
                <a:spcPts val="1199"/>
              </a:lnSpc>
              <a:buNone/>
            </a:pPr>
            <a:r>
              <a:rPr sz="900">
                <a:solidFill>
                  <a:srgbClr val="FFFFFF"/>
                </a:solidFill>
                <a:latin typeface="TencentSans W7"/>
                <a:ea typeface="TencentSans W7"/>
                <a:cs typeface="TencentSans W7"/>
              </a:rPr>
              <a:t>效率</a:t>
            </a:r>
            <a:endParaRPr sz="900" kern="1200">
              <a:latin typeface="TencentSans W7"/>
              <a:ea typeface="TencentSans W7"/>
              <a:cs typeface="TencentSans W7"/>
            </a:endParaRPr>
          </a:p>
        </p:txBody>
      </p:sp>
    </p:spTree>
    <p:extLst>
      <p:ext uri="{BB962C8B-B14F-4D97-AF65-F5344CB8AC3E}">
        <p14:creationId xmlns:p14="http://schemas.microsoft.com/office/powerpoint/2010/main" val="1888035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文本">
            <a:extLst>
              <a:ext uri="{FF2B5EF4-FFF2-40B4-BE49-F238E27FC236}">
                <a16:creationId xmlns:a16="http://schemas.microsoft.com/office/drawing/2014/main" id="{2FA12F89-8A9D-A989-5B76-77A9E3BE1C7E}"/>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我们卖的不是 License，而是企业 AI 转型服务</a:t>
            </a:r>
          </a:p>
        </p:txBody>
      </p:sp>
      <p:sp>
        <p:nvSpPr>
          <p:cNvPr id="7" name="Shape 8">
            <a:extLst>
              <a:ext uri="{FF2B5EF4-FFF2-40B4-BE49-F238E27FC236}">
                <a16:creationId xmlns:a16="http://schemas.microsoft.com/office/drawing/2014/main" id="{A4564E28-41B4-8EB9-ECBD-E62925A4BF94}"/>
              </a:ext>
            </a:extLst>
          </p:cNvPr>
          <p:cNvSpPr>
            <a:spLocks noGrp="1"/>
          </p:cNvSpPr>
          <p:nvPr/>
        </p:nvSpPr>
        <p:spPr>
          <a:xfrm>
            <a:off x="3667226" y="4999595"/>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8" name="圆角矩形 7">
            <a:extLst>
              <a:ext uri="{FF2B5EF4-FFF2-40B4-BE49-F238E27FC236}">
                <a16:creationId xmlns:a16="http://schemas.microsoft.com/office/drawing/2014/main" id="{E3463C01-3771-30D9-F432-36EF3FD58D8A}"/>
              </a:ext>
            </a:extLst>
          </p:cNvPr>
          <p:cNvSpPr>
            <a:spLocks noGrp="1"/>
          </p:cNvSpPr>
          <p:nvPr/>
        </p:nvSpPr>
        <p:spPr>
          <a:xfrm>
            <a:off x="331328" y="1547649"/>
            <a:ext cx="2912301" cy="65761"/>
          </a:xfrm>
          <a:prstGeom prst="roundRect">
            <a:avLst/>
          </a:prstGeom>
          <a:solidFill>
            <a:srgbClr val="0052D9">
              <a:alpha val="100000"/>
            </a:srgbClr>
          </a:solidFill>
          <a:ln w="0">
            <a:noFill/>
          </a:ln>
        </p:spPr>
        <p:txBody>
          <a:bodyPr anchor="ctr"/>
          <a:lstStyle/>
          <a:p>
            <a:pPr defTabSz="304495">
              <a:buNone/>
            </a:pPr>
            <a:endParaRPr sz="1199" b="0" kern="1200">
              <a:solidFill>
                <a:prstClr val="black"/>
              </a:solidFill>
              <a:latin typeface="Calibri"/>
              <a:ea typeface="Calibri"/>
              <a:cs typeface="Calibri"/>
            </a:endParaRPr>
          </a:p>
        </p:txBody>
      </p:sp>
      <p:sp>
        <p:nvSpPr>
          <p:cNvPr id="10" name="圆角矩形 9">
            <a:extLst>
              <a:ext uri="{FF2B5EF4-FFF2-40B4-BE49-F238E27FC236}">
                <a16:creationId xmlns:a16="http://schemas.microsoft.com/office/drawing/2014/main" id="{FB5E4E85-6EA3-B9E5-2938-25CF8D3A4A19}"/>
              </a:ext>
            </a:extLst>
          </p:cNvPr>
          <p:cNvSpPr>
            <a:spLocks noGrp="1"/>
          </p:cNvSpPr>
          <p:nvPr/>
        </p:nvSpPr>
        <p:spPr>
          <a:xfrm>
            <a:off x="3667225" y="1547648"/>
            <a:ext cx="8041709" cy="65760"/>
          </a:xfrm>
          <a:prstGeom prst="roundRect">
            <a:avLst/>
          </a:prstGeom>
          <a:solidFill>
            <a:srgbClr val="0052D9">
              <a:alpha val="100000"/>
            </a:srgbClr>
          </a:solidFill>
          <a:ln w="0">
            <a:noFill/>
          </a:ln>
        </p:spPr>
        <p:txBody>
          <a:bodyPr anchor="ctr"/>
          <a:lstStyle/>
          <a:p>
            <a:pPr defTabSz="304495">
              <a:buNone/>
            </a:pPr>
            <a:endParaRPr sz="1199" b="0" kern="1200">
              <a:solidFill>
                <a:prstClr val="black"/>
              </a:solidFill>
              <a:latin typeface="Calibri"/>
              <a:ea typeface="Calibri"/>
              <a:cs typeface="Calibri"/>
            </a:endParaRPr>
          </a:p>
        </p:txBody>
      </p:sp>
      <p:sp>
        <p:nvSpPr>
          <p:cNvPr id="11" name="Text 1">
            <a:extLst>
              <a:ext uri="{FF2B5EF4-FFF2-40B4-BE49-F238E27FC236}">
                <a16:creationId xmlns:a16="http://schemas.microsoft.com/office/drawing/2014/main" id="{EFA4511F-5C4C-7E02-70BF-488C30B1B1AC}"/>
              </a:ext>
            </a:extLst>
          </p:cNvPr>
          <p:cNvSpPr>
            <a:spLocks noGrp="1"/>
          </p:cNvSpPr>
          <p:nvPr/>
        </p:nvSpPr>
        <p:spPr>
          <a:xfrm>
            <a:off x="357146" y="1104121"/>
            <a:ext cx="2398108" cy="367958"/>
          </a:xfrm>
          <a:prstGeom prst="rect">
            <a:avLst/>
          </a:prstGeom>
          <a:noFill/>
        </p:spPr>
        <p:txBody>
          <a:bodyPr wrap="none" lIns="0" tIns="0" rIns="0" bIns="0" anchor="ctr"/>
          <a:lstStyle/>
          <a:p>
            <a:pPr algn="l" defTabSz="304495">
              <a:buNone/>
            </a:pPr>
            <a:r>
              <a:rPr sz="1798" b="0">
                <a:solidFill>
                  <a:srgbClr val="0060F0">
                    <a:alpha val="100000"/>
                  </a:srgbClr>
                </a:solidFill>
                <a:latin typeface="TencentSans W7"/>
                <a:ea typeface="TencentSans W7"/>
                <a:cs typeface="TencentSans W7"/>
              </a:rPr>
              <a:t>基础产品与授权</a:t>
            </a:r>
            <a:endParaRPr sz="1199" b="0" kern="1200">
              <a:solidFill>
                <a:prstClr val="black"/>
              </a:solidFill>
              <a:latin typeface="Calibri"/>
              <a:ea typeface="Calibri"/>
              <a:cs typeface="Calibri"/>
            </a:endParaRPr>
          </a:p>
        </p:txBody>
      </p:sp>
      <p:sp>
        <p:nvSpPr>
          <p:cNvPr id="12" name="Text 1">
            <a:extLst>
              <a:ext uri="{FF2B5EF4-FFF2-40B4-BE49-F238E27FC236}">
                <a16:creationId xmlns:a16="http://schemas.microsoft.com/office/drawing/2014/main" id="{FD4EA3CA-FC72-8FDF-6717-0A2B9D394CBF}"/>
              </a:ext>
            </a:extLst>
          </p:cNvPr>
          <p:cNvSpPr>
            <a:spLocks noGrp="1"/>
          </p:cNvSpPr>
          <p:nvPr/>
        </p:nvSpPr>
        <p:spPr>
          <a:xfrm>
            <a:off x="3758807" y="1104121"/>
            <a:ext cx="5545271" cy="367958"/>
          </a:xfrm>
          <a:prstGeom prst="rect">
            <a:avLst/>
          </a:prstGeom>
          <a:noFill/>
        </p:spPr>
        <p:txBody>
          <a:bodyPr wrap="none" lIns="0" tIns="0" rIns="0" bIns="0" anchor="ctr"/>
          <a:lstStyle/>
          <a:p>
            <a:pPr algn="l" defTabSz="304495">
              <a:buNone/>
            </a:pPr>
            <a:r>
              <a:rPr sz="1798" b="0">
                <a:solidFill>
                  <a:srgbClr val="0060F0">
                    <a:alpha val="100000"/>
                  </a:srgbClr>
                </a:solidFill>
                <a:latin typeface="TencentSans W7"/>
                <a:ea typeface="TencentSans W7"/>
                <a:cs typeface="TencentSans W7"/>
              </a:rPr>
              <a:t>从产品开通到持续运营的一站式交付</a:t>
            </a:r>
            <a:endParaRPr sz="1199" b="0" kern="1200">
              <a:solidFill>
                <a:prstClr val="black"/>
              </a:solidFill>
              <a:latin typeface="Calibri"/>
              <a:ea typeface="Calibri"/>
              <a:cs typeface="Calibri"/>
            </a:endParaRPr>
          </a:p>
        </p:txBody>
      </p:sp>
      <p:sp>
        <p:nvSpPr>
          <p:cNvPr id="13" name="椭圆 12">
            <a:extLst>
              <a:ext uri="{FF2B5EF4-FFF2-40B4-BE49-F238E27FC236}">
                <a16:creationId xmlns:a16="http://schemas.microsoft.com/office/drawing/2014/main" id="{F092AF6B-8F45-4D52-B0D4-20F597228329}"/>
              </a:ext>
            </a:extLst>
          </p:cNvPr>
          <p:cNvSpPr>
            <a:spLocks noGrp="1"/>
          </p:cNvSpPr>
          <p:nvPr/>
        </p:nvSpPr>
        <p:spPr>
          <a:xfrm>
            <a:off x="3422547" y="1547647"/>
            <a:ext cx="65761" cy="75156"/>
          </a:xfrm>
          <a:prstGeom prst="ellipse">
            <a:avLst/>
          </a:prstGeom>
          <a:solidFill>
            <a:srgbClr val="0052D9">
              <a:alpha val="100000"/>
            </a:srgbClr>
          </a:solidFill>
          <a:ln w="12700">
            <a:solidFill>
              <a:srgbClr val="5C5C5C">
                <a:alpha val="100000"/>
              </a:srgbClr>
            </a:solidFill>
            <a:prstDash val="solid"/>
          </a:ln>
        </p:spPr>
        <p:txBody>
          <a:bodyPr anchor="ctr"/>
          <a:lstStyle/>
          <a:p>
            <a:pPr defTabSz="304495">
              <a:buNone/>
            </a:pPr>
            <a:endParaRPr sz="1199" b="0" kern="1200">
              <a:solidFill>
                <a:prstClr val="black"/>
              </a:solidFill>
              <a:latin typeface="Calibri"/>
              <a:ea typeface="Calibri"/>
              <a:cs typeface="Calibri"/>
            </a:endParaRPr>
          </a:p>
        </p:txBody>
      </p:sp>
      <p:sp>
        <p:nvSpPr>
          <p:cNvPr id="14" name="Shape 8">
            <a:extLst>
              <a:ext uri="{FF2B5EF4-FFF2-40B4-BE49-F238E27FC236}">
                <a16:creationId xmlns:a16="http://schemas.microsoft.com/office/drawing/2014/main" id="{588D0BC7-B4A1-2679-6F45-395C12AC7A32}"/>
              </a:ext>
            </a:extLst>
          </p:cNvPr>
          <p:cNvSpPr>
            <a:spLocks noGrp="1"/>
          </p:cNvSpPr>
          <p:nvPr/>
        </p:nvSpPr>
        <p:spPr>
          <a:xfrm>
            <a:off x="331328" y="1822561"/>
            <a:ext cx="2912301"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15" name="Shape 8">
            <a:extLst>
              <a:ext uri="{FF2B5EF4-FFF2-40B4-BE49-F238E27FC236}">
                <a16:creationId xmlns:a16="http://schemas.microsoft.com/office/drawing/2014/main" id="{EBDA3813-B8F0-3976-AEC8-45ED424FD039}"/>
              </a:ext>
            </a:extLst>
          </p:cNvPr>
          <p:cNvSpPr>
            <a:spLocks noGrp="1"/>
          </p:cNvSpPr>
          <p:nvPr/>
        </p:nvSpPr>
        <p:spPr>
          <a:xfrm>
            <a:off x="331328" y="4999595"/>
            <a:ext cx="2912301"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pic>
        <p:nvPicPr>
          <p:cNvPr id="146" name="图片 15"/>
          <p:cNvPicPr>
            <a:picLocks noChangeAspect="1"/>
          </p:cNvPicPr>
          <p:nvPr/>
        </p:nvPicPr>
        <p:blipFill>
          <a:blip r:embed="rId3"/>
          <a:stretch>
            <a:fillRect/>
          </a:stretch>
        </p:blipFill>
        <p:spPr>
          <a:xfrm>
            <a:off x="429704" y="1917253"/>
            <a:ext cx="245306" cy="312977"/>
          </a:xfrm>
          <a:prstGeom prst="rect">
            <a:avLst/>
          </a:prstGeom>
        </p:spPr>
      </p:pic>
      <p:sp>
        <p:nvSpPr>
          <p:cNvPr id="17" name="Text 1">
            <a:extLst>
              <a:ext uri="{FF2B5EF4-FFF2-40B4-BE49-F238E27FC236}">
                <a16:creationId xmlns:a16="http://schemas.microsoft.com/office/drawing/2014/main" id="{428723A8-B22E-E609-841A-DDE7D6F478FF}"/>
              </a:ext>
            </a:extLst>
          </p:cNvPr>
          <p:cNvSpPr>
            <a:spLocks noGrp="1"/>
          </p:cNvSpPr>
          <p:nvPr/>
        </p:nvSpPr>
        <p:spPr>
          <a:xfrm>
            <a:off x="789154" y="1889762"/>
            <a:ext cx="2398108"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AI 咨询诊断</a:t>
            </a:r>
            <a:endParaRPr sz="1199" b="0" kern="1200">
              <a:solidFill>
                <a:prstClr val="black"/>
              </a:solidFill>
              <a:latin typeface="Calibri"/>
              <a:ea typeface="Calibri"/>
              <a:cs typeface="Calibri"/>
            </a:endParaRPr>
          </a:p>
        </p:txBody>
      </p:sp>
      <p:sp>
        <p:nvSpPr>
          <p:cNvPr id="18" name="文本框 17">
            <a:extLst>
              <a:ext uri="{FF2B5EF4-FFF2-40B4-BE49-F238E27FC236}">
                <a16:creationId xmlns:a16="http://schemas.microsoft.com/office/drawing/2014/main" id="{783939CE-3A2B-0018-9938-6EF5A5AD1080}"/>
              </a:ext>
            </a:extLst>
          </p:cNvPr>
          <p:cNvSpPr>
            <a:spLocks noGrp="1"/>
          </p:cNvSpPr>
          <p:nvPr/>
        </p:nvSpPr>
        <p:spPr>
          <a:xfrm>
            <a:off x="429704" y="2316072"/>
            <a:ext cx="2685680" cy="513832"/>
          </a:xfrm>
          <a:prstGeom prst="rect">
            <a:avLst/>
          </a:prstGeom>
          <a:ln w="12700">
            <a:prstDash val="solid"/>
          </a:ln>
        </p:spPr>
        <p:txBody>
          <a:bodyPr>
            <a:spAutoFit/>
          </a:bodyPr>
          <a:lstStyle/>
          <a:p>
            <a:pPr marL="190310" indent="-190310" algn="l" defTabSz="304495">
              <a:lnSpc>
                <a:spcPct val="130000"/>
              </a:lnSpc>
              <a:buFont typeface="Arial"/>
              <a:buChar char="•"/>
            </a:pPr>
            <a:r>
              <a:rPr sz="1066" b="0">
                <a:solidFill>
                  <a:prstClr val="black"/>
                </a:solidFill>
                <a:latin typeface="TencentSans W3"/>
                <a:ea typeface="TencentSans W3"/>
                <a:cs typeface="TencentSans W3"/>
              </a:rPr>
              <a:t>岗位访谈 · 痛点梳理 · 试点建议</a:t>
            </a:r>
            <a:endParaRPr sz="1199" b="0" kern="1200">
              <a:solidFill>
                <a:prstClr val="black"/>
              </a:solidFill>
              <a:latin typeface="Calibri"/>
              <a:ea typeface="Calibri"/>
              <a:cs typeface="Calibri"/>
            </a:endParaRPr>
          </a:p>
        </p:txBody>
      </p:sp>
      <p:sp>
        <p:nvSpPr>
          <p:cNvPr id="19" name="圆角矩形 18">
            <a:extLst>
              <a:ext uri="{FF2B5EF4-FFF2-40B4-BE49-F238E27FC236}">
                <a16:creationId xmlns:a16="http://schemas.microsoft.com/office/drawing/2014/main" id="{2471582D-B7F1-CD34-FAB6-B64FE5E7C096}"/>
              </a:ext>
            </a:extLst>
          </p:cNvPr>
          <p:cNvSpPr>
            <a:spLocks noGrp="1"/>
          </p:cNvSpPr>
          <p:nvPr/>
        </p:nvSpPr>
        <p:spPr>
          <a:xfrm>
            <a:off x="474432"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文档</a:t>
            </a:r>
            <a:endParaRPr sz="1000" b="0" kern="1200">
              <a:solidFill>
                <a:prstClr val="black"/>
              </a:solidFill>
              <a:latin typeface="Calibri"/>
              <a:ea typeface="Calibri"/>
              <a:cs typeface="Calibri"/>
            </a:endParaRPr>
          </a:p>
        </p:txBody>
      </p:sp>
      <p:sp>
        <p:nvSpPr>
          <p:cNvPr id="20" name="圆角矩形 19">
            <a:extLst>
              <a:ext uri="{FF2B5EF4-FFF2-40B4-BE49-F238E27FC236}">
                <a16:creationId xmlns:a16="http://schemas.microsoft.com/office/drawing/2014/main" id="{DBCFEDCB-7E3D-5078-6A16-FBE0BD8FCEC9}"/>
              </a:ext>
            </a:extLst>
          </p:cNvPr>
          <p:cNvSpPr>
            <a:spLocks noGrp="1"/>
          </p:cNvSpPr>
          <p:nvPr/>
        </p:nvSpPr>
        <p:spPr>
          <a:xfrm>
            <a:off x="911211"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数据</a:t>
            </a:r>
            <a:endParaRPr sz="1000" b="0" kern="1200">
              <a:solidFill>
                <a:prstClr val="black"/>
              </a:solidFill>
              <a:latin typeface="Calibri"/>
              <a:ea typeface="Calibri"/>
              <a:cs typeface="Calibri"/>
            </a:endParaRPr>
          </a:p>
        </p:txBody>
      </p:sp>
      <p:sp>
        <p:nvSpPr>
          <p:cNvPr id="21" name="圆角矩形 20">
            <a:extLst>
              <a:ext uri="{FF2B5EF4-FFF2-40B4-BE49-F238E27FC236}">
                <a16:creationId xmlns:a16="http://schemas.microsoft.com/office/drawing/2014/main" id="{DA879DE6-D217-0099-1475-9CC127C95975}"/>
              </a:ext>
            </a:extLst>
          </p:cNvPr>
          <p:cNvSpPr>
            <a:spLocks noGrp="1"/>
          </p:cNvSpPr>
          <p:nvPr/>
        </p:nvSpPr>
        <p:spPr>
          <a:xfrm>
            <a:off x="1347990"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邮件</a:t>
            </a:r>
            <a:endParaRPr sz="1000" b="0" kern="1200">
              <a:solidFill>
                <a:prstClr val="black"/>
              </a:solidFill>
              <a:latin typeface="Calibri"/>
              <a:ea typeface="Calibri"/>
              <a:cs typeface="Calibri"/>
            </a:endParaRPr>
          </a:p>
        </p:txBody>
      </p:sp>
      <p:sp>
        <p:nvSpPr>
          <p:cNvPr id="22" name="圆角矩形 21">
            <a:extLst>
              <a:ext uri="{FF2B5EF4-FFF2-40B4-BE49-F238E27FC236}">
                <a16:creationId xmlns:a16="http://schemas.microsoft.com/office/drawing/2014/main" id="{C12F74DA-8717-83D2-504D-C7EEE191E09B}"/>
              </a:ext>
            </a:extLst>
          </p:cNvPr>
          <p:cNvSpPr>
            <a:spLocks noGrp="1"/>
          </p:cNvSpPr>
          <p:nvPr/>
        </p:nvSpPr>
        <p:spPr>
          <a:xfrm>
            <a:off x="1784770"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日程</a:t>
            </a:r>
            <a:endParaRPr sz="1000" b="0" kern="1200">
              <a:solidFill>
                <a:prstClr val="black"/>
              </a:solidFill>
              <a:latin typeface="Calibri"/>
              <a:ea typeface="Calibri"/>
              <a:cs typeface="Calibri"/>
            </a:endParaRPr>
          </a:p>
        </p:txBody>
      </p:sp>
      <p:sp>
        <p:nvSpPr>
          <p:cNvPr id="23" name="圆角矩形 22">
            <a:extLst>
              <a:ext uri="{FF2B5EF4-FFF2-40B4-BE49-F238E27FC236}">
                <a16:creationId xmlns:a16="http://schemas.microsoft.com/office/drawing/2014/main" id="{9EA5765C-2864-AF18-DE6F-A2BB175FEF81}"/>
              </a:ext>
            </a:extLst>
          </p:cNvPr>
          <p:cNvSpPr>
            <a:spLocks noGrp="1"/>
          </p:cNvSpPr>
          <p:nvPr/>
        </p:nvSpPr>
        <p:spPr>
          <a:xfrm>
            <a:off x="2221549"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调研</a:t>
            </a:r>
            <a:endParaRPr sz="1000" b="0" kern="1200">
              <a:solidFill>
                <a:prstClr val="black"/>
              </a:solidFill>
              <a:latin typeface="Calibri"/>
              <a:ea typeface="Calibri"/>
              <a:cs typeface="Calibri"/>
            </a:endParaRPr>
          </a:p>
        </p:txBody>
      </p:sp>
      <p:sp>
        <p:nvSpPr>
          <p:cNvPr id="24" name="圆角矩形 23">
            <a:extLst>
              <a:ext uri="{FF2B5EF4-FFF2-40B4-BE49-F238E27FC236}">
                <a16:creationId xmlns:a16="http://schemas.microsoft.com/office/drawing/2014/main" id="{376B371D-6925-EACB-4A67-F54BFB2D4F20}"/>
              </a:ext>
            </a:extLst>
          </p:cNvPr>
          <p:cNvSpPr>
            <a:spLocks noGrp="1"/>
          </p:cNvSpPr>
          <p:nvPr/>
        </p:nvSpPr>
        <p:spPr>
          <a:xfrm>
            <a:off x="2658328" y="2955967"/>
            <a:ext cx="375780" cy="214859"/>
          </a:xfrm>
          <a:prstGeom prst="roundRect">
            <a:avLst/>
          </a:prstGeom>
          <a:solidFill>
            <a:srgbClr val="0052D9">
              <a:alpha val="72000"/>
            </a:srgbClr>
          </a:solidFill>
          <a:ln w="0">
            <a:noFill/>
          </a:ln>
        </p:spPr>
        <p:txBody>
          <a:bodyPr anchor="ctr"/>
          <a:lstStyle/>
          <a:p>
            <a:pPr defTabSz="304495">
              <a:buNone/>
            </a:pPr>
            <a:r>
              <a:rPr sz="600" b="0">
                <a:solidFill>
                  <a:srgbClr val="FFFFFF">
                    <a:alpha val="100000"/>
                  </a:srgbClr>
                </a:solidFill>
                <a:latin typeface="TencentSans W7"/>
                <a:ea typeface="TencentSans W7"/>
                <a:cs typeface="TencentSans W7"/>
              </a:rPr>
              <a:t>报告</a:t>
            </a:r>
            <a:endParaRPr sz="1000" b="0" kern="1200">
              <a:solidFill>
                <a:prstClr val="black"/>
              </a:solidFill>
              <a:latin typeface="Calibri"/>
              <a:ea typeface="Calibri"/>
              <a:cs typeface="Calibri"/>
            </a:endParaRPr>
          </a:p>
        </p:txBody>
      </p:sp>
      <p:sp>
        <p:nvSpPr>
          <p:cNvPr id="25" name="Shape 8">
            <a:extLst>
              <a:ext uri="{FF2B5EF4-FFF2-40B4-BE49-F238E27FC236}">
                <a16:creationId xmlns:a16="http://schemas.microsoft.com/office/drawing/2014/main" id="{75F045F0-39CD-9B97-E331-7671F0CD1E40}"/>
              </a:ext>
            </a:extLst>
          </p:cNvPr>
          <p:cNvSpPr>
            <a:spLocks noGrp="1"/>
          </p:cNvSpPr>
          <p:nvPr/>
        </p:nvSpPr>
        <p:spPr>
          <a:xfrm>
            <a:off x="331328" y="3411078"/>
            <a:ext cx="2912301"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26" name="Text 1">
            <a:extLst>
              <a:ext uri="{FF2B5EF4-FFF2-40B4-BE49-F238E27FC236}">
                <a16:creationId xmlns:a16="http://schemas.microsoft.com/office/drawing/2014/main" id="{6A36A649-E50C-796C-93A4-3C71C6690671}"/>
              </a:ext>
            </a:extLst>
          </p:cNvPr>
          <p:cNvSpPr>
            <a:spLocks noGrp="1"/>
          </p:cNvSpPr>
          <p:nvPr/>
        </p:nvSpPr>
        <p:spPr>
          <a:xfrm>
            <a:off x="789154" y="3474050"/>
            <a:ext cx="2398108"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知识库与能力建设</a:t>
            </a:r>
            <a:endParaRPr sz="1199" b="0" kern="1200">
              <a:solidFill>
                <a:prstClr val="black"/>
              </a:solidFill>
              <a:latin typeface="Calibri"/>
              <a:ea typeface="Calibri"/>
              <a:cs typeface="Calibri"/>
            </a:endParaRPr>
          </a:p>
        </p:txBody>
      </p:sp>
      <p:sp>
        <p:nvSpPr>
          <p:cNvPr id="27" name="文本框 26">
            <a:extLst>
              <a:ext uri="{FF2B5EF4-FFF2-40B4-BE49-F238E27FC236}">
                <a16:creationId xmlns:a16="http://schemas.microsoft.com/office/drawing/2014/main" id="{9DAB4B72-CD4C-2E81-082F-1E7AE05404BB}"/>
              </a:ext>
            </a:extLst>
          </p:cNvPr>
          <p:cNvSpPr>
            <a:spLocks noGrp="1"/>
          </p:cNvSpPr>
          <p:nvPr/>
        </p:nvSpPr>
        <p:spPr>
          <a:xfrm>
            <a:off x="315510" y="3972221"/>
            <a:ext cx="2914068" cy="714234"/>
          </a:xfrm>
          <a:prstGeom prst="rect">
            <a:avLst/>
          </a:prstGeom>
          <a:ln w="12700">
            <a:prstDash val="solid"/>
          </a:ln>
        </p:spPr>
        <p:txBody>
          <a:bodyPr>
            <a:spAutoFit/>
          </a:bodyPr>
          <a:lstStyle/>
          <a:p>
            <a:pPr marL="190310" indent="-190310" algn="l" defTabSz="304495">
              <a:lnSpc>
                <a:spcPct val="130000"/>
              </a:lnSpc>
              <a:buFont typeface="Arial"/>
              <a:buChar char="•"/>
            </a:pPr>
            <a:r>
              <a:rPr sz="1066" b="0">
                <a:solidFill>
                  <a:prstClr val="black"/>
                </a:solidFill>
                <a:latin typeface="TencentSans W3"/>
                <a:ea typeface="TencentSans W3"/>
                <a:cs typeface="TencentSans W3"/>
              </a:rPr>
              <a:t>整理企业文档 · 构建问答 · 沉淀最佳实践</a:t>
            </a:r>
            <a:endParaRPr sz="1199" b="0" kern="1200">
              <a:solidFill>
                <a:prstClr val="black"/>
              </a:solidFill>
              <a:latin typeface="Calibri"/>
              <a:ea typeface="Calibri"/>
              <a:cs typeface="Calibri"/>
            </a:endParaRPr>
          </a:p>
        </p:txBody>
      </p:sp>
      <p:pic>
        <p:nvPicPr>
          <p:cNvPr id="158" name="图片 27"/>
          <p:cNvPicPr>
            <a:picLocks noChangeAspect="1"/>
          </p:cNvPicPr>
          <p:nvPr/>
        </p:nvPicPr>
        <p:blipFill>
          <a:blip r:embed="rId4"/>
          <a:stretch>
            <a:fillRect/>
          </a:stretch>
        </p:blipFill>
        <p:spPr>
          <a:xfrm>
            <a:off x="429704" y="3518458"/>
            <a:ext cx="245306" cy="287600"/>
          </a:xfrm>
          <a:prstGeom prst="rect">
            <a:avLst/>
          </a:prstGeom>
        </p:spPr>
      </p:pic>
      <p:pic>
        <p:nvPicPr>
          <p:cNvPr id="159" name="图片 28"/>
          <p:cNvPicPr>
            <a:picLocks noChangeAspect="1"/>
          </p:cNvPicPr>
          <p:nvPr/>
        </p:nvPicPr>
        <p:blipFill>
          <a:blip r:embed="rId5"/>
          <a:stretch>
            <a:fillRect/>
          </a:stretch>
        </p:blipFill>
        <p:spPr>
          <a:xfrm>
            <a:off x="425475" y="5136767"/>
            <a:ext cx="253765" cy="245306"/>
          </a:xfrm>
          <a:prstGeom prst="rect">
            <a:avLst/>
          </a:prstGeom>
        </p:spPr>
      </p:pic>
      <p:sp>
        <p:nvSpPr>
          <p:cNvPr id="30" name="Text 1">
            <a:extLst>
              <a:ext uri="{FF2B5EF4-FFF2-40B4-BE49-F238E27FC236}">
                <a16:creationId xmlns:a16="http://schemas.microsoft.com/office/drawing/2014/main" id="{4A8BC95D-18DE-3180-CDD3-F0BFB19180CB}"/>
              </a:ext>
            </a:extLst>
          </p:cNvPr>
          <p:cNvSpPr>
            <a:spLocks noGrp="1"/>
          </p:cNvSpPr>
          <p:nvPr/>
        </p:nvSpPr>
        <p:spPr>
          <a:xfrm>
            <a:off x="773606" y="5058337"/>
            <a:ext cx="2398108"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长期运营与治理</a:t>
            </a:r>
            <a:endParaRPr sz="1199" b="0" kern="1200">
              <a:solidFill>
                <a:prstClr val="black"/>
              </a:solidFill>
              <a:latin typeface="Calibri"/>
              <a:ea typeface="Calibri"/>
              <a:cs typeface="Calibri"/>
            </a:endParaRPr>
          </a:p>
        </p:txBody>
      </p:sp>
      <p:sp>
        <p:nvSpPr>
          <p:cNvPr id="31" name="文本框 30">
            <a:extLst>
              <a:ext uri="{FF2B5EF4-FFF2-40B4-BE49-F238E27FC236}">
                <a16:creationId xmlns:a16="http://schemas.microsoft.com/office/drawing/2014/main" id="{5568E156-A8C2-69B0-1098-DA9F2822C209}"/>
              </a:ext>
            </a:extLst>
          </p:cNvPr>
          <p:cNvSpPr>
            <a:spLocks noGrp="1"/>
          </p:cNvSpPr>
          <p:nvPr/>
        </p:nvSpPr>
        <p:spPr>
          <a:xfrm>
            <a:off x="357147" y="5551343"/>
            <a:ext cx="2914068" cy="714234"/>
          </a:xfrm>
          <a:prstGeom prst="rect">
            <a:avLst/>
          </a:prstGeom>
          <a:ln w="12700">
            <a:prstDash val="solid"/>
          </a:ln>
        </p:spPr>
        <p:txBody>
          <a:bodyPr>
            <a:spAutoFit/>
          </a:bodyPr>
          <a:lstStyle/>
          <a:p>
            <a:pPr marL="190310" indent="-190310" algn="l" defTabSz="304495">
              <a:lnSpc>
                <a:spcPct val="130000"/>
              </a:lnSpc>
              <a:buFont typeface="Arial"/>
              <a:buChar char="•"/>
            </a:pPr>
            <a:r>
              <a:rPr sz="1066" b="0">
                <a:solidFill>
                  <a:prstClr val="black"/>
                </a:solidFill>
                <a:latin typeface="TencentSans W3"/>
                <a:ea typeface="TencentSans W3"/>
                <a:cs typeface="TencentSans W3"/>
              </a:rPr>
              <a:t>培训、复盘、扩容运营</a:t>
            </a:r>
            <a:endParaRPr sz="1199" b="0" kern="1200">
              <a:solidFill>
                <a:prstClr val="black"/>
              </a:solidFill>
              <a:latin typeface="Calibri"/>
              <a:ea typeface="Calibri"/>
              <a:cs typeface="Calibri"/>
            </a:endParaRPr>
          </a:p>
          <a:p>
            <a:pPr marL="190310" indent="-190310" algn="l" defTabSz="304495">
              <a:lnSpc>
                <a:spcPct val="130000"/>
              </a:lnSpc>
              <a:buFont typeface="Arial"/>
              <a:buChar char="•"/>
            </a:pPr>
            <a:r>
              <a:rPr sz="1066" b="0">
                <a:solidFill>
                  <a:prstClr val="black"/>
                </a:solidFill>
                <a:latin typeface="TencentSans W3"/>
                <a:ea typeface="TencentSans W3"/>
                <a:cs typeface="TencentSans W3"/>
              </a:rPr>
              <a:t>权限、日志、配额与审计</a:t>
            </a:r>
            <a:endParaRPr sz="1199" b="0" kern="1200">
              <a:solidFill>
                <a:prstClr val="black"/>
              </a:solidFill>
              <a:latin typeface="Calibri"/>
              <a:ea typeface="Calibri"/>
              <a:cs typeface="Calibri"/>
            </a:endParaRPr>
          </a:p>
        </p:txBody>
      </p:sp>
      <p:sp>
        <p:nvSpPr>
          <p:cNvPr id="32" name="Shape 8">
            <a:extLst>
              <a:ext uri="{FF2B5EF4-FFF2-40B4-BE49-F238E27FC236}">
                <a16:creationId xmlns:a16="http://schemas.microsoft.com/office/drawing/2014/main" id="{F0CB87A7-E11B-D09F-9CB4-FFD8E4680A31}"/>
              </a:ext>
            </a:extLst>
          </p:cNvPr>
          <p:cNvSpPr>
            <a:spLocks noGrp="1"/>
          </p:cNvSpPr>
          <p:nvPr/>
        </p:nvSpPr>
        <p:spPr>
          <a:xfrm>
            <a:off x="3667226" y="1841593"/>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3" name="Shape 8">
            <a:extLst>
              <a:ext uri="{FF2B5EF4-FFF2-40B4-BE49-F238E27FC236}">
                <a16:creationId xmlns:a16="http://schemas.microsoft.com/office/drawing/2014/main" id="{57036105-1DA1-3B1B-4E88-6EA5BC1E7E52}"/>
              </a:ext>
            </a:extLst>
          </p:cNvPr>
          <p:cNvSpPr>
            <a:spLocks noGrp="1"/>
          </p:cNvSpPr>
          <p:nvPr/>
        </p:nvSpPr>
        <p:spPr>
          <a:xfrm>
            <a:off x="6231929" y="1841593"/>
            <a:ext cx="2912301"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4" name="Shape 8">
            <a:extLst>
              <a:ext uri="{FF2B5EF4-FFF2-40B4-BE49-F238E27FC236}">
                <a16:creationId xmlns:a16="http://schemas.microsoft.com/office/drawing/2014/main" id="{8D6B073A-47D3-2722-B93E-DD1125780FEE}"/>
              </a:ext>
            </a:extLst>
          </p:cNvPr>
          <p:cNvSpPr>
            <a:spLocks noGrp="1"/>
          </p:cNvSpPr>
          <p:nvPr/>
        </p:nvSpPr>
        <p:spPr>
          <a:xfrm>
            <a:off x="3698673" y="3411078"/>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5" name="Shape 8">
            <a:extLst>
              <a:ext uri="{FF2B5EF4-FFF2-40B4-BE49-F238E27FC236}">
                <a16:creationId xmlns:a16="http://schemas.microsoft.com/office/drawing/2014/main" id="{E2F95ABE-B0C2-199C-D3B6-38A2D1947F0F}"/>
              </a:ext>
            </a:extLst>
          </p:cNvPr>
          <p:cNvSpPr>
            <a:spLocks noGrp="1"/>
          </p:cNvSpPr>
          <p:nvPr/>
        </p:nvSpPr>
        <p:spPr>
          <a:xfrm>
            <a:off x="9304078" y="1841593"/>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6" name="Shape 8">
            <a:extLst>
              <a:ext uri="{FF2B5EF4-FFF2-40B4-BE49-F238E27FC236}">
                <a16:creationId xmlns:a16="http://schemas.microsoft.com/office/drawing/2014/main" id="{29F4814F-52AF-02CB-4968-95D5703E9FA5}"/>
              </a:ext>
            </a:extLst>
          </p:cNvPr>
          <p:cNvSpPr>
            <a:spLocks noGrp="1"/>
          </p:cNvSpPr>
          <p:nvPr/>
        </p:nvSpPr>
        <p:spPr>
          <a:xfrm>
            <a:off x="9310813" y="3411078"/>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7" name="Shape 8">
            <a:extLst>
              <a:ext uri="{FF2B5EF4-FFF2-40B4-BE49-F238E27FC236}">
                <a16:creationId xmlns:a16="http://schemas.microsoft.com/office/drawing/2014/main" id="{693365E8-CF71-954D-436B-B7D3BBA410A7}"/>
              </a:ext>
            </a:extLst>
          </p:cNvPr>
          <p:cNvSpPr>
            <a:spLocks noGrp="1"/>
          </p:cNvSpPr>
          <p:nvPr/>
        </p:nvSpPr>
        <p:spPr>
          <a:xfrm>
            <a:off x="9304078" y="4999595"/>
            <a:ext cx="2398122"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8" name="Shape 8">
            <a:extLst>
              <a:ext uri="{FF2B5EF4-FFF2-40B4-BE49-F238E27FC236}">
                <a16:creationId xmlns:a16="http://schemas.microsoft.com/office/drawing/2014/main" id="{052982CD-FBDF-F1F5-A996-F1D8DE547E30}"/>
              </a:ext>
            </a:extLst>
          </p:cNvPr>
          <p:cNvSpPr>
            <a:spLocks noGrp="1"/>
          </p:cNvSpPr>
          <p:nvPr/>
        </p:nvSpPr>
        <p:spPr>
          <a:xfrm>
            <a:off x="6231929" y="3411078"/>
            <a:ext cx="2912301" cy="1431110"/>
          </a:xfrm>
          <a:prstGeom prst="roundRect">
            <a:avLst>
              <a:gd name="adj" fmla="val 5319"/>
            </a:avLst>
          </a:prstGeom>
          <a:solidFill>
            <a:srgbClr val="0052D9">
              <a:alpha val="100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39" name="Shape 8">
            <a:extLst>
              <a:ext uri="{FF2B5EF4-FFF2-40B4-BE49-F238E27FC236}">
                <a16:creationId xmlns:a16="http://schemas.microsoft.com/office/drawing/2014/main" id="{102F7B48-5ECF-D740-92FB-D98C1CF990D0}"/>
              </a:ext>
            </a:extLst>
          </p:cNvPr>
          <p:cNvSpPr>
            <a:spLocks noGrp="1"/>
          </p:cNvSpPr>
          <p:nvPr/>
        </p:nvSpPr>
        <p:spPr>
          <a:xfrm>
            <a:off x="6231929" y="4999595"/>
            <a:ext cx="2912301" cy="1431110"/>
          </a:xfrm>
          <a:prstGeom prst="roundRect">
            <a:avLst>
              <a:gd name="adj" fmla="val 5319"/>
            </a:avLst>
          </a:prstGeom>
          <a:solidFill>
            <a:srgbClr val="FFFFFF">
              <a:alpha val="5000"/>
            </a:srgbClr>
          </a:solidFill>
          <a:ln w="9525">
            <a:solidFill>
              <a:srgbClr val="00D4FF"/>
            </a:solidFill>
            <a:prstDash val="solid"/>
          </a:ln>
        </p:spPr>
        <p:txBody>
          <a:bodyPr/>
          <a:lstStyle/>
          <a:p>
            <a:pPr algn="l" defTabSz="304495">
              <a:buNone/>
            </a:pPr>
            <a:endParaRPr sz="1440" b="0" kern="1200">
              <a:solidFill>
                <a:prstClr val="black"/>
              </a:solidFill>
              <a:latin typeface="Calibri"/>
              <a:ea typeface="Calibri"/>
              <a:cs typeface="Calibri"/>
            </a:endParaRPr>
          </a:p>
        </p:txBody>
      </p:sp>
      <p:sp>
        <p:nvSpPr>
          <p:cNvPr id="40" name="三角形 39">
            <a:extLst>
              <a:ext uri="{FF2B5EF4-FFF2-40B4-BE49-F238E27FC236}">
                <a16:creationId xmlns:a16="http://schemas.microsoft.com/office/drawing/2014/main" id="{5B9BE1C8-E91B-831F-DF35-3CFD436C27D4}"/>
              </a:ext>
            </a:extLst>
          </p:cNvPr>
          <p:cNvSpPr>
            <a:spLocks noGrp="1"/>
          </p:cNvSpPr>
          <p:nvPr/>
        </p:nvSpPr>
        <p:spPr>
          <a:xfrm rot="16200000">
            <a:off x="1184956" y="4037580"/>
            <a:ext cx="4540943" cy="245306"/>
          </a:xfrm>
          <a:prstGeom prst="triangle">
            <a:avLst>
              <a:gd name="adj" fmla="val 50413"/>
            </a:avLst>
          </a:prstGeom>
          <a:solidFill>
            <a:srgbClr val="C7DCFF">
              <a:alpha val="100000"/>
            </a:srgbClr>
          </a:solidFill>
          <a:ln w="0"/>
        </p:spPr>
        <p:txBody>
          <a:bodyPr anchor="ctr"/>
          <a:lstStyle/>
          <a:p>
            <a:pPr defTabSz="304495">
              <a:buNone/>
            </a:pPr>
            <a:endParaRPr sz="1199" b="0" kern="1200">
              <a:solidFill>
                <a:prstClr val="black"/>
              </a:solidFill>
              <a:latin typeface="Calibri"/>
              <a:ea typeface="Calibri"/>
              <a:cs typeface="Calibri"/>
            </a:endParaRPr>
          </a:p>
        </p:txBody>
      </p:sp>
      <p:pic>
        <p:nvPicPr>
          <p:cNvPr id="171" name="图片 40"/>
          <p:cNvPicPr>
            <a:picLocks noChangeAspect="1"/>
          </p:cNvPicPr>
          <p:nvPr/>
        </p:nvPicPr>
        <p:blipFill>
          <a:blip r:embed="rId6"/>
          <a:stretch>
            <a:fillRect/>
          </a:stretch>
        </p:blipFill>
        <p:spPr>
          <a:xfrm>
            <a:off x="4036934" y="1875428"/>
            <a:ext cx="309196" cy="262224"/>
          </a:xfrm>
          <a:prstGeom prst="rect">
            <a:avLst/>
          </a:prstGeom>
        </p:spPr>
      </p:pic>
      <p:sp>
        <p:nvSpPr>
          <p:cNvPr id="42" name="Text 1">
            <a:extLst>
              <a:ext uri="{FF2B5EF4-FFF2-40B4-BE49-F238E27FC236}">
                <a16:creationId xmlns:a16="http://schemas.microsoft.com/office/drawing/2014/main" id="{076353CE-6007-5DB3-7F26-929CCD35735C}"/>
              </a:ext>
            </a:extLst>
          </p:cNvPr>
          <p:cNvSpPr>
            <a:spLocks noGrp="1"/>
          </p:cNvSpPr>
          <p:nvPr/>
        </p:nvSpPr>
        <p:spPr>
          <a:xfrm>
            <a:off x="7193513" y="1822561"/>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AI 咨询诊断</a:t>
            </a:r>
            <a:endParaRPr sz="1199" b="0" kern="1200">
              <a:solidFill>
                <a:prstClr val="black"/>
              </a:solidFill>
              <a:latin typeface="Calibri"/>
              <a:ea typeface="Calibri"/>
              <a:cs typeface="Calibri"/>
            </a:endParaRPr>
          </a:p>
        </p:txBody>
      </p:sp>
      <p:sp>
        <p:nvSpPr>
          <p:cNvPr id="43" name="Text 1">
            <a:extLst>
              <a:ext uri="{FF2B5EF4-FFF2-40B4-BE49-F238E27FC236}">
                <a16:creationId xmlns:a16="http://schemas.microsoft.com/office/drawing/2014/main" id="{207F0ABE-A42D-B4C5-020D-A7800AABCA1B}"/>
              </a:ext>
            </a:extLst>
          </p:cNvPr>
          <p:cNvSpPr>
            <a:spLocks noGrp="1"/>
          </p:cNvSpPr>
          <p:nvPr/>
        </p:nvSpPr>
        <p:spPr>
          <a:xfrm>
            <a:off x="7193513" y="4999595"/>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长期运营服务</a:t>
            </a:r>
            <a:endParaRPr sz="1199" b="0" kern="1200">
              <a:solidFill>
                <a:prstClr val="black"/>
              </a:solidFill>
              <a:latin typeface="Calibri"/>
              <a:ea typeface="Calibri"/>
              <a:cs typeface="Calibri"/>
            </a:endParaRPr>
          </a:p>
        </p:txBody>
      </p:sp>
      <p:sp>
        <p:nvSpPr>
          <p:cNvPr id="44" name="Text 1">
            <a:extLst>
              <a:ext uri="{FF2B5EF4-FFF2-40B4-BE49-F238E27FC236}">
                <a16:creationId xmlns:a16="http://schemas.microsoft.com/office/drawing/2014/main" id="{8ED6CC3E-7440-3B3E-891C-D15D9F62CAE7}"/>
              </a:ext>
            </a:extLst>
          </p:cNvPr>
          <p:cNvSpPr>
            <a:spLocks noGrp="1"/>
          </p:cNvSpPr>
          <p:nvPr/>
        </p:nvSpPr>
        <p:spPr>
          <a:xfrm>
            <a:off x="4346130" y="3411078"/>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MCP / API 开发</a:t>
            </a:r>
            <a:endParaRPr sz="1199" b="0" kern="1200">
              <a:solidFill>
                <a:prstClr val="black"/>
              </a:solidFill>
              <a:latin typeface="Calibri"/>
              <a:ea typeface="Calibri"/>
              <a:cs typeface="Calibri"/>
            </a:endParaRPr>
          </a:p>
        </p:txBody>
      </p:sp>
      <p:sp>
        <p:nvSpPr>
          <p:cNvPr id="45" name="Text 1">
            <a:extLst>
              <a:ext uri="{FF2B5EF4-FFF2-40B4-BE49-F238E27FC236}">
                <a16:creationId xmlns:a16="http://schemas.microsoft.com/office/drawing/2014/main" id="{651D9FC5-960A-2F22-411A-A6070875EC79}"/>
              </a:ext>
            </a:extLst>
          </p:cNvPr>
          <p:cNvSpPr>
            <a:spLocks noGrp="1"/>
          </p:cNvSpPr>
          <p:nvPr/>
        </p:nvSpPr>
        <p:spPr>
          <a:xfrm>
            <a:off x="4346130" y="4999595"/>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培训与认证</a:t>
            </a:r>
            <a:endParaRPr sz="1199" b="0" kern="1200">
              <a:solidFill>
                <a:prstClr val="black"/>
              </a:solidFill>
              <a:latin typeface="Calibri"/>
              <a:ea typeface="Calibri"/>
              <a:cs typeface="Calibri"/>
            </a:endParaRPr>
          </a:p>
        </p:txBody>
      </p:sp>
      <p:sp>
        <p:nvSpPr>
          <p:cNvPr id="89" name="Text 1">
            <a:extLst>
              <a:ext uri="{FF2B5EF4-FFF2-40B4-BE49-F238E27FC236}">
                <a16:creationId xmlns:a16="http://schemas.microsoft.com/office/drawing/2014/main" id="{0E6645C6-2D05-87CA-1DA6-5ACEBCC033E9}"/>
              </a:ext>
            </a:extLst>
          </p:cNvPr>
          <p:cNvSpPr>
            <a:spLocks noGrp="1"/>
          </p:cNvSpPr>
          <p:nvPr/>
        </p:nvSpPr>
        <p:spPr>
          <a:xfrm>
            <a:off x="9975135" y="3411078"/>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行业方案设计</a:t>
            </a:r>
            <a:endParaRPr sz="1199" b="0" kern="1200">
              <a:solidFill>
                <a:prstClr val="black"/>
              </a:solidFill>
              <a:latin typeface="Calibri"/>
              <a:ea typeface="Calibri"/>
              <a:cs typeface="Calibri"/>
            </a:endParaRPr>
          </a:p>
        </p:txBody>
      </p:sp>
      <p:sp>
        <p:nvSpPr>
          <p:cNvPr id="90" name="Text 1">
            <a:extLst>
              <a:ext uri="{FF2B5EF4-FFF2-40B4-BE49-F238E27FC236}">
                <a16:creationId xmlns:a16="http://schemas.microsoft.com/office/drawing/2014/main" id="{E8A94E0F-9A76-A6F2-7EA5-E8D5DE81A022}"/>
              </a:ext>
            </a:extLst>
          </p:cNvPr>
          <p:cNvSpPr>
            <a:spLocks noGrp="1"/>
          </p:cNvSpPr>
          <p:nvPr/>
        </p:nvSpPr>
        <p:spPr>
          <a:xfrm>
            <a:off x="9975135" y="1822561"/>
            <a:ext cx="1411682" cy="367958"/>
          </a:xfrm>
          <a:prstGeom prst="rect">
            <a:avLst/>
          </a:prstGeom>
          <a:noFill/>
        </p:spPr>
        <p:txBody>
          <a:bodyPr wrap="none" lIns="0" tIns="0" rIns="0" bIns="0" anchor="ctr"/>
          <a:lstStyle/>
          <a:p>
            <a:pPr algn="l" defTabSz="304495">
              <a:buNone/>
            </a:pPr>
            <a:r>
              <a:rPr sz="1332" b="0">
                <a:solidFill>
                  <a:srgbClr val="0060F0">
                    <a:alpha val="100000"/>
                  </a:srgbClr>
                </a:solidFill>
                <a:latin typeface="TencentSans W7"/>
                <a:ea typeface="TencentSans W7"/>
                <a:cs typeface="TencentSans W7"/>
              </a:rPr>
              <a:t>知识库建设</a:t>
            </a:r>
            <a:endParaRPr sz="1199" b="0" kern="1200">
              <a:solidFill>
                <a:prstClr val="black"/>
              </a:solidFill>
              <a:latin typeface="Calibri"/>
              <a:ea typeface="Calibri"/>
              <a:cs typeface="Calibri"/>
            </a:endParaRPr>
          </a:p>
        </p:txBody>
      </p:sp>
      <p:pic>
        <p:nvPicPr>
          <p:cNvPr id="178" name="图片 92"/>
          <p:cNvPicPr>
            <a:picLocks noChangeAspect="1"/>
          </p:cNvPicPr>
          <p:nvPr/>
        </p:nvPicPr>
        <p:blipFill>
          <a:blip r:embed="rId7"/>
          <a:stretch>
            <a:fillRect/>
          </a:stretch>
        </p:blipFill>
        <p:spPr>
          <a:xfrm rot="16200000">
            <a:off x="7636143" y="3275054"/>
            <a:ext cx="103873" cy="122204"/>
          </a:xfrm>
          <a:prstGeom prst="rect">
            <a:avLst/>
          </a:prstGeom>
        </p:spPr>
      </p:pic>
      <p:pic>
        <p:nvPicPr>
          <p:cNvPr id="179" name="图片 93"/>
          <p:cNvPicPr>
            <a:picLocks noChangeAspect="1"/>
          </p:cNvPicPr>
          <p:nvPr/>
        </p:nvPicPr>
        <p:blipFill>
          <a:blip r:embed="rId7"/>
          <a:stretch>
            <a:fillRect/>
          </a:stretch>
        </p:blipFill>
        <p:spPr>
          <a:xfrm>
            <a:off x="9175585" y="4099132"/>
            <a:ext cx="103873" cy="122204"/>
          </a:xfrm>
          <a:prstGeom prst="rect">
            <a:avLst/>
          </a:prstGeom>
        </p:spPr>
      </p:pic>
      <p:pic>
        <p:nvPicPr>
          <p:cNvPr id="180" name="图片 94"/>
          <p:cNvPicPr>
            <a:picLocks noChangeAspect="1"/>
          </p:cNvPicPr>
          <p:nvPr/>
        </p:nvPicPr>
        <p:blipFill>
          <a:blip r:embed="rId7"/>
          <a:stretch>
            <a:fillRect/>
          </a:stretch>
        </p:blipFill>
        <p:spPr>
          <a:xfrm rot="10800000">
            <a:off x="6119598" y="4065532"/>
            <a:ext cx="103873" cy="122204"/>
          </a:xfrm>
          <a:prstGeom prst="rect">
            <a:avLst/>
          </a:prstGeom>
        </p:spPr>
      </p:pic>
      <p:pic>
        <p:nvPicPr>
          <p:cNvPr id="181" name="图片 95"/>
          <p:cNvPicPr>
            <a:picLocks noChangeAspect="1"/>
          </p:cNvPicPr>
          <p:nvPr/>
        </p:nvPicPr>
        <p:blipFill>
          <a:blip r:embed="rId7"/>
          <a:stretch>
            <a:fillRect/>
          </a:stretch>
        </p:blipFill>
        <p:spPr>
          <a:xfrm rot="5400000">
            <a:off x="7636143" y="4841482"/>
            <a:ext cx="103873" cy="122204"/>
          </a:xfrm>
          <a:prstGeom prst="rect">
            <a:avLst/>
          </a:prstGeom>
        </p:spPr>
      </p:pic>
      <p:sp>
        <p:nvSpPr>
          <p:cNvPr id="97" name="文本框 96">
            <a:extLst>
              <a:ext uri="{FF2B5EF4-FFF2-40B4-BE49-F238E27FC236}">
                <a16:creationId xmlns:a16="http://schemas.microsoft.com/office/drawing/2014/main" id="{078D447E-AE6E-1202-0BC3-7F508E14D528}"/>
              </a:ext>
            </a:extLst>
          </p:cNvPr>
          <p:cNvSpPr>
            <a:spLocks noGrp="1"/>
          </p:cNvSpPr>
          <p:nvPr/>
        </p:nvSpPr>
        <p:spPr>
          <a:xfrm>
            <a:off x="6592661" y="3411078"/>
            <a:ext cx="2190838" cy="582980"/>
          </a:xfrm>
          <a:prstGeom prst="rect">
            <a:avLst/>
          </a:prstGeom>
          <a:ln w="12700">
            <a:prstDash val="solid"/>
          </a:ln>
        </p:spPr>
        <p:txBody>
          <a:bodyPr>
            <a:spAutoFit/>
          </a:bodyPr>
          <a:lstStyle/>
          <a:p>
            <a:pPr defTabSz="304495">
              <a:lnSpc>
                <a:spcPct val="130000"/>
              </a:lnSpc>
              <a:buNone/>
            </a:pPr>
            <a:r>
              <a:rPr sz="1598" b="0">
                <a:solidFill>
                  <a:srgbClr val="FFFFFF">
                    <a:alpha val="100000"/>
                  </a:srgbClr>
                </a:solidFill>
                <a:latin typeface="TencentSans W7"/>
                <a:ea typeface="TencentSans W7"/>
                <a:cs typeface="TencentSans W7"/>
              </a:rPr>
              <a:t>WorkBuddy 服务引擎</a:t>
            </a:r>
            <a:endParaRPr sz="1199" b="0" kern="1200">
              <a:solidFill>
                <a:prstClr val="black"/>
              </a:solidFill>
              <a:latin typeface="Calibri"/>
              <a:ea typeface="Calibri"/>
              <a:cs typeface="Calibri"/>
            </a:endParaRPr>
          </a:p>
        </p:txBody>
      </p:sp>
      <p:sp>
        <p:nvSpPr>
          <p:cNvPr id="98" name="Shape 8">
            <a:extLst>
              <a:ext uri="{FF2B5EF4-FFF2-40B4-BE49-F238E27FC236}">
                <a16:creationId xmlns:a16="http://schemas.microsoft.com/office/drawing/2014/main" id="{B590EDC6-4704-057D-0735-0294B520710E}"/>
              </a:ext>
            </a:extLst>
          </p:cNvPr>
          <p:cNvSpPr>
            <a:spLocks noGrp="1"/>
          </p:cNvSpPr>
          <p:nvPr/>
        </p:nvSpPr>
        <p:spPr>
          <a:xfrm>
            <a:off x="6458138" y="3997676"/>
            <a:ext cx="1191915" cy="325116"/>
          </a:xfrm>
          <a:prstGeom prst="roundRect">
            <a:avLst>
              <a:gd name="adj" fmla="val 5319"/>
            </a:avLst>
          </a:prstGeom>
          <a:solidFill>
            <a:srgbClr val="2972F4">
              <a:alpha val="100000"/>
            </a:srgbClr>
          </a:solidFill>
          <a:ln w="0"/>
        </p:spPr>
        <p:txBody>
          <a:bodyPr/>
          <a:lstStyle/>
          <a:p>
            <a:pPr algn="l" defTabSz="304495">
              <a:buNone/>
            </a:pPr>
            <a:endParaRPr sz="1440" b="0" kern="1200">
              <a:solidFill>
                <a:prstClr val="black"/>
              </a:solidFill>
              <a:highlight>
                <a:srgbClr val="2972F4">
                  <a:alpha val="100000"/>
                </a:srgbClr>
              </a:highlight>
              <a:latin typeface="Calibri"/>
              <a:ea typeface="Calibri"/>
              <a:cs typeface="Calibri"/>
            </a:endParaRPr>
          </a:p>
        </p:txBody>
      </p:sp>
      <p:sp>
        <p:nvSpPr>
          <p:cNvPr id="99" name="Shape 8">
            <a:extLst>
              <a:ext uri="{FF2B5EF4-FFF2-40B4-BE49-F238E27FC236}">
                <a16:creationId xmlns:a16="http://schemas.microsoft.com/office/drawing/2014/main" id="{0FC4E2D5-36C6-4ECE-D651-81B934193863}"/>
              </a:ext>
            </a:extLst>
          </p:cNvPr>
          <p:cNvSpPr>
            <a:spLocks noGrp="1"/>
          </p:cNvSpPr>
          <p:nvPr/>
        </p:nvSpPr>
        <p:spPr>
          <a:xfrm>
            <a:off x="7754452" y="3997676"/>
            <a:ext cx="1191915" cy="325116"/>
          </a:xfrm>
          <a:prstGeom prst="roundRect">
            <a:avLst>
              <a:gd name="adj" fmla="val 5319"/>
            </a:avLst>
          </a:prstGeom>
          <a:solidFill>
            <a:srgbClr val="2972F4">
              <a:alpha val="100000"/>
            </a:srgbClr>
          </a:solidFill>
          <a:ln w="0"/>
        </p:spPr>
        <p:txBody>
          <a:bodyPr/>
          <a:lstStyle/>
          <a:p>
            <a:pPr algn="l" defTabSz="304495">
              <a:buNone/>
            </a:pPr>
            <a:endParaRPr sz="1440" b="0" kern="1200">
              <a:solidFill>
                <a:prstClr val="black"/>
              </a:solidFill>
              <a:latin typeface="Calibri"/>
              <a:ea typeface="Calibri"/>
              <a:cs typeface="Calibri"/>
            </a:endParaRPr>
          </a:p>
        </p:txBody>
      </p:sp>
      <p:sp>
        <p:nvSpPr>
          <p:cNvPr id="100" name="Shape 8">
            <a:extLst>
              <a:ext uri="{FF2B5EF4-FFF2-40B4-BE49-F238E27FC236}">
                <a16:creationId xmlns:a16="http://schemas.microsoft.com/office/drawing/2014/main" id="{8AFCE791-0174-0176-810F-5663E96B6E60}"/>
              </a:ext>
            </a:extLst>
          </p:cNvPr>
          <p:cNvSpPr>
            <a:spLocks noGrp="1"/>
          </p:cNvSpPr>
          <p:nvPr/>
        </p:nvSpPr>
        <p:spPr>
          <a:xfrm>
            <a:off x="6458138" y="4415133"/>
            <a:ext cx="1191915" cy="325116"/>
          </a:xfrm>
          <a:prstGeom prst="roundRect">
            <a:avLst>
              <a:gd name="adj" fmla="val 5319"/>
            </a:avLst>
          </a:prstGeom>
          <a:solidFill>
            <a:srgbClr val="2972F4">
              <a:alpha val="100000"/>
            </a:srgbClr>
          </a:solidFill>
          <a:ln w="0"/>
        </p:spPr>
        <p:txBody>
          <a:bodyPr/>
          <a:lstStyle/>
          <a:p>
            <a:pPr algn="l" defTabSz="304495">
              <a:buNone/>
            </a:pPr>
            <a:endParaRPr sz="1440" b="0" kern="1200">
              <a:solidFill>
                <a:prstClr val="black"/>
              </a:solidFill>
              <a:latin typeface="Calibri"/>
              <a:ea typeface="Calibri"/>
              <a:cs typeface="Calibri"/>
            </a:endParaRPr>
          </a:p>
        </p:txBody>
      </p:sp>
      <p:sp>
        <p:nvSpPr>
          <p:cNvPr id="101" name="Shape 8">
            <a:extLst>
              <a:ext uri="{FF2B5EF4-FFF2-40B4-BE49-F238E27FC236}">
                <a16:creationId xmlns:a16="http://schemas.microsoft.com/office/drawing/2014/main" id="{B7E9FFF3-B6A5-C7F8-40C1-34D582D7018B}"/>
              </a:ext>
            </a:extLst>
          </p:cNvPr>
          <p:cNvSpPr>
            <a:spLocks noGrp="1"/>
          </p:cNvSpPr>
          <p:nvPr/>
        </p:nvSpPr>
        <p:spPr>
          <a:xfrm>
            <a:off x="7754452" y="4415133"/>
            <a:ext cx="1191915" cy="325116"/>
          </a:xfrm>
          <a:prstGeom prst="roundRect">
            <a:avLst>
              <a:gd name="adj" fmla="val 5319"/>
            </a:avLst>
          </a:prstGeom>
          <a:solidFill>
            <a:srgbClr val="2972F4">
              <a:alpha val="100000"/>
            </a:srgbClr>
          </a:solidFill>
          <a:ln w="0"/>
        </p:spPr>
        <p:txBody>
          <a:bodyPr/>
          <a:lstStyle/>
          <a:p>
            <a:pPr algn="l" defTabSz="304495">
              <a:buNone/>
            </a:pPr>
            <a:endParaRPr sz="1440" b="0" kern="1200">
              <a:solidFill>
                <a:prstClr val="black"/>
              </a:solidFill>
              <a:latin typeface="Calibri"/>
              <a:ea typeface="Calibri"/>
              <a:cs typeface="Calibri"/>
            </a:endParaRPr>
          </a:p>
        </p:txBody>
      </p:sp>
      <p:pic>
        <p:nvPicPr>
          <p:cNvPr id="187" name="图片 101"/>
          <p:cNvPicPr>
            <a:picLocks noChangeAspect="1"/>
          </p:cNvPicPr>
          <p:nvPr/>
        </p:nvPicPr>
        <p:blipFill>
          <a:blip r:embed="rId8"/>
          <a:stretch>
            <a:fillRect/>
          </a:stretch>
        </p:blipFill>
        <p:spPr>
          <a:xfrm>
            <a:off x="4058530" y="5054108"/>
            <a:ext cx="270683" cy="287600"/>
          </a:xfrm>
          <a:prstGeom prst="rect">
            <a:avLst/>
          </a:prstGeom>
        </p:spPr>
      </p:pic>
      <p:pic>
        <p:nvPicPr>
          <p:cNvPr id="188" name="图片 102"/>
          <p:cNvPicPr>
            <a:picLocks noChangeAspect="1"/>
          </p:cNvPicPr>
          <p:nvPr/>
        </p:nvPicPr>
        <p:blipFill>
          <a:blip r:embed="rId9"/>
          <a:stretch>
            <a:fillRect/>
          </a:stretch>
        </p:blipFill>
        <p:spPr>
          <a:xfrm>
            <a:off x="3999318" y="3447028"/>
            <a:ext cx="346812" cy="296059"/>
          </a:xfrm>
          <a:prstGeom prst="rect">
            <a:avLst/>
          </a:prstGeom>
        </p:spPr>
      </p:pic>
      <p:pic>
        <p:nvPicPr>
          <p:cNvPr id="189" name="图片 103"/>
          <p:cNvPicPr>
            <a:picLocks noChangeAspect="1"/>
          </p:cNvPicPr>
          <p:nvPr/>
        </p:nvPicPr>
        <p:blipFill>
          <a:blip r:embed="rId10"/>
          <a:stretch>
            <a:fillRect/>
          </a:stretch>
        </p:blipFill>
        <p:spPr>
          <a:xfrm>
            <a:off x="9724753" y="1889762"/>
            <a:ext cx="219930" cy="253765"/>
          </a:xfrm>
          <a:prstGeom prst="rect">
            <a:avLst/>
          </a:prstGeom>
        </p:spPr>
      </p:pic>
      <p:pic>
        <p:nvPicPr>
          <p:cNvPr id="190" name="图片 104"/>
          <p:cNvPicPr>
            <a:picLocks noChangeAspect="1"/>
          </p:cNvPicPr>
          <p:nvPr/>
        </p:nvPicPr>
        <p:blipFill>
          <a:blip r:embed="rId11"/>
          <a:stretch>
            <a:fillRect/>
          </a:stretch>
        </p:blipFill>
        <p:spPr>
          <a:xfrm>
            <a:off x="6931289" y="1889762"/>
            <a:ext cx="262224" cy="270683"/>
          </a:xfrm>
          <a:prstGeom prst="rect">
            <a:avLst/>
          </a:prstGeom>
        </p:spPr>
      </p:pic>
      <p:pic>
        <p:nvPicPr>
          <p:cNvPr id="191" name="图片 105"/>
          <p:cNvPicPr>
            <a:picLocks noChangeAspect="1"/>
          </p:cNvPicPr>
          <p:nvPr/>
        </p:nvPicPr>
        <p:blipFill>
          <a:blip r:embed="rId12"/>
          <a:stretch>
            <a:fillRect/>
          </a:stretch>
        </p:blipFill>
        <p:spPr>
          <a:xfrm>
            <a:off x="6846701" y="5044003"/>
            <a:ext cx="346812" cy="279142"/>
          </a:xfrm>
          <a:prstGeom prst="rect">
            <a:avLst/>
          </a:prstGeom>
        </p:spPr>
      </p:pic>
      <p:pic>
        <p:nvPicPr>
          <p:cNvPr id="192" name="图片 106"/>
          <p:cNvPicPr>
            <a:picLocks noChangeAspect="1"/>
          </p:cNvPicPr>
          <p:nvPr/>
        </p:nvPicPr>
        <p:blipFill>
          <a:blip r:embed="rId13"/>
          <a:stretch>
            <a:fillRect/>
          </a:stretch>
        </p:blipFill>
        <p:spPr>
          <a:xfrm>
            <a:off x="9645240" y="3474050"/>
            <a:ext cx="329895" cy="270683"/>
          </a:xfrm>
          <a:prstGeom prst="rect">
            <a:avLst/>
          </a:prstGeom>
        </p:spPr>
      </p:pic>
      <p:sp>
        <p:nvSpPr>
          <p:cNvPr id="108" name="文本框 107">
            <a:extLst>
              <a:ext uri="{FF2B5EF4-FFF2-40B4-BE49-F238E27FC236}">
                <a16:creationId xmlns:a16="http://schemas.microsoft.com/office/drawing/2014/main" id="{BA2540FC-1F78-0DA4-2529-2D055078E231}"/>
              </a:ext>
            </a:extLst>
          </p:cNvPr>
          <p:cNvSpPr>
            <a:spLocks noGrp="1"/>
          </p:cNvSpPr>
          <p:nvPr/>
        </p:nvSpPr>
        <p:spPr>
          <a:xfrm>
            <a:off x="4047621" y="2374295"/>
            <a:ext cx="1700226" cy="578815"/>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个人版、企业版</a:t>
            </a:r>
            <a:endParaRPr sz="1199" b="0" kern="1200">
              <a:solidFill>
                <a:prstClr val="black"/>
              </a:solidFill>
              <a:latin typeface="Calibri"/>
              <a:ea typeface="Calibri"/>
              <a:cs typeface="Calibri"/>
            </a:endParaRPr>
          </a:p>
          <a:p>
            <a:pPr marL="190310" indent="-190310" algn="l" defTabSz="304495">
              <a:lnSpc>
                <a:spcPct val="150000"/>
              </a:lnSpc>
              <a:buFont typeface="Arial"/>
              <a:buChar char="•"/>
            </a:pPr>
            <a:r>
              <a:rPr sz="1066">
                <a:solidFill>
                  <a:prstClr val="black"/>
                </a:solidFill>
                <a:latin typeface="TencentSans W3"/>
                <a:ea typeface="TencentSans W3"/>
                <a:cs typeface="TencentSans W3"/>
              </a:rPr>
              <a:t>试用与套餐管理</a:t>
            </a:r>
            <a:endParaRPr sz="1199" b="0" kern="1200">
              <a:solidFill>
                <a:prstClr val="black"/>
              </a:solidFill>
              <a:latin typeface="Calibri"/>
              <a:ea typeface="Calibri"/>
              <a:cs typeface="Calibri"/>
            </a:endParaRPr>
          </a:p>
        </p:txBody>
      </p:sp>
      <p:sp>
        <p:nvSpPr>
          <p:cNvPr id="109" name="文本框 108">
            <a:extLst>
              <a:ext uri="{FF2B5EF4-FFF2-40B4-BE49-F238E27FC236}">
                <a16:creationId xmlns:a16="http://schemas.microsoft.com/office/drawing/2014/main" id="{5DB79444-4BAB-99A3-B282-7EA3634F40CE}"/>
              </a:ext>
            </a:extLst>
          </p:cNvPr>
          <p:cNvSpPr>
            <a:spLocks noGrp="1"/>
          </p:cNvSpPr>
          <p:nvPr/>
        </p:nvSpPr>
        <p:spPr>
          <a:xfrm>
            <a:off x="4349839" y="1875428"/>
            <a:ext cx="1476067" cy="297325"/>
          </a:xfrm>
          <a:prstGeom prst="rect">
            <a:avLst/>
          </a:prstGeom>
          <a:ln w="12700">
            <a:prstDash val="solid"/>
          </a:ln>
        </p:spPr>
        <p:txBody>
          <a:bodyPr>
            <a:spAutoFit/>
          </a:bodyPr>
          <a:lstStyle/>
          <a:p>
            <a:pPr algn="l" defTabSz="304495">
              <a:buNone/>
            </a:pPr>
            <a:r>
              <a:rPr sz="1332" b="0">
                <a:solidFill>
                  <a:srgbClr val="0052D9">
                    <a:alpha val="100000"/>
                  </a:srgbClr>
                </a:solidFill>
                <a:latin typeface="TencentSans W7"/>
                <a:ea typeface="TencentSans W7"/>
                <a:cs typeface="TencentSans W7"/>
              </a:rPr>
              <a:t>WorkBuddy 授权</a:t>
            </a:r>
            <a:endParaRPr sz="1199" b="0" kern="1200">
              <a:solidFill>
                <a:prstClr val="black"/>
              </a:solidFill>
              <a:latin typeface="Calibri"/>
              <a:ea typeface="Calibri"/>
              <a:cs typeface="Calibri"/>
            </a:endParaRPr>
          </a:p>
        </p:txBody>
      </p:sp>
      <p:sp>
        <p:nvSpPr>
          <p:cNvPr id="110" name="文本框 109">
            <a:extLst>
              <a:ext uri="{FF2B5EF4-FFF2-40B4-BE49-F238E27FC236}">
                <a16:creationId xmlns:a16="http://schemas.microsoft.com/office/drawing/2014/main" id="{F0239958-246B-4602-1B64-6B5A00FDF36D}"/>
              </a:ext>
            </a:extLst>
          </p:cNvPr>
          <p:cNvSpPr>
            <a:spLocks noGrp="1"/>
          </p:cNvSpPr>
          <p:nvPr/>
        </p:nvSpPr>
        <p:spPr>
          <a:xfrm>
            <a:off x="6799940" y="2374295"/>
            <a:ext cx="1700226" cy="578815"/>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岗位访谈、痛点梳理</a:t>
            </a:r>
            <a:endParaRPr sz="1199" b="0" kern="1200">
              <a:solidFill>
                <a:prstClr val="black"/>
              </a:solidFill>
              <a:latin typeface="Calibri"/>
              <a:ea typeface="Calibri"/>
              <a:cs typeface="Calibri"/>
            </a:endParaRPr>
          </a:p>
          <a:p>
            <a:pPr marL="190310" indent="-190310" algn="l" defTabSz="304495">
              <a:lnSpc>
                <a:spcPct val="150000"/>
              </a:lnSpc>
              <a:buFont typeface="Arial"/>
              <a:buChar char="•"/>
            </a:pPr>
            <a:r>
              <a:rPr sz="1066">
                <a:solidFill>
                  <a:prstClr val="black"/>
                </a:solidFill>
                <a:latin typeface="TencentSans W3"/>
                <a:ea typeface="TencentSans W3"/>
                <a:cs typeface="TencentSans W3"/>
              </a:rPr>
              <a:t>试点场景建议</a:t>
            </a:r>
            <a:endParaRPr sz="1199" b="0" kern="1200">
              <a:solidFill>
                <a:prstClr val="black"/>
              </a:solidFill>
              <a:latin typeface="Calibri"/>
              <a:ea typeface="Calibri"/>
              <a:cs typeface="Calibri"/>
            </a:endParaRPr>
          </a:p>
        </p:txBody>
      </p:sp>
      <p:sp>
        <p:nvSpPr>
          <p:cNvPr id="111" name="文本框 110">
            <a:extLst>
              <a:ext uri="{FF2B5EF4-FFF2-40B4-BE49-F238E27FC236}">
                <a16:creationId xmlns:a16="http://schemas.microsoft.com/office/drawing/2014/main" id="{34763142-1F27-8394-4389-BA1123474E88}"/>
              </a:ext>
            </a:extLst>
          </p:cNvPr>
          <p:cNvSpPr>
            <a:spLocks noGrp="1"/>
          </p:cNvSpPr>
          <p:nvPr/>
        </p:nvSpPr>
        <p:spPr>
          <a:xfrm>
            <a:off x="9686591" y="2374295"/>
            <a:ext cx="1700226" cy="578815"/>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企业文档整理</a:t>
            </a:r>
            <a:endParaRPr sz="1199" b="0" kern="1200">
              <a:solidFill>
                <a:prstClr val="black"/>
              </a:solidFill>
              <a:latin typeface="Calibri"/>
              <a:ea typeface="Calibri"/>
              <a:cs typeface="Calibri"/>
            </a:endParaRPr>
          </a:p>
          <a:p>
            <a:pPr marL="190310" indent="-190310" algn="l" defTabSz="304495">
              <a:lnSpc>
                <a:spcPct val="150000"/>
              </a:lnSpc>
              <a:buFont typeface="Arial"/>
              <a:buChar char="•"/>
            </a:pPr>
            <a:r>
              <a:rPr sz="1066">
                <a:solidFill>
                  <a:prstClr val="black"/>
                </a:solidFill>
                <a:latin typeface="TencentSans W3"/>
                <a:ea typeface="TencentSans W3"/>
                <a:cs typeface="TencentSans W3"/>
              </a:rPr>
              <a:t>问答体系与经验沉淀</a:t>
            </a:r>
            <a:endParaRPr sz="1199" b="0" kern="1200">
              <a:solidFill>
                <a:prstClr val="black"/>
              </a:solidFill>
              <a:latin typeface="Calibri"/>
              <a:ea typeface="Calibri"/>
              <a:cs typeface="Calibri"/>
            </a:endParaRPr>
          </a:p>
        </p:txBody>
      </p:sp>
      <p:sp>
        <p:nvSpPr>
          <p:cNvPr id="112" name="文本框 111">
            <a:extLst>
              <a:ext uri="{FF2B5EF4-FFF2-40B4-BE49-F238E27FC236}">
                <a16:creationId xmlns:a16="http://schemas.microsoft.com/office/drawing/2014/main" id="{6123D091-98F2-0FF4-5C10-B21EB1746D4A}"/>
              </a:ext>
            </a:extLst>
          </p:cNvPr>
          <p:cNvSpPr>
            <a:spLocks noGrp="1"/>
          </p:cNvSpPr>
          <p:nvPr/>
        </p:nvSpPr>
        <p:spPr>
          <a:xfrm>
            <a:off x="6458119" y="4033351"/>
            <a:ext cx="1192696" cy="276871"/>
          </a:xfrm>
          <a:prstGeom prst="rect">
            <a:avLst/>
          </a:prstGeom>
          <a:ln w="12700">
            <a:prstDash val="solid"/>
          </a:ln>
        </p:spPr>
        <p:txBody>
          <a:bodyPr>
            <a:spAutoFit/>
          </a:bodyPr>
          <a:lstStyle/>
          <a:p>
            <a:pPr defTabSz="304495">
              <a:buNone/>
            </a:pPr>
            <a:r>
              <a:rPr sz="1199" b="0">
                <a:solidFill>
                  <a:srgbClr val="FFFFFF">
                    <a:alpha val="100000"/>
                  </a:srgbClr>
                </a:solidFill>
                <a:latin typeface="TencentSans W7"/>
                <a:ea typeface="TencentSans W7"/>
                <a:cs typeface="TencentSans W7"/>
              </a:rPr>
              <a:t>诊断规划</a:t>
            </a:r>
            <a:endParaRPr sz="1199" b="0" kern="1200">
              <a:solidFill>
                <a:prstClr val="black"/>
              </a:solidFill>
              <a:latin typeface="Calibri"/>
              <a:ea typeface="Calibri"/>
              <a:cs typeface="Calibri"/>
            </a:endParaRPr>
          </a:p>
        </p:txBody>
      </p:sp>
      <p:sp>
        <p:nvSpPr>
          <p:cNvPr id="113" name="文本框 112">
            <a:extLst>
              <a:ext uri="{FF2B5EF4-FFF2-40B4-BE49-F238E27FC236}">
                <a16:creationId xmlns:a16="http://schemas.microsoft.com/office/drawing/2014/main" id="{85B2ECC6-685D-939D-5490-C7818E2D3AA7}"/>
              </a:ext>
            </a:extLst>
          </p:cNvPr>
          <p:cNvSpPr>
            <a:spLocks noGrp="1"/>
          </p:cNvSpPr>
          <p:nvPr/>
        </p:nvSpPr>
        <p:spPr>
          <a:xfrm>
            <a:off x="7758662" y="4033351"/>
            <a:ext cx="1192696" cy="276871"/>
          </a:xfrm>
          <a:prstGeom prst="rect">
            <a:avLst/>
          </a:prstGeom>
          <a:ln w="12700">
            <a:prstDash val="solid"/>
          </a:ln>
        </p:spPr>
        <p:txBody>
          <a:bodyPr>
            <a:spAutoFit/>
          </a:bodyPr>
          <a:lstStyle/>
          <a:p>
            <a:pPr defTabSz="304495">
              <a:buNone/>
            </a:pPr>
            <a:r>
              <a:rPr sz="1199" b="0">
                <a:solidFill>
                  <a:srgbClr val="FFFFFF">
                    <a:alpha val="100000"/>
                  </a:srgbClr>
                </a:solidFill>
                <a:latin typeface="TencentSans W7"/>
                <a:ea typeface="TencentSans W7"/>
                <a:cs typeface="TencentSans W7"/>
              </a:rPr>
              <a:t>场景落地</a:t>
            </a:r>
            <a:endParaRPr sz="1199" b="0" kern="1200">
              <a:solidFill>
                <a:prstClr val="black"/>
              </a:solidFill>
              <a:latin typeface="Calibri"/>
              <a:ea typeface="Calibri"/>
              <a:cs typeface="Calibri"/>
            </a:endParaRPr>
          </a:p>
        </p:txBody>
      </p:sp>
      <p:sp>
        <p:nvSpPr>
          <p:cNvPr id="114" name="文本框 113">
            <a:extLst>
              <a:ext uri="{FF2B5EF4-FFF2-40B4-BE49-F238E27FC236}">
                <a16:creationId xmlns:a16="http://schemas.microsoft.com/office/drawing/2014/main" id="{8225AED0-79F8-C9C7-C397-8991C49ABFBD}"/>
              </a:ext>
            </a:extLst>
          </p:cNvPr>
          <p:cNvSpPr>
            <a:spLocks noGrp="1"/>
          </p:cNvSpPr>
          <p:nvPr/>
        </p:nvSpPr>
        <p:spPr>
          <a:xfrm>
            <a:off x="6457357" y="4455038"/>
            <a:ext cx="1192696" cy="276871"/>
          </a:xfrm>
          <a:prstGeom prst="rect">
            <a:avLst/>
          </a:prstGeom>
          <a:ln w="12700">
            <a:prstDash val="solid"/>
          </a:ln>
        </p:spPr>
        <p:txBody>
          <a:bodyPr>
            <a:spAutoFit/>
          </a:bodyPr>
          <a:lstStyle/>
          <a:p>
            <a:pPr defTabSz="304495">
              <a:buNone/>
            </a:pPr>
            <a:r>
              <a:rPr sz="1199" b="0">
                <a:solidFill>
                  <a:srgbClr val="FFFFFF">
                    <a:alpha val="100000"/>
                  </a:srgbClr>
                </a:solidFill>
                <a:latin typeface="TencentSans W7"/>
                <a:ea typeface="TencentSans W7"/>
                <a:cs typeface="TencentSans W7"/>
              </a:rPr>
              <a:t>系统连接</a:t>
            </a:r>
            <a:endParaRPr sz="1199" b="0" kern="1200">
              <a:solidFill>
                <a:prstClr val="black"/>
              </a:solidFill>
              <a:latin typeface="Calibri"/>
              <a:ea typeface="Calibri"/>
              <a:cs typeface="Calibri"/>
            </a:endParaRPr>
          </a:p>
        </p:txBody>
      </p:sp>
      <p:sp>
        <p:nvSpPr>
          <p:cNvPr id="115" name="文本框 114">
            <a:extLst>
              <a:ext uri="{FF2B5EF4-FFF2-40B4-BE49-F238E27FC236}">
                <a16:creationId xmlns:a16="http://schemas.microsoft.com/office/drawing/2014/main" id="{1BB41A21-4A6A-A949-0C7A-12FA383E92F3}"/>
              </a:ext>
            </a:extLst>
          </p:cNvPr>
          <p:cNvSpPr>
            <a:spLocks noGrp="1"/>
          </p:cNvSpPr>
          <p:nvPr/>
        </p:nvSpPr>
        <p:spPr>
          <a:xfrm>
            <a:off x="7753671" y="4455038"/>
            <a:ext cx="1192696" cy="276871"/>
          </a:xfrm>
          <a:prstGeom prst="rect">
            <a:avLst/>
          </a:prstGeom>
          <a:ln w="12700">
            <a:prstDash val="solid"/>
          </a:ln>
        </p:spPr>
        <p:txBody>
          <a:bodyPr>
            <a:spAutoFit/>
          </a:bodyPr>
          <a:lstStyle/>
          <a:p>
            <a:pPr defTabSz="304495">
              <a:buNone/>
            </a:pPr>
            <a:r>
              <a:rPr sz="1199" b="0">
                <a:solidFill>
                  <a:srgbClr val="FFFFFF">
                    <a:alpha val="100000"/>
                  </a:srgbClr>
                </a:solidFill>
                <a:latin typeface="TencentSans W7"/>
                <a:ea typeface="TencentSans W7"/>
                <a:cs typeface="TencentSans W7"/>
              </a:rPr>
              <a:t>运营扩展</a:t>
            </a:r>
            <a:endParaRPr sz="1199" b="0" kern="1200">
              <a:solidFill>
                <a:prstClr val="black"/>
              </a:solidFill>
              <a:latin typeface="Calibri"/>
              <a:ea typeface="Calibri"/>
              <a:cs typeface="Calibri"/>
            </a:endParaRPr>
          </a:p>
        </p:txBody>
      </p:sp>
      <p:sp>
        <p:nvSpPr>
          <p:cNvPr id="116" name="文本框 115">
            <a:extLst>
              <a:ext uri="{FF2B5EF4-FFF2-40B4-BE49-F238E27FC236}">
                <a16:creationId xmlns:a16="http://schemas.microsoft.com/office/drawing/2014/main" id="{B1C6C5C8-226E-DB41-4E66-1802CDCACBF3}"/>
              </a:ext>
            </a:extLst>
          </p:cNvPr>
          <p:cNvSpPr>
            <a:spLocks noGrp="1"/>
          </p:cNvSpPr>
          <p:nvPr/>
        </p:nvSpPr>
        <p:spPr>
          <a:xfrm>
            <a:off x="4047621" y="3917411"/>
            <a:ext cx="1700226" cy="578815"/>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连接 SaaS</a:t>
            </a:r>
            <a:endParaRPr sz="1199" b="0" kern="1200">
              <a:solidFill>
                <a:prstClr val="black"/>
              </a:solidFill>
              <a:latin typeface="Calibri"/>
              <a:ea typeface="Calibri"/>
              <a:cs typeface="Calibri"/>
            </a:endParaRPr>
          </a:p>
          <a:p>
            <a:pPr marL="190310" indent="-190310" algn="l" defTabSz="304495">
              <a:lnSpc>
                <a:spcPct val="150000"/>
              </a:lnSpc>
              <a:buFont typeface="Arial"/>
              <a:buChar char="•"/>
            </a:pPr>
            <a:r>
              <a:rPr sz="1066">
                <a:solidFill>
                  <a:prstClr val="black"/>
                </a:solidFill>
                <a:latin typeface="TencentSans W3"/>
                <a:ea typeface="TencentSans W3"/>
                <a:cs typeface="TencentSans W3"/>
              </a:rPr>
              <a:t>打通业务系统与流程</a:t>
            </a:r>
            <a:endParaRPr sz="1199" b="0" kern="1200">
              <a:solidFill>
                <a:prstClr val="black"/>
              </a:solidFill>
              <a:latin typeface="Calibri"/>
              <a:ea typeface="Calibri"/>
              <a:cs typeface="Calibri"/>
            </a:endParaRPr>
          </a:p>
        </p:txBody>
      </p:sp>
      <p:sp>
        <p:nvSpPr>
          <p:cNvPr id="117" name="文本框 116">
            <a:extLst>
              <a:ext uri="{FF2B5EF4-FFF2-40B4-BE49-F238E27FC236}">
                <a16:creationId xmlns:a16="http://schemas.microsoft.com/office/drawing/2014/main" id="{67E4DB5E-E69E-661B-77C1-A1A81BB95BB1}"/>
              </a:ext>
            </a:extLst>
          </p:cNvPr>
          <p:cNvSpPr>
            <a:spLocks noGrp="1"/>
          </p:cNvSpPr>
          <p:nvPr/>
        </p:nvSpPr>
        <p:spPr>
          <a:xfrm>
            <a:off x="4016174" y="5524961"/>
            <a:ext cx="1700226" cy="578815"/>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销售培训、角色演练</a:t>
            </a:r>
            <a:endParaRPr sz="1199" b="0" kern="1200">
              <a:solidFill>
                <a:prstClr val="black"/>
              </a:solidFill>
              <a:latin typeface="Calibri"/>
              <a:ea typeface="Calibri"/>
              <a:cs typeface="Calibri"/>
            </a:endParaRPr>
          </a:p>
          <a:p>
            <a:pPr marL="190310" indent="-190310" algn="l" defTabSz="304495">
              <a:lnSpc>
                <a:spcPct val="150000"/>
              </a:lnSpc>
              <a:buFont typeface="Arial"/>
              <a:buChar char="•"/>
            </a:pPr>
            <a:r>
              <a:rPr sz="1066">
                <a:solidFill>
                  <a:prstClr val="black"/>
                </a:solidFill>
                <a:latin typeface="TencentSans W3"/>
                <a:ea typeface="TencentSans W3"/>
                <a:cs typeface="TencentSans W3"/>
              </a:rPr>
              <a:t>上手辅导</a:t>
            </a:r>
            <a:endParaRPr sz="1199" b="0" kern="1200">
              <a:solidFill>
                <a:prstClr val="black"/>
              </a:solidFill>
              <a:latin typeface="Calibri"/>
              <a:ea typeface="Calibri"/>
              <a:cs typeface="Calibri"/>
            </a:endParaRPr>
          </a:p>
        </p:txBody>
      </p:sp>
      <p:sp>
        <p:nvSpPr>
          <p:cNvPr id="118" name="文本框 117">
            <a:extLst>
              <a:ext uri="{FF2B5EF4-FFF2-40B4-BE49-F238E27FC236}">
                <a16:creationId xmlns:a16="http://schemas.microsoft.com/office/drawing/2014/main" id="{2FD82332-744E-F9EE-357A-CFF1B75FE074}"/>
              </a:ext>
            </a:extLst>
          </p:cNvPr>
          <p:cNvSpPr>
            <a:spLocks noGrp="1"/>
          </p:cNvSpPr>
          <p:nvPr/>
        </p:nvSpPr>
        <p:spPr>
          <a:xfrm>
            <a:off x="6799940" y="5524961"/>
            <a:ext cx="1700226" cy="578815"/>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复盘、扩容</a:t>
            </a:r>
            <a:endParaRPr sz="1199" b="0" kern="1200">
              <a:solidFill>
                <a:prstClr val="black"/>
              </a:solidFill>
              <a:latin typeface="Calibri"/>
              <a:ea typeface="Calibri"/>
              <a:cs typeface="Calibri"/>
            </a:endParaRPr>
          </a:p>
          <a:p>
            <a:pPr marL="190310" indent="-190310" algn="l" defTabSz="304495">
              <a:lnSpc>
                <a:spcPct val="150000"/>
              </a:lnSpc>
              <a:buFont typeface="Arial"/>
              <a:buChar char="•"/>
            </a:pPr>
            <a:r>
              <a:rPr sz="1066">
                <a:solidFill>
                  <a:prstClr val="black"/>
                </a:solidFill>
                <a:latin typeface="TencentSans W3"/>
                <a:ea typeface="TencentSans W3"/>
                <a:cs typeface="TencentSans W3"/>
              </a:rPr>
              <a:t>指标跟踪与运营</a:t>
            </a:r>
            <a:endParaRPr sz="1199" b="0" kern="1200">
              <a:solidFill>
                <a:prstClr val="black"/>
              </a:solidFill>
              <a:latin typeface="Calibri"/>
              <a:ea typeface="Calibri"/>
              <a:cs typeface="Calibri"/>
            </a:endParaRPr>
          </a:p>
        </p:txBody>
      </p:sp>
      <p:sp>
        <p:nvSpPr>
          <p:cNvPr id="119" name="文本框 118">
            <a:extLst>
              <a:ext uri="{FF2B5EF4-FFF2-40B4-BE49-F238E27FC236}">
                <a16:creationId xmlns:a16="http://schemas.microsoft.com/office/drawing/2014/main" id="{7075AE23-1F53-56FD-7D39-F7DA0535389E}"/>
              </a:ext>
            </a:extLst>
          </p:cNvPr>
          <p:cNvSpPr>
            <a:spLocks noGrp="1"/>
          </p:cNvSpPr>
          <p:nvPr/>
        </p:nvSpPr>
        <p:spPr>
          <a:xfrm>
            <a:off x="9686591" y="5524961"/>
            <a:ext cx="1700226" cy="578815"/>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权限、日志、配额</a:t>
            </a:r>
            <a:endParaRPr sz="1199" b="0" kern="1200">
              <a:solidFill>
                <a:prstClr val="black"/>
              </a:solidFill>
              <a:latin typeface="Calibri"/>
              <a:ea typeface="Calibri"/>
              <a:cs typeface="Calibri"/>
            </a:endParaRPr>
          </a:p>
          <a:p>
            <a:pPr marL="190310" indent="-190310" algn="l" defTabSz="304495">
              <a:lnSpc>
                <a:spcPct val="150000"/>
              </a:lnSpc>
              <a:buFont typeface="Arial"/>
              <a:buChar char="•"/>
            </a:pPr>
            <a:r>
              <a:rPr sz="1066">
                <a:solidFill>
                  <a:prstClr val="black"/>
                </a:solidFill>
                <a:latin typeface="TencentSans W3"/>
                <a:ea typeface="TencentSans W3"/>
                <a:cs typeface="TencentSans W3"/>
              </a:rPr>
              <a:t>安全与审计</a:t>
            </a:r>
            <a:endParaRPr sz="1199" b="0" kern="1200">
              <a:solidFill>
                <a:prstClr val="black"/>
              </a:solidFill>
              <a:latin typeface="Calibri"/>
              <a:ea typeface="Calibri"/>
              <a:cs typeface="Calibri"/>
            </a:endParaRPr>
          </a:p>
        </p:txBody>
      </p:sp>
      <p:sp>
        <p:nvSpPr>
          <p:cNvPr id="120" name="文本框 119">
            <a:extLst>
              <a:ext uri="{FF2B5EF4-FFF2-40B4-BE49-F238E27FC236}">
                <a16:creationId xmlns:a16="http://schemas.microsoft.com/office/drawing/2014/main" id="{2EBA17CA-AA0C-A5A2-456A-26CCD4357D6E}"/>
              </a:ext>
            </a:extLst>
          </p:cNvPr>
          <p:cNvSpPr>
            <a:spLocks noGrp="1"/>
          </p:cNvSpPr>
          <p:nvPr/>
        </p:nvSpPr>
        <p:spPr>
          <a:xfrm>
            <a:off x="9970905" y="5052463"/>
            <a:ext cx="1476067" cy="297325"/>
          </a:xfrm>
          <a:prstGeom prst="rect">
            <a:avLst/>
          </a:prstGeom>
          <a:ln w="12700">
            <a:prstDash val="solid"/>
          </a:ln>
        </p:spPr>
        <p:txBody>
          <a:bodyPr>
            <a:spAutoFit/>
          </a:bodyPr>
          <a:lstStyle/>
          <a:p>
            <a:pPr algn="l" defTabSz="304495">
              <a:buNone/>
            </a:pPr>
            <a:r>
              <a:rPr sz="1332" b="0">
                <a:solidFill>
                  <a:srgbClr val="0052D9">
                    <a:alpha val="100000"/>
                  </a:srgbClr>
                </a:solidFill>
                <a:latin typeface="TencentSans W7"/>
                <a:ea typeface="TencentSans W7"/>
                <a:cs typeface="TencentSans W7"/>
              </a:rPr>
              <a:t>交付保障</a:t>
            </a:r>
            <a:endParaRPr sz="1199" b="0" kern="1200">
              <a:solidFill>
                <a:prstClr val="black"/>
              </a:solidFill>
              <a:latin typeface="Calibri"/>
              <a:ea typeface="Calibri"/>
              <a:cs typeface="Calibri"/>
            </a:endParaRPr>
          </a:p>
        </p:txBody>
      </p:sp>
      <p:sp>
        <p:nvSpPr>
          <p:cNvPr id="121" name="文本框 120">
            <a:extLst>
              <a:ext uri="{FF2B5EF4-FFF2-40B4-BE49-F238E27FC236}">
                <a16:creationId xmlns:a16="http://schemas.microsoft.com/office/drawing/2014/main" id="{A1352308-0B7B-83EA-D5E9-F2F398474311}"/>
              </a:ext>
            </a:extLst>
          </p:cNvPr>
          <p:cNvSpPr>
            <a:spLocks noGrp="1"/>
          </p:cNvSpPr>
          <p:nvPr/>
        </p:nvSpPr>
        <p:spPr>
          <a:xfrm>
            <a:off x="9754359" y="5089636"/>
            <a:ext cx="270683" cy="502317"/>
          </a:xfrm>
          <a:prstGeom prst="rect">
            <a:avLst/>
          </a:prstGeom>
        </p:spPr>
        <p:txBody>
          <a:bodyPr>
            <a:spAutoFit/>
          </a:bodyPr>
          <a:lstStyle/>
          <a:p>
            <a:pPr algn="l" defTabSz="304495">
              <a:buNone/>
            </a:pPr>
            <a:r>
              <a:rPr sz="1332">
                <a:solidFill>
                  <a:srgbClr val="000000">
                    <a:alpha val="100000"/>
                  </a:srgbClr>
                </a:solidFill>
                <a:latin typeface="Arial"/>
                <a:ea typeface="Arial"/>
                <a:cs typeface="Arial"/>
              </a:rPr>
              <a:t>👥
</a:t>
            </a:r>
            <a:endParaRPr sz="1332" b="0" kern="1200">
              <a:solidFill>
                <a:prstClr val="black"/>
              </a:solidFill>
              <a:latin typeface="Calibri"/>
              <a:ea typeface="Calibri"/>
              <a:cs typeface="Calibri"/>
            </a:endParaRPr>
          </a:p>
        </p:txBody>
      </p:sp>
      <p:sp>
        <p:nvSpPr>
          <p:cNvPr id="122" name="文本框 121">
            <a:extLst>
              <a:ext uri="{FF2B5EF4-FFF2-40B4-BE49-F238E27FC236}">
                <a16:creationId xmlns:a16="http://schemas.microsoft.com/office/drawing/2014/main" id="{7D0366B8-297A-7825-B856-F4B45FA9E93E}"/>
              </a:ext>
            </a:extLst>
          </p:cNvPr>
          <p:cNvSpPr>
            <a:spLocks noGrp="1"/>
          </p:cNvSpPr>
          <p:nvPr/>
        </p:nvSpPr>
        <p:spPr>
          <a:xfrm>
            <a:off x="9687898" y="3917411"/>
            <a:ext cx="1700226" cy="804516"/>
          </a:xfrm>
          <a:prstGeom prst="rect">
            <a:avLst/>
          </a:prstGeom>
          <a:ln w="12700">
            <a:prstDash val="solid"/>
          </a:ln>
        </p:spPr>
        <p:txBody>
          <a:bodyPr>
            <a:spAutoFit/>
          </a:bodyPr>
          <a:lstStyle/>
          <a:p>
            <a:pPr marL="190310" indent="-190310" algn="l" defTabSz="304495">
              <a:lnSpc>
                <a:spcPct val="150000"/>
              </a:lnSpc>
              <a:buFont typeface="Arial"/>
              <a:buChar char="•"/>
            </a:pPr>
            <a:r>
              <a:rPr sz="1066">
                <a:solidFill>
                  <a:prstClr val="black"/>
                </a:solidFill>
                <a:latin typeface="TencentSans W3"/>
                <a:ea typeface="TencentSans W3"/>
                <a:cs typeface="TencentSans W3"/>
              </a:rPr>
              <a:t>制造、电商、教育等</a:t>
            </a:r>
            <a:endParaRPr sz="1199" b="0" kern="1200">
              <a:solidFill>
                <a:prstClr val="black"/>
              </a:solidFill>
              <a:latin typeface="Calibri"/>
              <a:ea typeface="Calibri"/>
              <a:cs typeface="Calibri"/>
            </a:endParaRPr>
          </a:p>
          <a:p>
            <a:pPr marL="190310" indent="-190310" algn="l" defTabSz="304495">
              <a:lnSpc>
                <a:spcPct val="150000"/>
              </a:lnSpc>
              <a:buFont typeface="Arial"/>
              <a:buChar char="•"/>
            </a:pPr>
            <a:r>
              <a:rPr sz="1066">
                <a:solidFill>
                  <a:prstClr val="black"/>
                </a:solidFill>
                <a:latin typeface="TencentSans W3"/>
                <a:ea typeface="TencentSans W3"/>
                <a:cs typeface="TencentSans W3"/>
              </a:rPr>
              <a:t>场景定制</a:t>
            </a:r>
            <a:endParaRPr sz="1199" b="0" kern="1200">
              <a:solidFill>
                <a:prstClr val="black"/>
              </a:solidFill>
              <a:latin typeface="Calibri"/>
              <a:ea typeface="Calibri"/>
              <a:cs typeface="Calibri"/>
            </a:endParaRPr>
          </a:p>
        </p:txBody>
      </p:sp>
    </p:spTree>
    <p:extLst>
      <p:ext uri="{BB962C8B-B14F-4D97-AF65-F5344CB8AC3E}">
        <p14:creationId xmlns:p14="http://schemas.microsoft.com/office/powerpoint/2010/main" val="2143421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标题文本">
            <a:extLst>
              <a:ext uri="{FF2B5EF4-FFF2-40B4-BE49-F238E27FC236}">
                <a16:creationId xmlns:a16="http://schemas.microsoft.com/office/drawing/2014/main" id="{74DCF10A-3081-0E47-8505-69F560708035}"/>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行业打法示例：制造业</a:t>
            </a:r>
          </a:p>
        </p:txBody>
      </p:sp>
      <p:pic>
        <p:nvPicPr>
          <p:cNvPr id="236" name="图片 67"/>
          <p:cNvPicPr>
            <a:picLocks noChangeAspect="1"/>
          </p:cNvPicPr>
          <p:nvPr/>
        </p:nvPicPr>
        <p:blipFill>
          <a:blip r:embed="rId3"/>
          <a:stretch/>
        </p:blipFill>
        <p:spPr>
          <a:xfrm>
            <a:off x="352080" y="847440"/>
            <a:ext cx="3665880" cy="2232720"/>
          </a:xfrm>
          <a:prstGeom prst="rect">
            <a:avLst/>
          </a:prstGeom>
          <a:ln w="0">
            <a:noFill/>
          </a:ln>
        </p:spPr>
      </p:pic>
      <p:pic>
        <p:nvPicPr>
          <p:cNvPr id="237" name="图片 68"/>
          <p:cNvPicPr>
            <a:picLocks noChangeAspect="1"/>
          </p:cNvPicPr>
          <p:nvPr/>
        </p:nvPicPr>
        <p:blipFill>
          <a:blip r:embed="rId4"/>
          <a:stretch/>
        </p:blipFill>
        <p:spPr>
          <a:xfrm>
            <a:off x="2865600" y="876240"/>
            <a:ext cx="1123920" cy="1123920"/>
          </a:xfrm>
          <a:prstGeom prst="rect">
            <a:avLst/>
          </a:prstGeom>
          <a:ln w="0">
            <a:noFill/>
          </a:ln>
        </p:spPr>
      </p:pic>
      <p:pic>
        <p:nvPicPr>
          <p:cNvPr id="238" name="图片 69"/>
          <p:cNvPicPr>
            <a:picLocks noChangeAspect="1"/>
          </p:cNvPicPr>
          <p:nvPr/>
        </p:nvPicPr>
        <p:blipFill>
          <a:blip r:embed="rId5"/>
          <a:stretch/>
        </p:blipFill>
        <p:spPr>
          <a:xfrm>
            <a:off x="571320" y="1047600"/>
            <a:ext cx="228600" cy="228600"/>
          </a:xfrm>
          <a:prstGeom prst="rect">
            <a:avLst/>
          </a:prstGeom>
          <a:ln w="0">
            <a:noFill/>
          </a:ln>
        </p:spPr>
      </p:pic>
      <p:sp>
        <p:nvSpPr>
          <p:cNvPr id="71" name="tb_3">
            <a:extLst>
              <a:ext uri="{FF2B5EF4-FFF2-40B4-BE49-F238E27FC236}">
                <a16:creationId xmlns:a16="http://schemas.microsoft.com/office/drawing/2014/main" id="{FD8CBA36-25E3-95BF-9ED0-17AE23B1FEF1}"/>
              </a:ext>
            </a:extLst>
          </p:cNvPr>
          <p:cNvSpPr>
            <a:spLocks noGrp="1"/>
          </p:cNvSpPr>
          <p:nvPr/>
        </p:nvSpPr>
        <p:spPr>
          <a:xfrm>
            <a:off x="876240" y="977720"/>
            <a:ext cx="1114200" cy="302400"/>
          </a:xfrm>
          <a:prstGeom prst="rect">
            <a:avLst/>
          </a:prstGeom>
          <a:noFill/>
          <a:ln w="0">
            <a:noFill/>
          </a:ln>
        </p:spPr>
        <p:txBody>
          <a:bodyPr lIns="0" tIns="0" rIns="0" bIns="0" anchor="ctr">
            <a:noAutofit/>
          </a:bodyPr>
          <a:lstStyle/>
          <a:p>
            <a:pPr algn="l" defTabSz="914400">
              <a:lnSpc>
                <a:spcPts val="2098"/>
              </a:lnSpc>
              <a:buNone/>
            </a:pPr>
            <a:r>
              <a:rPr sz="1350">
                <a:solidFill>
                  <a:srgbClr val="0052D9"/>
                </a:solidFill>
                <a:latin typeface="TencentSans W7"/>
                <a:ea typeface="TencentSans W7"/>
                <a:cs typeface="TencentSans W7"/>
              </a:rPr>
              <a:t>典型需求来源</a:t>
            </a:r>
            <a:endParaRPr sz="1350" kern="1200">
              <a:latin typeface="TencentSans W7"/>
              <a:ea typeface="TencentSans W7"/>
              <a:cs typeface="TencentSans W7"/>
            </a:endParaRPr>
          </a:p>
        </p:txBody>
      </p:sp>
      <p:pic>
        <p:nvPicPr>
          <p:cNvPr id="240" name="图片 71"/>
          <p:cNvPicPr>
            <a:picLocks noChangeAspect="1"/>
          </p:cNvPicPr>
          <p:nvPr/>
        </p:nvPicPr>
        <p:blipFill>
          <a:blip r:embed="rId6"/>
          <a:stretch/>
        </p:blipFill>
        <p:spPr>
          <a:xfrm>
            <a:off x="542880" y="1449720"/>
            <a:ext cx="3322800" cy="457200"/>
          </a:xfrm>
          <a:prstGeom prst="rect">
            <a:avLst/>
          </a:prstGeom>
          <a:ln w="0">
            <a:noFill/>
          </a:ln>
        </p:spPr>
      </p:pic>
      <p:pic>
        <p:nvPicPr>
          <p:cNvPr id="241" name="图片 72"/>
          <p:cNvPicPr>
            <a:picLocks noChangeAspect="1"/>
          </p:cNvPicPr>
          <p:nvPr/>
        </p:nvPicPr>
        <p:blipFill>
          <a:blip r:embed="rId7"/>
          <a:stretch/>
        </p:blipFill>
        <p:spPr>
          <a:xfrm>
            <a:off x="733320" y="1640160"/>
            <a:ext cx="75960" cy="75960"/>
          </a:xfrm>
          <a:prstGeom prst="rect">
            <a:avLst/>
          </a:prstGeom>
          <a:ln w="0">
            <a:noFill/>
          </a:ln>
        </p:spPr>
      </p:pic>
      <p:sp>
        <p:nvSpPr>
          <p:cNvPr id="74" name="tb_4">
            <a:extLst>
              <a:ext uri="{FF2B5EF4-FFF2-40B4-BE49-F238E27FC236}">
                <a16:creationId xmlns:a16="http://schemas.microsoft.com/office/drawing/2014/main" id="{69FEC335-FD49-A0CA-C9D2-AE2F1D8D56C4}"/>
              </a:ext>
            </a:extLst>
          </p:cNvPr>
          <p:cNvSpPr>
            <a:spLocks noGrp="1"/>
          </p:cNvSpPr>
          <p:nvPr/>
        </p:nvSpPr>
        <p:spPr>
          <a:xfrm>
            <a:off x="923760" y="1543744"/>
            <a:ext cx="222480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事务密集型制造企业</a:t>
            </a:r>
            <a:endParaRPr sz="1200" kern="1200">
              <a:latin typeface="TencentSans W7"/>
              <a:ea typeface="TencentSans W7"/>
              <a:cs typeface="TencentSans W7"/>
            </a:endParaRPr>
          </a:p>
        </p:txBody>
      </p:sp>
      <p:pic>
        <p:nvPicPr>
          <p:cNvPr id="243" name="图片 74"/>
          <p:cNvPicPr>
            <a:picLocks noChangeAspect="1"/>
          </p:cNvPicPr>
          <p:nvPr/>
        </p:nvPicPr>
        <p:blipFill>
          <a:blip r:embed="rId6"/>
          <a:stretch/>
        </p:blipFill>
        <p:spPr>
          <a:xfrm>
            <a:off x="542880" y="1926000"/>
            <a:ext cx="3322800" cy="457200"/>
          </a:xfrm>
          <a:prstGeom prst="rect">
            <a:avLst/>
          </a:prstGeom>
          <a:ln w="0">
            <a:noFill/>
          </a:ln>
        </p:spPr>
      </p:pic>
      <p:pic>
        <p:nvPicPr>
          <p:cNvPr id="244" name="图片 136"/>
          <p:cNvPicPr>
            <a:picLocks noChangeAspect="1"/>
          </p:cNvPicPr>
          <p:nvPr/>
        </p:nvPicPr>
        <p:blipFill>
          <a:blip r:embed="rId7"/>
          <a:stretch/>
        </p:blipFill>
        <p:spPr>
          <a:xfrm>
            <a:off x="733320" y="2116440"/>
            <a:ext cx="75960" cy="75960"/>
          </a:xfrm>
          <a:prstGeom prst="rect">
            <a:avLst/>
          </a:prstGeom>
          <a:ln w="0">
            <a:noFill/>
          </a:ln>
        </p:spPr>
      </p:pic>
      <p:sp>
        <p:nvSpPr>
          <p:cNvPr id="138" name="tb_5">
            <a:extLst>
              <a:ext uri="{FF2B5EF4-FFF2-40B4-BE49-F238E27FC236}">
                <a16:creationId xmlns:a16="http://schemas.microsoft.com/office/drawing/2014/main" id="{59663F6A-1749-6988-2518-5AAA8EE44F9A}"/>
              </a:ext>
            </a:extLst>
          </p:cNvPr>
          <p:cNvSpPr>
            <a:spLocks noGrp="1"/>
          </p:cNvSpPr>
          <p:nvPr/>
        </p:nvSpPr>
        <p:spPr>
          <a:xfrm>
            <a:off x="923760" y="2040120"/>
            <a:ext cx="2392196"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ERP / OA / Excel 多系统并存</a:t>
            </a:r>
            <a:endParaRPr sz="1200" kern="1200">
              <a:latin typeface="TencentSans W7"/>
              <a:ea typeface="TencentSans W7"/>
              <a:cs typeface="TencentSans W7"/>
            </a:endParaRPr>
          </a:p>
        </p:txBody>
      </p:sp>
      <p:pic>
        <p:nvPicPr>
          <p:cNvPr id="246" name="图片 138"/>
          <p:cNvPicPr>
            <a:picLocks noChangeAspect="1"/>
          </p:cNvPicPr>
          <p:nvPr/>
        </p:nvPicPr>
        <p:blipFill>
          <a:blip r:embed="rId8"/>
          <a:stretch/>
        </p:blipFill>
        <p:spPr>
          <a:xfrm>
            <a:off x="542880" y="2402280"/>
            <a:ext cx="3322800" cy="457200"/>
          </a:xfrm>
          <a:prstGeom prst="rect">
            <a:avLst/>
          </a:prstGeom>
          <a:ln w="0">
            <a:noFill/>
          </a:ln>
        </p:spPr>
      </p:pic>
      <p:pic>
        <p:nvPicPr>
          <p:cNvPr id="247" name="图片 139"/>
          <p:cNvPicPr>
            <a:picLocks noChangeAspect="1"/>
          </p:cNvPicPr>
          <p:nvPr/>
        </p:nvPicPr>
        <p:blipFill>
          <a:blip r:embed="rId7"/>
          <a:stretch/>
        </p:blipFill>
        <p:spPr>
          <a:xfrm>
            <a:off x="733320" y="2592720"/>
            <a:ext cx="75960" cy="75960"/>
          </a:xfrm>
          <a:prstGeom prst="rect">
            <a:avLst/>
          </a:prstGeom>
          <a:ln w="0">
            <a:noFill/>
          </a:ln>
        </p:spPr>
      </p:pic>
      <p:sp>
        <p:nvSpPr>
          <p:cNvPr id="141" name="tb_6">
            <a:extLst>
              <a:ext uri="{FF2B5EF4-FFF2-40B4-BE49-F238E27FC236}">
                <a16:creationId xmlns:a16="http://schemas.microsoft.com/office/drawing/2014/main" id="{3F8CCBC4-EF5E-AC4F-C5C4-2143266F432F}"/>
              </a:ext>
            </a:extLst>
          </p:cNvPr>
          <p:cNvSpPr>
            <a:spLocks noGrp="1"/>
          </p:cNvSpPr>
          <p:nvPr/>
        </p:nvSpPr>
        <p:spPr>
          <a:xfrm>
            <a:off x="923759" y="2516400"/>
            <a:ext cx="2736697"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需要知识沉淀与跨部门协同</a:t>
            </a:r>
            <a:endParaRPr sz="1200" kern="1200">
              <a:latin typeface="TencentSans W7"/>
              <a:ea typeface="TencentSans W7"/>
              <a:cs typeface="TencentSans W7"/>
            </a:endParaRPr>
          </a:p>
        </p:txBody>
      </p:sp>
      <p:pic>
        <p:nvPicPr>
          <p:cNvPr id="249" name="图片 141"/>
          <p:cNvPicPr>
            <a:picLocks noChangeAspect="1"/>
          </p:cNvPicPr>
          <p:nvPr/>
        </p:nvPicPr>
        <p:blipFill>
          <a:blip r:embed="rId9"/>
          <a:stretch/>
        </p:blipFill>
        <p:spPr>
          <a:xfrm>
            <a:off x="352080" y="3175920"/>
            <a:ext cx="3665880" cy="2700720"/>
          </a:xfrm>
          <a:prstGeom prst="rect">
            <a:avLst/>
          </a:prstGeom>
          <a:ln w="0">
            <a:noFill/>
          </a:ln>
        </p:spPr>
      </p:pic>
      <p:pic>
        <p:nvPicPr>
          <p:cNvPr id="250" name="图片 142"/>
          <p:cNvPicPr>
            <a:picLocks noChangeAspect="1"/>
          </p:cNvPicPr>
          <p:nvPr/>
        </p:nvPicPr>
        <p:blipFill>
          <a:blip r:embed="rId10"/>
          <a:stretch/>
        </p:blipFill>
        <p:spPr>
          <a:xfrm>
            <a:off x="571320" y="3375720"/>
            <a:ext cx="228600" cy="228600"/>
          </a:xfrm>
          <a:prstGeom prst="rect">
            <a:avLst/>
          </a:prstGeom>
          <a:ln w="0">
            <a:noFill/>
          </a:ln>
        </p:spPr>
      </p:pic>
      <p:sp>
        <p:nvSpPr>
          <p:cNvPr id="144" name="tb_7">
            <a:extLst>
              <a:ext uri="{FF2B5EF4-FFF2-40B4-BE49-F238E27FC236}">
                <a16:creationId xmlns:a16="http://schemas.microsoft.com/office/drawing/2014/main" id="{AA858165-600C-8C80-B0B4-328EAF6CBF3F}"/>
              </a:ext>
            </a:extLst>
          </p:cNvPr>
          <p:cNvSpPr>
            <a:spLocks noGrp="1"/>
          </p:cNvSpPr>
          <p:nvPr/>
        </p:nvSpPr>
        <p:spPr>
          <a:xfrm>
            <a:off x="876240" y="3356640"/>
            <a:ext cx="822960" cy="302400"/>
          </a:xfrm>
          <a:prstGeom prst="rect">
            <a:avLst/>
          </a:prstGeom>
          <a:noFill/>
          <a:ln w="0">
            <a:noFill/>
          </a:ln>
        </p:spPr>
        <p:txBody>
          <a:bodyPr lIns="0" tIns="0" rIns="0" bIns="0" anchor="ctr">
            <a:noAutofit/>
          </a:bodyPr>
          <a:lstStyle/>
          <a:p>
            <a:pPr algn="l" defTabSz="914400">
              <a:lnSpc>
                <a:spcPts val="2098"/>
              </a:lnSpc>
              <a:buNone/>
            </a:pPr>
            <a:r>
              <a:rPr sz="1350">
                <a:solidFill>
                  <a:srgbClr val="FF6B35"/>
                </a:solidFill>
                <a:latin typeface="TencentSans W7"/>
                <a:ea typeface="TencentSans W7"/>
                <a:cs typeface="TencentSans W7"/>
              </a:rPr>
              <a:t>业务痛点</a:t>
            </a:r>
            <a:endParaRPr sz="1350" kern="1200">
              <a:latin typeface="TencentSans W7"/>
              <a:ea typeface="TencentSans W7"/>
              <a:cs typeface="TencentSans W7"/>
            </a:endParaRPr>
          </a:p>
        </p:txBody>
      </p:sp>
      <p:pic>
        <p:nvPicPr>
          <p:cNvPr id="252" name="图片 144"/>
          <p:cNvPicPr>
            <a:picLocks noChangeAspect="1"/>
          </p:cNvPicPr>
          <p:nvPr/>
        </p:nvPicPr>
        <p:blipFill>
          <a:blip r:embed="rId11"/>
          <a:stretch/>
        </p:blipFill>
        <p:spPr>
          <a:xfrm>
            <a:off x="571320" y="3829409"/>
            <a:ext cx="3265560" cy="794373"/>
          </a:xfrm>
          <a:prstGeom prst="rect">
            <a:avLst/>
          </a:prstGeom>
          <a:ln w="0">
            <a:noFill/>
          </a:ln>
        </p:spPr>
      </p:pic>
      <p:pic>
        <p:nvPicPr>
          <p:cNvPr id="253" name="图片 145"/>
          <p:cNvPicPr>
            <a:picLocks noChangeAspect="1"/>
          </p:cNvPicPr>
          <p:nvPr/>
        </p:nvPicPr>
        <p:blipFill>
          <a:blip r:embed="rId12"/>
          <a:stretch/>
        </p:blipFill>
        <p:spPr>
          <a:xfrm>
            <a:off x="647640" y="3924449"/>
            <a:ext cx="304560" cy="304560"/>
          </a:xfrm>
          <a:prstGeom prst="rect">
            <a:avLst/>
          </a:prstGeom>
          <a:ln w="0">
            <a:noFill/>
          </a:ln>
        </p:spPr>
      </p:pic>
      <p:sp>
        <p:nvSpPr>
          <p:cNvPr id="147" name="tb_8">
            <a:extLst>
              <a:ext uri="{FF2B5EF4-FFF2-40B4-BE49-F238E27FC236}">
                <a16:creationId xmlns:a16="http://schemas.microsoft.com/office/drawing/2014/main" id="{5D7DA5E3-6A6F-896E-B167-0F79A2BE0483}"/>
              </a:ext>
            </a:extLst>
          </p:cNvPr>
          <p:cNvSpPr>
            <a:spLocks noGrp="1"/>
          </p:cNvSpPr>
          <p:nvPr/>
        </p:nvSpPr>
        <p:spPr>
          <a:xfrm>
            <a:off x="1066680" y="3905369"/>
            <a:ext cx="301752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报表汇总慢</a:t>
            </a:r>
            <a:endParaRPr sz="1200" kern="1200">
              <a:latin typeface="TencentSans W7"/>
              <a:ea typeface="TencentSans W7"/>
              <a:cs typeface="TencentSans W7"/>
            </a:endParaRPr>
          </a:p>
        </p:txBody>
      </p:sp>
      <p:sp>
        <p:nvSpPr>
          <p:cNvPr id="148" name="tb_9">
            <a:extLst>
              <a:ext uri="{FF2B5EF4-FFF2-40B4-BE49-F238E27FC236}">
                <a16:creationId xmlns:a16="http://schemas.microsoft.com/office/drawing/2014/main" id="{17EB0ACF-7870-41C0-965B-B8E01434BBC2}"/>
              </a:ext>
            </a:extLst>
          </p:cNvPr>
          <p:cNvSpPr>
            <a:spLocks noGrp="1"/>
          </p:cNvSpPr>
          <p:nvPr/>
        </p:nvSpPr>
        <p:spPr>
          <a:xfrm>
            <a:off x="1066680" y="4153049"/>
            <a:ext cx="2593776" cy="415499"/>
          </a:xfrm>
          <a:prstGeom prst="rect">
            <a:avLst/>
          </a:prstGeom>
          <a:noFill/>
          <a:ln w="0">
            <a:noFill/>
          </a:ln>
        </p:spPr>
        <p:txBody>
          <a:bodyPr lIns="0" tIns="0" rIns="0" bIns="0" anchor="ctr">
            <a:noAutofit/>
          </a:bodyPr>
          <a:lstStyle/>
          <a:p>
            <a:pPr algn="l" defTabSz="914400">
              <a:lnSpc>
                <a:spcPts val="1236"/>
              </a:lnSpc>
              <a:buNone/>
            </a:pPr>
            <a:r>
              <a:rPr sz="900">
                <a:solidFill>
                  <a:srgbClr val="4B5563"/>
                </a:solidFill>
                <a:latin typeface="TencentSans W7"/>
                <a:ea typeface="TencentSans W7"/>
                <a:cs typeface="TencentSans W7"/>
              </a:rPr>
              <a:t>生产、质量、采购数据分散，人工整理耗时</a:t>
            </a:r>
            <a:endParaRPr sz="900" kern="1200">
              <a:latin typeface="TencentSans W7"/>
              <a:ea typeface="TencentSans W7"/>
              <a:cs typeface="TencentSans W7"/>
            </a:endParaRPr>
          </a:p>
        </p:txBody>
      </p:sp>
      <p:pic>
        <p:nvPicPr>
          <p:cNvPr id="256" name="图片 148"/>
          <p:cNvPicPr>
            <a:picLocks noChangeAspect="1"/>
          </p:cNvPicPr>
          <p:nvPr/>
        </p:nvPicPr>
        <p:blipFill>
          <a:blip r:embed="rId13"/>
          <a:stretch/>
        </p:blipFill>
        <p:spPr>
          <a:xfrm>
            <a:off x="571320" y="4877430"/>
            <a:ext cx="3265560" cy="794373"/>
          </a:xfrm>
          <a:prstGeom prst="rect">
            <a:avLst/>
          </a:prstGeom>
          <a:ln w="0">
            <a:noFill/>
          </a:ln>
        </p:spPr>
      </p:pic>
      <p:pic>
        <p:nvPicPr>
          <p:cNvPr id="257" name="图片 149"/>
          <p:cNvPicPr>
            <a:picLocks noChangeAspect="1"/>
          </p:cNvPicPr>
          <p:nvPr/>
        </p:nvPicPr>
        <p:blipFill>
          <a:blip r:embed="rId14"/>
          <a:stretch/>
        </p:blipFill>
        <p:spPr>
          <a:xfrm>
            <a:off x="647640" y="4972831"/>
            <a:ext cx="304560" cy="304560"/>
          </a:xfrm>
          <a:prstGeom prst="rect">
            <a:avLst/>
          </a:prstGeom>
          <a:ln w="0">
            <a:noFill/>
          </a:ln>
        </p:spPr>
      </p:pic>
      <p:sp>
        <p:nvSpPr>
          <p:cNvPr id="151" name="tb_10">
            <a:extLst>
              <a:ext uri="{FF2B5EF4-FFF2-40B4-BE49-F238E27FC236}">
                <a16:creationId xmlns:a16="http://schemas.microsoft.com/office/drawing/2014/main" id="{7854D95C-0ED4-BCC3-4A10-7D0CE1E4BD53}"/>
              </a:ext>
            </a:extLst>
          </p:cNvPr>
          <p:cNvSpPr>
            <a:spLocks noGrp="1"/>
          </p:cNvSpPr>
          <p:nvPr/>
        </p:nvSpPr>
        <p:spPr>
          <a:xfrm>
            <a:off x="1066680" y="4953751"/>
            <a:ext cx="301752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知识检索难</a:t>
            </a:r>
            <a:endParaRPr sz="1200" kern="1200">
              <a:latin typeface="TencentSans W7"/>
              <a:ea typeface="TencentSans W7"/>
              <a:cs typeface="TencentSans W7"/>
            </a:endParaRPr>
          </a:p>
        </p:txBody>
      </p:sp>
      <p:sp>
        <p:nvSpPr>
          <p:cNvPr id="152" name="tb_11">
            <a:extLst>
              <a:ext uri="{FF2B5EF4-FFF2-40B4-BE49-F238E27FC236}">
                <a16:creationId xmlns:a16="http://schemas.microsoft.com/office/drawing/2014/main" id="{93966154-3F8B-FE53-9DB9-C41DCA0CF23A}"/>
              </a:ext>
            </a:extLst>
          </p:cNvPr>
          <p:cNvSpPr>
            <a:spLocks noGrp="1"/>
          </p:cNvSpPr>
          <p:nvPr/>
        </p:nvSpPr>
        <p:spPr>
          <a:xfrm>
            <a:off x="1086888" y="5321896"/>
            <a:ext cx="2573568" cy="150103"/>
          </a:xfrm>
          <a:prstGeom prst="rect">
            <a:avLst/>
          </a:prstGeom>
          <a:noFill/>
          <a:ln w="0">
            <a:noFill/>
          </a:ln>
        </p:spPr>
        <p:txBody>
          <a:bodyPr lIns="0" tIns="0" rIns="0" bIns="0" anchor="ctr">
            <a:noAutofit/>
          </a:bodyPr>
          <a:lstStyle/>
          <a:p>
            <a:pPr algn="l" defTabSz="914400">
              <a:lnSpc>
                <a:spcPts val="1236"/>
              </a:lnSpc>
              <a:buNone/>
            </a:pPr>
            <a:r>
              <a:rPr sz="900">
                <a:solidFill>
                  <a:srgbClr val="4B5563"/>
                </a:solidFill>
                <a:latin typeface="TencentSans W7"/>
                <a:ea typeface="TencentSans W7"/>
                <a:cs typeface="TencentSans W7"/>
              </a:rPr>
              <a:t>制度、工艺、案例依赖问同事，经验难复用</a:t>
            </a:r>
            <a:endParaRPr sz="900" kern="1200">
              <a:latin typeface="TencentSans W7"/>
              <a:ea typeface="TencentSans W7"/>
              <a:cs typeface="TencentSans W7"/>
            </a:endParaRPr>
          </a:p>
        </p:txBody>
      </p:sp>
      <p:pic>
        <p:nvPicPr>
          <p:cNvPr id="260" name="图片 152"/>
          <p:cNvPicPr>
            <a:picLocks noChangeAspect="1"/>
          </p:cNvPicPr>
          <p:nvPr/>
        </p:nvPicPr>
        <p:blipFill>
          <a:blip r:embed="rId15"/>
          <a:stretch/>
        </p:blipFill>
        <p:spPr>
          <a:xfrm>
            <a:off x="4113360" y="847440"/>
            <a:ext cx="7725960" cy="3168360"/>
          </a:xfrm>
          <a:prstGeom prst="rect">
            <a:avLst/>
          </a:prstGeom>
          <a:ln w="0">
            <a:noFill/>
          </a:ln>
        </p:spPr>
      </p:pic>
      <p:pic>
        <p:nvPicPr>
          <p:cNvPr id="261" name="图片 153"/>
          <p:cNvPicPr>
            <a:picLocks noChangeAspect="1"/>
          </p:cNvPicPr>
          <p:nvPr/>
        </p:nvPicPr>
        <p:blipFill>
          <a:blip r:embed="rId16"/>
          <a:stretch/>
        </p:blipFill>
        <p:spPr>
          <a:xfrm>
            <a:off x="9372600" y="1549440"/>
            <a:ext cx="2438280" cy="2438280"/>
          </a:xfrm>
          <a:prstGeom prst="rect">
            <a:avLst/>
          </a:prstGeom>
          <a:ln w="0">
            <a:noFill/>
          </a:ln>
        </p:spPr>
      </p:pic>
      <p:pic>
        <p:nvPicPr>
          <p:cNvPr id="262" name="图片 154"/>
          <p:cNvPicPr>
            <a:picLocks noChangeAspect="1"/>
          </p:cNvPicPr>
          <p:nvPr/>
        </p:nvPicPr>
        <p:blipFill>
          <a:blip r:embed="rId17"/>
          <a:stretch/>
        </p:blipFill>
        <p:spPr>
          <a:xfrm>
            <a:off x="4332600" y="1028520"/>
            <a:ext cx="266400" cy="266400"/>
          </a:xfrm>
          <a:prstGeom prst="rect">
            <a:avLst/>
          </a:prstGeom>
          <a:ln w="0">
            <a:noFill/>
          </a:ln>
        </p:spPr>
      </p:pic>
      <p:sp>
        <p:nvSpPr>
          <p:cNvPr id="156" name="tb_12">
            <a:extLst>
              <a:ext uri="{FF2B5EF4-FFF2-40B4-BE49-F238E27FC236}">
                <a16:creationId xmlns:a16="http://schemas.microsoft.com/office/drawing/2014/main" id="{039E2086-5BA3-0C8B-5247-1A7D73FB8F6F}"/>
              </a:ext>
            </a:extLst>
          </p:cNvPr>
          <p:cNvSpPr>
            <a:spLocks noGrp="1"/>
          </p:cNvSpPr>
          <p:nvPr/>
        </p:nvSpPr>
        <p:spPr>
          <a:xfrm>
            <a:off x="4675320" y="1028520"/>
            <a:ext cx="2344680" cy="302400"/>
          </a:xfrm>
          <a:prstGeom prst="rect">
            <a:avLst/>
          </a:prstGeom>
          <a:noFill/>
          <a:ln w="0">
            <a:noFill/>
          </a:ln>
        </p:spPr>
        <p:txBody>
          <a:bodyPr lIns="0" tIns="0" rIns="0" bIns="0" anchor="ctr">
            <a:noAutofit/>
          </a:bodyPr>
          <a:lstStyle/>
          <a:p>
            <a:pPr algn="l" defTabSz="914400">
              <a:lnSpc>
                <a:spcPts val="2098"/>
              </a:lnSpc>
              <a:buNone/>
            </a:pPr>
            <a:r>
              <a:rPr>
                <a:solidFill>
                  <a:srgbClr val="0052D9"/>
                </a:solidFill>
                <a:latin typeface="TencentSans W7"/>
                <a:ea typeface="TencentSans W7"/>
                <a:cs typeface="TencentSans W7"/>
              </a:rPr>
              <a:t>WorkBuddy 智能解法</a:t>
            </a:r>
            <a:endParaRPr kern="1200">
              <a:latin typeface="TencentSans W7"/>
              <a:ea typeface="TencentSans W7"/>
              <a:cs typeface="TencentSans W7"/>
            </a:endParaRPr>
          </a:p>
        </p:txBody>
      </p:sp>
      <p:pic>
        <p:nvPicPr>
          <p:cNvPr id="264" name="图片 156"/>
          <p:cNvPicPr>
            <a:picLocks noChangeAspect="1"/>
          </p:cNvPicPr>
          <p:nvPr/>
        </p:nvPicPr>
        <p:blipFill>
          <a:blip r:embed="rId18"/>
          <a:stretch/>
        </p:blipFill>
        <p:spPr>
          <a:xfrm>
            <a:off x="4332600" y="1409400"/>
            <a:ext cx="3358080" cy="2425680"/>
          </a:xfrm>
          <a:prstGeom prst="rect">
            <a:avLst/>
          </a:prstGeom>
          <a:ln w="0">
            <a:noFill/>
          </a:ln>
        </p:spPr>
      </p:pic>
      <p:pic>
        <p:nvPicPr>
          <p:cNvPr id="265" name="图片 157"/>
          <p:cNvPicPr>
            <a:picLocks noChangeAspect="1"/>
          </p:cNvPicPr>
          <p:nvPr/>
        </p:nvPicPr>
        <p:blipFill>
          <a:blip r:embed="rId19"/>
          <a:stretch/>
        </p:blipFill>
        <p:spPr>
          <a:xfrm>
            <a:off x="5516280" y="1731600"/>
            <a:ext cx="990360" cy="990360"/>
          </a:xfrm>
          <a:prstGeom prst="rect">
            <a:avLst/>
          </a:prstGeom>
          <a:ln w="0">
            <a:noFill/>
          </a:ln>
        </p:spPr>
      </p:pic>
      <p:sp>
        <p:nvSpPr>
          <p:cNvPr id="159" name="tb_13">
            <a:extLst>
              <a:ext uri="{FF2B5EF4-FFF2-40B4-BE49-F238E27FC236}">
                <a16:creationId xmlns:a16="http://schemas.microsoft.com/office/drawing/2014/main" id="{3181123E-7257-1BD9-E691-270779437F3A}"/>
              </a:ext>
            </a:extLst>
          </p:cNvPr>
          <p:cNvSpPr>
            <a:spLocks noGrp="1"/>
          </p:cNvSpPr>
          <p:nvPr/>
        </p:nvSpPr>
        <p:spPr>
          <a:xfrm>
            <a:off x="5214375" y="2495880"/>
            <a:ext cx="1602313" cy="302400"/>
          </a:xfrm>
          <a:prstGeom prst="rect">
            <a:avLst/>
          </a:prstGeom>
          <a:noFill/>
          <a:ln w="0">
            <a:noFill/>
          </a:ln>
        </p:spPr>
        <p:txBody>
          <a:bodyPr lIns="0" tIns="0" rIns="0" bIns="0" anchor="ctr">
            <a:noAutofit/>
          </a:bodyPr>
          <a:lstStyle/>
          <a:p>
            <a:pPr defTabSz="914400">
              <a:lnSpc>
                <a:spcPts val="2098"/>
              </a:lnSpc>
              <a:buNone/>
            </a:pPr>
            <a:r>
              <a:rPr sz="1350">
                <a:solidFill>
                  <a:srgbClr val="003B9E"/>
                </a:solidFill>
                <a:latin typeface="TencentSans W7"/>
                <a:ea typeface="TencentSans W7"/>
                <a:cs typeface="TencentSans W7"/>
              </a:rPr>
              <a:t>生产报表自动汇总</a:t>
            </a:r>
            <a:endParaRPr sz="1350" kern="1200">
              <a:latin typeface="TencentSans W7"/>
              <a:ea typeface="TencentSans W7"/>
              <a:cs typeface="TencentSans W7"/>
            </a:endParaRPr>
          </a:p>
        </p:txBody>
      </p:sp>
      <p:sp>
        <p:nvSpPr>
          <p:cNvPr id="160" name="tb_14">
            <a:extLst>
              <a:ext uri="{FF2B5EF4-FFF2-40B4-BE49-F238E27FC236}">
                <a16:creationId xmlns:a16="http://schemas.microsoft.com/office/drawing/2014/main" id="{B880D5FA-6C95-DB5F-9ECB-97E5F03E78E6}"/>
              </a:ext>
            </a:extLst>
          </p:cNvPr>
          <p:cNvSpPr>
            <a:spLocks noGrp="1"/>
          </p:cNvSpPr>
          <p:nvPr/>
        </p:nvSpPr>
        <p:spPr>
          <a:xfrm>
            <a:off x="4494600" y="2874600"/>
            <a:ext cx="3094560" cy="371160"/>
          </a:xfrm>
          <a:prstGeom prst="rect">
            <a:avLst/>
          </a:prstGeom>
          <a:noFill/>
          <a:ln w="0">
            <a:noFill/>
          </a:ln>
        </p:spPr>
        <p:txBody>
          <a:bodyPr lIns="75960" tIns="0" rIns="75960" bIns="0" anchor="t">
            <a:spAutoFit/>
          </a:bodyPr>
          <a:lstStyle/>
          <a:p>
            <a:pPr defTabSz="914400">
              <a:lnSpc>
                <a:spcPts val="1460"/>
              </a:lnSpc>
              <a:buNone/>
            </a:pPr>
            <a:r>
              <a:rPr sz="900">
                <a:solidFill>
                  <a:srgbClr val="4B5563"/>
                </a:solidFill>
                <a:latin typeface="TencentSans W7"/>
                <a:ea typeface="TencentSans W7"/>
                <a:cs typeface="TencentSans W7"/>
              </a:rPr>
              <a:t>连接 ERP / OA / Excel，自动提取、校验并生成报表</a:t>
            </a:r>
            <a:endParaRPr sz="900" kern="1200">
              <a:latin typeface="TencentSans W7"/>
              <a:ea typeface="TencentSans W7"/>
              <a:cs typeface="TencentSans W7"/>
            </a:endParaRPr>
          </a:p>
        </p:txBody>
      </p:sp>
      <p:pic>
        <p:nvPicPr>
          <p:cNvPr id="268" name="图片 160"/>
          <p:cNvPicPr>
            <a:picLocks noChangeAspect="1"/>
          </p:cNvPicPr>
          <p:nvPr/>
        </p:nvPicPr>
        <p:blipFill>
          <a:blip r:embed="rId20"/>
          <a:stretch/>
        </p:blipFill>
        <p:spPr>
          <a:xfrm>
            <a:off x="7842960" y="2469960"/>
            <a:ext cx="304560" cy="304560"/>
          </a:xfrm>
          <a:prstGeom prst="rect">
            <a:avLst/>
          </a:prstGeom>
          <a:ln w="0">
            <a:noFill/>
          </a:ln>
        </p:spPr>
      </p:pic>
      <p:pic>
        <p:nvPicPr>
          <p:cNvPr id="269" name="图片 161"/>
          <p:cNvPicPr>
            <a:picLocks noChangeAspect="1"/>
          </p:cNvPicPr>
          <p:nvPr/>
        </p:nvPicPr>
        <p:blipFill>
          <a:blip r:embed="rId21"/>
          <a:stretch/>
        </p:blipFill>
        <p:spPr>
          <a:xfrm>
            <a:off x="8300160" y="1409400"/>
            <a:ext cx="3358080" cy="2425680"/>
          </a:xfrm>
          <a:prstGeom prst="rect">
            <a:avLst/>
          </a:prstGeom>
          <a:ln w="0">
            <a:noFill/>
          </a:ln>
        </p:spPr>
      </p:pic>
      <p:pic>
        <p:nvPicPr>
          <p:cNvPr id="270" name="图片 162"/>
          <p:cNvPicPr>
            <a:picLocks noChangeAspect="1"/>
          </p:cNvPicPr>
          <p:nvPr/>
        </p:nvPicPr>
        <p:blipFill>
          <a:blip r:embed="rId22"/>
          <a:stretch/>
        </p:blipFill>
        <p:spPr>
          <a:xfrm>
            <a:off x="9484200" y="1731600"/>
            <a:ext cx="990360" cy="990360"/>
          </a:xfrm>
          <a:prstGeom prst="rect">
            <a:avLst/>
          </a:prstGeom>
          <a:ln w="0">
            <a:noFill/>
          </a:ln>
        </p:spPr>
      </p:pic>
      <p:sp>
        <p:nvSpPr>
          <p:cNvPr id="164" name="tb_15">
            <a:extLst>
              <a:ext uri="{FF2B5EF4-FFF2-40B4-BE49-F238E27FC236}">
                <a16:creationId xmlns:a16="http://schemas.microsoft.com/office/drawing/2014/main" id="{5368CD47-33DF-0A2F-96B3-8C6768F1A7DD}"/>
              </a:ext>
            </a:extLst>
          </p:cNvPr>
          <p:cNvSpPr>
            <a:spLocks noGrp="1"/>
          </p:cNvSpPr>
          <p:nvPr/>
        </p:nvSpPr>
        <p:spPr>
          <a:xfrm>
            <a:off x="9465120" y="2570040"/>
            <a:ext cx="1049040" cy="302400"/>
          </a:xfrm>
          <a:prstGeom prst="rect">
            <a:avLst/>
          </a:prstGeom>
          <a:noFill/>
          <a:ln w="0">
            <a:noFill/>
          </a:ln>
        </p:spPr>
        <p:txBody>
          <a:bodyPr lIns="0" tIns="0" rIns="0" bIns="0" anchor="ctr">
            <a:noAutofit/>
          </a:bodyPr>
          <a:lstStyle/>
          <a:p>
            <a:pPr defTabSz="914400">
              <a:lnSpc>
                <a:spcPts val="2098"/>
              </a:lnSpc>
              <a:buNone/>
            </a:pPr>
            <a:r>
              <a:rPr sz="1350">
                <a:solidFill>
                  <a:srgbClr val="003B9E"/>
                </a:solidFill>
                <a:latin typeface="TencentSans W7"/>
                <a:ea typeface="TencentSans W7"/>
                <a:cs typeface="TencentSans W7"/>
              </a:rPr>
              <a:t>知识库与流程自动化</a:t>
            </a:r>
            <a:endParaRPr sz="1350" kern="1200">
              <a:latin typeface="TencentSans W7"/>
              <a:ea typeface="TencentSans W7"/>
              <a:cs typeface="TencentSans W7"/>
            </a:endParaRPr>
          </a:p>
        </p:txBody>
      </p:sp>
      <p:sp>
        <p:nvSpPr>
          <p:cNvPr id="165" name="tb_16">
            <a:extLst>
              <a:ext uri="{FF2B5EF4-FFF2-40B4-BE49-F238E27FC236}">
                <a16:creationId xmlns:a16="http://schemas.microsoft.com/office/drawing/2014/main" id="{49A06C2E-B091-EDE7-41D6-626F191FFF12}"/>
              </a:ext>
            </a:extLst>
          </p:cNvPr>
          <p:cNvSpPr>
            <a:spLocks noGrp="1"/>
          </p:cNvSpPr>
          <p:nvPr/>
        </p:nvSpPr>
        <p:spPr>
          <a:xfrm>
            <a:off x="8462160" y="2874600"/>
            <a:ext cx="3094560" cy="371160"/>
          </a:xfrm>
          <a:prstGeom prst="rect">
            <a:avLst/>
          </a:prstGeom>
          <a:noFill/>
          <a:ln w="0">
            <a:noFill/>
          </a:ln>
        </p:spPr>
        <p:txBody>
          <a:bodyPr lIns="75960" tIns="0" rIns="75960" bIns="0" anchor="t">
            <a:spAutoFit/>
          </a:bodyPr>
          <a:lstStyle/>
          <a:p>
            <a:pPr defTabSz="914400">
              <a:lnSpc>
                <a:spcPts val="1460"/>
              </a:lnSpc>
              <a:buNone/>
            </a:pPr>
            <a:r>
              <a:rPr sz="900">
                <a:solidFill>
                  <a:srgbClr val="4B5563"/>
                </a:solidFill>
                <a:latin typeface="TencentSans W7"/>
                <a:ea typeface="TencentSans W7"/>
                <a:cs typeface="TencentSans W7"/>
              </a:rPr>
              <a:t>沉淀制度与案例，一句话检索并执行高频流程</a:t>
            </a:r>
            <a:endParaRPr sz="900" kern="1200">
              <a:latin typeface="TencentSans W7"/>
              <a:ea typeface="TencentSans W7"/>
              <a:cs typeface="TencentSans W7"/>
            </a:endParaRPr>
          </a:p>
        </p:txBody>
      </p:sp>
      <p:pic>
        <p:nvPicPr>
          <p:cNvPr id="273" name="图片 165"/>
          <p:cNvPicPr>
            <a:picLocks noChangeAspect="1"/>
          </p:cNvPicPr>
          <p:nvPr/>
        </p:nvPicPr>
        <p:blipFill>
          <a:blip r:embed="rId23"/>
          <a:stretch/>
        </p:blipFill>
        <p:spPr>
          <a:xfrm>
            <a:off x="4113360" y="4111560"/>
            <a:ext cx="7725960" cy="1765080"/>
          </a:xfrm>
          <a:prstGeom prst="rect">
            <a:avLst/>
          </a:prstGeom>
          <a:ln w="0">
            <a:noFill/>
          </a:ln>
        </p:spPr>
      </p:pic>
      <p:pic>
        <p:nvPicPr>
          <p:cNvPr id="274" name="图片 166"/>
          <p:cNvPicPr>
            <a:picLocks noChangeAspect="1"/>
          </p:cNvPicPr>
          <p:nvPr/>
        </p:nvPicPr>
        <p:blipFill>
          <a:blip r:embed="rId24"/>
          <a:stretch/>
        </p:blipFill>
        <p:spPr>
          <a:xfrm>
            <a:off x="7995600" y="4140000"/>
            <a:ext cx="3815280" cy="1707840"/>
          </a:xfrm>
          <a:prstGeom prst="rect">
            <a:avLst/>
          </a:prstGeom>
          <a:ln w="0">
            <a:noFill/>
          </a:ln>
        </p:spPr>
      </p:pic>
      <p:pic>
        <p:nvPicPr>
          <p:cNvPr id="275" name="图片 167"/>
          <p:cNvPicPr>
            <a:picLocks noChangeAspect="1"/>
          </p:cNvPicPr>
          <p:nvPr/>
        </p:nvPicPr>
        <p:blipFill>
          <a:blip r:embed="rId25"/>
          <a:stretch/>
        </p:blipFill>
        <p:spPr>
          <a:xfrm>
            <a:off x="4408560" y="4879800"/>
            <a:ext cx="228600" cy="228600"/>
          </a:xfrm>
          <a:prstGeom prst="rect">
            <a:avLst/>
          </a:prstGeom>
          <a:ln w="0">
            <a:noFill/>
          </a:ln>
        </p:spPr>
      </p:pic>
      <p:sp>
        <p:nvSpPr>
          <p:cNvPr id="169" name="tb_17">
            <a:extLst>
              <a:ext uri="{FF2B5EF4-FFF2-40B4-BE49-F238E27FC236}">
                <a16:creationId xmlns:a16="http://schemas.microsoft.com/office/drawing/2014/main" id="{86BBDCF5-BA5D-DD5B-0DFF-DCD6C3588DD4}"/>
              </a:ext>
            </a:extLst>
          </p:cNvPr>
          <p:cNvSpPr>
            <a:spLocks noGrp="1"/>
          </p:cNvSpPr>
          <p:nvPr/>
        </p:nvSpPr>
        <p:spPr>
          <a:xfrm>
            <a:off x="4713480" y="4860720"/>
            <a:ext cx="822960" cy="302400"/>
          </a:xfrm>
          <a:prstGeom prst="rect">
            <a:avLst/>
          </a:prstGeom>
          <a:noFill/>
          <a:ln w="0">
            <a:noFill/>
          </a:ln>
        </p:spPr>
        <p:txBody>
          <a:bodyPr lIns="0" tIns="0" rIns="0" bIns="0" anchor="ctr">
            <a:noAutofit/>
          </a:bodyPr>
          <a:lstStyle/>
          <a:p>
            <a:pPr algn="l" defTabSz="914400">
              <a:lnSpc>
                <a:spcPts val="2098"/>
              </a:lnSpc>
              <a:buNone/>
            </a:pPr>
            <a:r>
              <a:rPr sz="1350">
                <a:solidFill>
                  <a:srgbClr val="16A34A"/>
                </a:solidFill>
                <a:latin typeface="TencentSans W7"/>
                <a:ea typeface="TencentSans W7"/>
                <a:cs typeface="TencentSans W7"/>
              </a:rPr>
              <a:t>提效成果</a:t>
            </a:r>
            <a:endParaRPr sz="1350" kern="1200">
              <a:latin typeface="TencentSans W7"/>
              <a:ea typeface="TencentSans W7"/>
              <a:cs typeface="TencentSans W7"/>
            </a:endParaRPr>
          </a:p>
        </p:txBody>
      </p:sp>
      <p:sp>
        <p:nvSpPr>
          <p:cNvPr id="170" name="tb_18">
            <a:extLst>
              <a:ext uri="{FF2B5EF4-FFF2-40B4-BE49-F238E27FC236}">
                <a16:creationId xmlns:a16="http://schemas.microsoft.com/office/drawing/2014/main" id="{A94FE5B3-A123-6691-557F-6DA96D3B64A1}"/>
              </a:ext>
            </a:extLst>
          </p:cNvPr>
          <p:cNvSpPr>
            <a:spLocks noGrp="1"/>
          </p:cNvSpPr>
          <p:nvPr/>
        </p:nvSpPr>
        <p:spPr>
          <a:xfrm>
            <a:off x="6868080" y="4670280"/>
            <a:ext cx="531000" cy="416880"/>
          </a:xfrm>
          <a:prstGeom prst="rect">
            <a:avLst/>
          </a:prstGeom>
          <a:noFill/>
          <a:ln w="0">
            <a:noFill/>
          </a:ln>
        </p:spPr>
        <p:txBody>
          <a:bodyPr lIns="0" tIns="0" rIns="0" bIns="0" anchor="ctr">
            <a:noAutofit/>
          </a:bodyPr>
          <a:lstStyle/>
          <a:p>
            <a:pPr defTabSz="914400">
              <a:lnSpc>
                <a:spcPts val="2999"/>
              </a:lnSpc>
              <a:buNone/>
            </a:pPr>
            <a:r>
              <a:rPr sz="2700" spc="-133">
                <a:solidFill>
                  <a:srgbClr val="16A34A"/>
                </a:solidFill>
                <a:latin typeface="TencentSans W7"/>
                <a:ea typeface="TencentSans W7"/>
                <a:cs typeface="TencentSans W7"/>
              </a:rPr>
              <a:t>↓</a:t>
            </a:r>
            <a:endParaRPr sz="2700" kern="1200">
              <a:latin typeface="TencentSans W7"/>
              <a:ea typeface="TencentSans W7"/>
              <a:cs typeface="TencentSans W7"/>
            </a:endParaRPr>
          </a:p>
        </p:txBody>
      </p:sp>
      <p:sp>
        <p:nvSpPr>
          <p:cNvPr id="171" name="tb_19">
            <a:extLst>
              <a:ext uri="{FF2B5EF4-FFF2-40B4-BE49-F238E27FC236}">
                <a16:creationId xmlns:a16="http://schemas.microsoft.com/office/drawing/2014/main" id="{6135D3F3-E094-0647-4AB0-75D3186D5EAD}"/>
              </a:ext>
            </a:extLst>
          </p:cNvPr>
          <p:cNvSpPr>
            <a:spLocks noGrp="1"/>
          </p:cNvSpPr>
          <p:nvPr/>
        </p:nvSpPr>
        <p:spPr>
          <a:xfrm>
            <a:off x="7427160" y="4784400"/>
            <a:ext cx="180360" cy="302400"/>
          </a:xfrm>
          <a:prstGeom prst="rect">
            <a:avLst/>
          </a:prstGeom>
          <a:noFill/>
          <a:ln w="0">
            <a:noFill/>
          </a:ln>
        </p:spPr>
        <p:txBody>
          <a:bodyPr lIns="0" tIns="0" rIns="0" bIns="0" anchor="ctr">
            <a:noAutofit/>
          </a:bodyPr>
          <a:lstStyle/>
          <a:p>
            <a:pPr defTabSz="914400">
              <a:lnSpc>
                <a:spcPts val="2098"/>
              </a:lnSpc>
              <a:buNone/>
            </a:pPr>
            <a:endParaRPr kern="1200">
              <a:latin typeface="TencentSans W7"/>
              <a:ea typeface="TencentSans W7"/>
              <a:cs typeface="TencentSans W7"/>
            </a:endParaRPr>
          </a:p>
        </p:txBody>
      </p:sp>
      <p:pic>
        <p:nvPicPr>
          <p:cNvPr id="279" name="图片 171"/>
          <p:cNvPicPr>
            <a:picLocks noChangeAspect="1"/>
          </p:cNvPicPr>
          <p:nvPr/>
        </p:nvPicPr>
        <p:blipFill>
          <a:blip r:embed="rId26"/>
          <a:stretch/>
        </p:blipFill>
        <p:spPr>
          <a:xfrm>
            <a:off x="6779160" y="5089320"/>
            <a:ext cx="914400" cy="228600"/>
          </a:xfrm>
          <a:prstGeom prst="rect">
            <a:avLst/>
          </a:prstGeom>
          <a:ln w="0">
            <a:noFill/>
          </a:ln>
        </p:spPr>
      </p:pic>
      <p:sp>
        <p:nvSpPr>
          <p:cNvPr id="173" name="tb_20">
            <a:extLst>
              <a:ext uri="{FF2B5EF4-FFF2-40B4-BE49-F238E27FC236}">
                <a16:creationId xmlns:a16="http://schemas.microsoft.com/office/drawing/2014/main" id="{96F5ED1C-D84E-BAA7-8BF2-83603A19DD32}"/>
              </a:ext>
            </a:extLst>
          </p:cNvPr>
          <p:cNvSpPr>
            <a:spLocks noGrp="1"/>
          </p:cNvSpPr>
          <p:nvPr/>
        </p:nvSpPr>
        <p:spPr>
          <a:xfrm>
            <a:off x="6779160" y="5089320"/>
            <a:ext cx="932400" cy="264600"/>
          </a:xfrm>
          <a:prstGeom prst="rect">
            <a:avLst/>
          </a:prstGeom>
          <a:noFill/>
          <a:ln w="0">
            <a:noFill/>
          </a:ln>
        </p:spPr>
        <p:txBody>
          <a:bodyPr lIns="114120" tIns="37800" rIns="114120" bIns="37800" anchor="ctr">
            <a:noAutofit/>
          </a:bodyPr>
          <a:lstStyle/>
          <a:p>
            <a:pPr defTabSz="914400">
              <a:lnSpc>
                <a:spcPts val="1199"/>
              </a:lnSpc>
              <a:buNone/>
            </a:pPr>
            <a:r>
              <a:rPr sz="900">
                <a:solidFill>
                  <a:srgbClr val="374151"/>
                </a:solidFill>
                <a:latin typeface="TencentSans W7"/>
                <a:ea typeface="TencentSans W7"/>
                <a:cs typeface="TencentSans W7"/>
              </a:rPr>
              <a:t>事务时间</a:t>
            </a:r>
            <a:endParaRPr sz="900" kern="1200">
              <a:latin typeface="TencentSans W7"/>
              <a:ea typeface="TencentSans W7"/>
              <a:cs typeface="TencentSans W7"/>
            </a:endParaRPr>
          </a:p>
        </p:txBody>
      </p:sp>
      <p:pic>
        <p:nvPicPr>
          <p:cNvPr id="281" name="图片 173"/>
          <p:cNvPicPr>
            <a:picLocks noChangeAspect="1"/>
          </p:cNvPicPr>
          <p:nvPr/>
        </p:nvPicPr>
        <p:blipFill>
          <a:blip r:embed="rId27"/>
          <a:stretch/>
        </p:blipFill>
        <p:spPr>
          <a:xfrm>
            <a:off x="8923680" y="4765320"/>
            <a:ext cx="9360" cy="457200"/>
          </a:xfrm>
          <a:prstGeom prst="rect">
            <a:avLst/>
          </a:prstGeom>
          <a:ln w="0">
            <a:noFill/>
          </a:ln>
        </p:spPr>
      </p:pic>
      <p:sp>
        <p:nvSpPr>
          <p:cNvPr id="175" name="tb_21">
            <a:extLst>
              <a:ext uri="{FF2B5EF4-FFF2-40B4-BE49-F238E27FC236}">
                <a16:creationId xmlns:a16="http://schemas.microsoft.com/office/drawing/2014/main" id="{83969D38-AA51-DDDE-A493-48FA5D66FD4D}"/>
              </a:ext>
            </a:extLst>
          </p:cNvPr>
          <p:cNvSpPr>
            <a:spLocks noGrp="1"/>
          </p:cNvSpPr>
          <p:nvPr/>
        </p:nvSpPr>
        <p:spPr>
          <a:xfrm>
            <a:off x="10163880" y="4670280"/>
            <a:ext cx="676440" cy="416880"/>
          </a:xfrm>
          <a:prstGeom prst="rect">
            <a:avLst/>
          </a:prstGeom>
          <a:noFill/>
          <a:ln w="0">
            <a:noFill/>
          </a:ln>
        </p:spPr>
        <p:txBody>
          <a:bodyPr lIns="0" tIns="0" rIns="0" bIns="0" anchor="ctr">
            <a:noAutofit/>
          </a:bodyPr>
          <a:lstStyle/>
          <a:p>
            <a:pPr defTabSz="914400">
              <a:lnSpc>
                <a:spcPts val="2999"/>
              </a:lnSpc>
              <a:buNone/>
            </a:pPr>
            <a:r>
              <a:rPr sz="2700" spc="-133">
                <a:solidFill>
                  <a:srgbClr val="16A34A"/>
                </a:solidFill>
                <a:latin typeface="TencentSans W7"/>
                <a:ea typeface="TencentSans W7"/>
                <a:cs typeface="TencentSans W7"/>
              </a:rPr>
              <a:t>↑</a:t>
            </a:r>
            <a:endParaRPr sz="2700" kern="1200">
              <a:latin typeface="TencentSans W7"/>
              <a:ea typeface="TencentSans W7"/>
              <a:cs typeface="TencentSans W7"/>
            </a:endParaRPr>
          </a:p>
        </p:txBody>
      </p:sp>
      <p:sp>
        <p:nvSpPr>
          <p:cNvPr id="176" name="tb_22">
            <a:extLst>
              <a:ext uri="{FF2B5EF4-FFF2-40B4-BE49-F238E27FC236}">
                <a16:creationId xmlns:a16="http://schemas.microsoft.com/office/drawing/2014/main" id="{1569511E-D814-40C6-3466-0AE7B33AD283}"/>
              </a:ext>
            </a:extLst>
          </p:cNvPr>
          <p:cNvSpPr>
            <a:spLocks noGrp="1"/>
          </p:cNvSpPr>
          <p:nvPr/>
        </p:nvSpPr>
        <p:spPr>
          <a:xfrm>
            <a:off x="10865520" y="4784400"/>
            <a:ext cx="180360" cy="302400"/>
          </a:xfrm>
          <a:prstGeom prst="rect">
            <a:avLst/>
          </a:prstGeom>
          <a:noFill/>
          <a:ln w="0">
            <a:noFill/>
          </a:ln>
        </p:spPr>
        <p:txBody>
          <a:bodyPr lIns="0" tIns="0" rIns="0" bIns="0" anchor="ctr">
            <a:noAutofit/>
          </a:bodyPr>
          <a:lstStyle/>
          <a:p>
            <a:pPr defTabSz="914400">
              <a:lnSpc>
                <a:spcPts val="2098"/>
              </a:lnSpc>
              <a:buNone/>
            </a:pPr>
            <a:endParaRPr kern="1200">
              <a:latin typeface="TencentSans W7"/>
              <a:ea typeface="TencentSans W7"/>
              <a:cs typeface="TencentSans W7"/>
            </a:endParaRPr>
          </a:p>
        </p:txBody>
      </p:sp>
      <p:pic>
        <p:nvPicPr>
          <p:cNvPr id="284" name="图片 176"/>
          <p:cNvPicPr>
            <a:picLocks noChangeAspect="1"/>
          </p:cNvPicPr>
          <p:nvPr/>
        </p:nvPicPr>
        <p:blipFill>
          <a:blip r:embed="rId28"/>
          <a:stretch/>
        </p:blipFill>
        <p:spPr>
          <a:xfrm>
            <a:off x="10203480" y="5089320"/>
            <a:ext cx="799920" cy="228600"/>
          </a:xfrm>
          <a:prstGeom prst="rect">
            <a:avLst/>
          </a:prstGeom>
          <a:ln w="0">
            <a:noFill/>
          </a:ln>
        </p:spPr>
      </p:pic>
      <p:sp>
        <p:nvSpPr>
          <p:cNvPr id="178" name="tb_23">
            <a:extLst>
              <a:ext uri="{FF2B5EF4-FFF2-40B4-BE49-F238E27FC236}">
                <a16:creationId xmlns:a16="http://schemas.microsoft.com/office/drawing/2014/main" id="{359A1F03-92C1-8BC6-C33C-C9FE5C9F2D65}"/>
              </a:ext>
            </a:extLst>
          </p:cNvPr>
          <p:cNvSpPr>
            <a:spLocks noGrp="1"/>
          </p:cNvSpPr>
          <p:nvPr/>
        </p:nvSpPr>
        <p:spPr>
          <a:xfrm>
            <a:off x="10094706" y="5070420"/>
            <a:ext cx="1017468" cy="264600"/>
          </a:xfrm>
          <a:prstGeom prst="rect">
            <a:avLst/>
          </a:prstGeom>
          <a:noFill/>
          <a:ln w="0">
            <a:noFill/>
          </a:ln>
        </p:spPr>
        <p:txBody>
          <a:bodyPr lIns="114120" tIns="37800" rIns="114120" bIns="37800" anchor="ctr">
            <a:noAutofit/>
          </a:bodyPr>
          <a:lstStyle/>
          <a:p>
            <a:pPr defTabSz="914400">
              <a:lnSpc>
                <a:spcPts val="1199"/>
              </a:lnSpc>
              <a:buNone/>
            </a:pPr>
            <a:r>
              <a:rPr sz="900">
                <a:solidFill>
                  <a:srgbClr val="374151"/>
                </a:solidFill>
                <a:latin typeface="TencentSans W7"/>
                <a:ea typeface="TencentSans W7"/>
                <a:cs typeface="TencentSans W7"/>
              </a:rPr>
              <a:t>决策效率（试点验证）</a:t>
            </a:r>
            <a:endParaRPr sz="900" kern="1200">
              <a:latin typeface="TencentSans W7"/>
              <a:ea typeface="TencentSans W7"/>
              <a:cs typeface="TencentSans W7"/>
            </a:endParaRPr>
          </a:p>
        </p:txBody>
      </p:sp>
      <p:pic>
        <p:nvPicPr>
          <p:cNvPr id="286" name="图片 178"/>
          <p:cNvPicPr>
            <a:picLocks noChangeAspect="1"/>
          </p:cNvPicPr>
          <p:nvPr/>
        </p:nvPicPr>
        <p:blipFill>
          <a:blip r:embed="rId29"/>
          <a:stretch/>
        </p:blipFill>
        <p:spPr>
          <a:xfrm>
            <a:off x="352080" y="5972040"/>
            <a:ext cx="11486880" cy="685800"/>
          </a:xfrm>
          <a:prstGeom prst="rect">
            <a:avLst/>
          </a:prstGeom>
          <a:ln w="0">
            <a:noFill/>
          </a:ln>
        </p:spPr>
      </p:pic>
      <p:pic>
        <p:nvPicPr>
          <p:cNvPr id="287" name="图片 179"/>
          <p:cNvPicPr>
            <a:picLocks noChangeAspect="1"/>
          </p:cNvPicPr>
          <p:nvPr/>
        </p:nvPicPr>
        <p:blipFill>
          <a:blip r:embed="rId30"/>
          <a:stretch/>
        </p:blipFill>
        <p:spPr>
          <a:xfrm>
            <a:off x="475920" y="6095880"/>
            <a:ext cx="1238040" cy="438120"/>
          </a:xfrm>
          <a:prstGeom prst="rect">
            <a:avLst/>
          </a:prstGeom>
          <a:ln w="0">
            <a:noFill/>
          </a:ln>
        </p:spPr>
      </p:pic>
      <p:pic>
        <p:nvPicPr>
          <p:cNvPr id="288" name="图片 180"/>
          <p:cNvPicPr>
            <a:picLocks noChangeAspect="1"/>
          </p:cNvPicPr>
          <p:nvPr/>
        </p:nvPicPr>
        <p:blipFill>
          <a:blip r:embed="rId31"/>
          <a:stretch/>
        </p:blipFill>
        <p:spPr>
          <a:xfrm>
            <a:off x="657000" y="6219720"/>
            <a:ext cx="190440" cy="190440"/>
          </a:xfrm>
          <a:prstGeom prst="rect">
            <a:avLst/>
          </a:prstGeom>
          <a:ln w="0">
            <a:noFill/>
          </a:ln>
        </p:spPr>
      </p:pic>
      <p:sp>
        <p:nvSpPr>
          <p:cNvPr id="182" name="tb_24">
            <a:extLst>
              <a:ext uri="{FF2B5EF4-FFF2-40B4-BE49-F238E27FC236}">
                <a16:creationId xmlns:a16="http://schemas.microsoft.com/office/drawing/2014/main" id="{2CE81FE8-2FBF-0A95-9FA5-CB3296252E25}"/>
              </a:ext>
            </a:extLst>
          </p:cNvPr>
          <p:cNvSpPr>
            <a:spLocks noGrp="1"/>
          </p:cNvSpPr>
          <p:nvPr/>
        </p:nvSpPr>
        <p:spPr>
          <a:xfrm>
            <a:off x="923760" y="6172065"/>
            <a:ext cx="731160" cy="264600"/>
          </a:xfrm>
          <a:prstGeom prst="rect">
            <a:avLst/>
          </a:prstGeom>
          <a:noFill/>
          <a:ln w="0">
            <a:noFill/>
          </a:ln>
        </p:spPr>
        <p:txBody>
          <a:bodyPr lIns="0" tIns="0" rIns="0" bIns="0" anchor="ctr">
            <a:noAutofit/>
          </a:bodyPr>
          <a:lstStyle/>
          <a:p>
            <a:pPr algn="l" defTabSz="914400">
              <a:lnSpc>
                <a:spcPts val="1800"/>
              </a:lnSpc>
              <a:buNone/>
            </a:pPr>
            <a:r>
              <a:rPr sz="1200">
                <a:solidFill>
                  <a:srgbClr val="FFFFFF"/>
                </a:solidFill>
                <a:latin typeface="TencentSans W7"/>
                <a:ea typeface="TencentSans W7"/>
                <a:cs typeface="TencentSans W7"/>
              </a:rPr>
              <a:t>案例参考</a:t>
            </a:r>
            <a:endParaRPr sz="1200" kern="1200">
              <a:latin typeface="TencentSans W7"/>
              <a:ea typeface="TencentSans W7"/>
              <a:cs typeface="TencentSans W7"/>
            </a:endParaRPr>
          </a:p>
        </p:txBody>
      </p:sp>
      <p:pic>
        <p:nvPicPr>
          <p:cNvPr id="290" name="图片 182"/>
          <p:cNvPicPr>
            <a:picLocks noChangeAspect="1"/>
          </p:cNvPicPr>
          <p:nvPr/>
        </p:nvPicPr>
        <p:blipFill>
          <a:blip r:embed="rId32"/>
          <a:stretch/>
        </p:blipFill>
        <p:spPr>
          <a:xfrm>
            <a:off x="1838160" y="6162480"/>
            <a:ext cx="2528654" cy="304560"/>
          </a:xfrm>
          <a:prstGeom prst="rect">
            <a:avLst/>
          </a:prstGeom>
          <a:ln w="0">
            <a:noFill/>
          </a:ln>
        </p:spPr>
      </p:pic>
      <p:pic>
        <p:nvPicPr>
          <p:cNvPr id="291" name="图片 183"/>
          <p:cNvPicPr>
            <a:picLocks noChangeAspect="1"/>
          </p:cNvPicPr>
          <p:nvPr/>
        </p:nvPicPr>
        <p:blipFill>
          <a:blip r:embed="rId33"/>
          <a:stretch/>
        </p:blipFill>
        <p:spPr>
          <a:xfrm>
            <a:off x="1990440" y="6276960"/>
            <a:ext cx="75960" cy="75960"/>
          </a:xfrm>
          <a:prstGeom prst="rect">
            <a:avLst/>
          </a:prstGeom>
          <a:ln w="0">
            <a:noFill/>
          </a:ln>
        </p:spPr>
      </p:pic>
      <p:sp>
        <p:nvSpPr>
          <p:cNvPr id="185" name="tb_25">
            <a:extLst>
              <a:ext uri="{FF2B5EF4-FFF2-40B4-BE49-F238E27FC236}">
                <a16:creationId xmlns:a16="http://schemas.microsoft.com/office/drawing/2014/main" id="{344A92E6-8BB7-14A9-456E-E75ED0669119}"/>
              </a:ext>
            </a:extLst>
          </p:cNvPr>
          <p:cNvSpPr>
            <a:spLocks noGrp="1"/>
          </p:cNvSpPr>
          <p:nvPr/>
        </p:nvSpPr>
        <p:spPr>
          <a:xfrm>
            <a:off x="2143080" y="6172065"/>
            <a:ext cx="226548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优先试点：生产报表 / 知识库 / 流程自动化</a:t>
            </a:r>
            <a:endParaRPr sz="1200" kern="1200">
              <a:latin typeface="TencentSans W7"/>
              <a:ea typeface="TencentSans W7"/>
              <a:cs typeface="TencentSans W7"/>
            </a:endParaRPr>
          </a:p>
        </p:txBody>
      </p:sp>
      <p:pic>
        <p:nvPicPr>
          <p:cNvPr id="293" name="图片 185"/>
          <p:cNvPicPr>
            <a:picLocks noChangeAspect="1"/>
          </p:cNvPicPr>
          <p:nvPr/>
        </p:nvPicPr>
        <p:blipFill>
          <a:blip r:embed="rId34"/>
          <a:stretch/>
        </p:blipFill>
        <p:spPr>
          <a:xfrm>
            <a:off x="4535699" y="6162480"/>
            <a:ext cx="2195700" cy="304560"/>
          </a:xfrm>
          <a:prstGeom prst="rect">
            <a:avLst/>
          </a:prstGeom>
          <a:ln w="0">
            <a:noFill/>
          </a:ln>
        </p:spPr>
      </p:pic>
      <p:pic>
        <p:nvPicPr>
          <p:cNvPr id="294" name="图片 186"/>
          <p:cNvPicPr>
            <a:picLocks noChangeAspect="1"/>
          </p:cNvPicPr>
          <p:nvPr/>
        </p:nvPicPr>
        <p:blipFill>
          <a:blip r:embed="rId35"/>
          <a:stretch/>
        </p:blipFill>
        <p:spPr>
          <a:xfrm>
            <a:off x="4687979" y="6276960"/>
            <a:ext cx="75960" cy="75960"/>
          </a:xfrm>
          <a:prstGeom prst="rect">
            <a:avLst/>
          </a:prstGeom>
          <a:ln w="0">
            <a:noFill/>
          </a:ln>
        </p:spPr>
      </p:pic>
      <p:sp>
        <p:nvSpPr>
          <p:cNvPr id="188" name="tb_26">
            <a:extLst>
              <a:ext uri="{FF2B5EF4-FFF2-40B4-BE49-F238E27FC236}">
                <a16:creationId xmlns:a16="http://schemas.microsoft.com/office/drawing/2014/main" id="{1E85DFF8-F310-C3DA-F982-9CED48A89359}"/>
              </a:ext>
            </a:extLst>
          </p:cNvPr>
          <p:cNvSpPr>
            <a:spLocks noGrp="1"/>
          </p:cNvSpPr>
          <p:nvPr/>
        </p:nvSpPr>
        <p:spPr>
          <a:xfrm>
            <a:off x="4840619" y="6172065"/>
            <a:ext cx="1890780" cy="264600"/>
          </a:xfrm>
          <a:prstGeom prst="rect">
            <a:avLst/>
          </a:prstGeom>
          <a:noFill/>
          <a:ln w="0">
            <a:noFill/>
          </a:ln>
        </p:spPr>
        <p:txBody>
          <a:bodyPr lIns="0" tIns="0" rIns="0" bIns="0" anchor="ctr">
            <a:noAutofit/>
          </a:bodyPr>
          <a:lstStyle/>
          <a:p>
            <a:pPr algn="l" defTabSz="914400">
              <a:lnSpc>
                <a:spcPts val="1800"/>
              </a:lnSpc>
              <a:buNone/>
            </a:pPr>
            <a:r>
              <a:rPr sz="1200">
                <a:solidFill>
                  <a:srgbClr val="1F2937"/>
                </a:solidFill>
                <a:latin typeface="TencentSans W7"/>
                <a:ea typeface="TencentSans W7"/>
                <a:cs typeface="TencentSans W7"/>
              </a:rPr>
              <a:t>衡量：事务耗时 / 产出周期 / 协同速度</a:t>
            </a:r>
            <a:endParaRPr sz="1200" kern="1200">
              <a:latin typeface="TencentSans W7"/>
              <a:ea typeface="TencentSans W7"/>
              <a:cs typeface="TencentSans W7"/>
            </a:endParaRPr>
          </a:p>
        </p:txBody>
      </p:sp>
      <p:pic>
        <p:nvPicPr>
          <p:cNvPr id="296" name="图片 193"/>
          <p:cNvPicPr>
            <a:picLocks noChangeAspect="1"/>
          </p:cNvPicPr>
          <p:nvPr/>
        </p:nvPicPr>
        <p:blipFill>
          <a:blip r:embed="rId36"/>
          <a:stretch/>
        </p:blipFill>
        <p:spPr>
          <a:xfrm>
            <a:off x="10298475" y="6062790"/>
            <a:ext cx="1371600" cy="495000"/>
          </a:xfrm>
          <a:prstGeom prst="rect">
            <a:avLst/>
          </a:prstGeom>
          <a:ln w="0">
            <a:noFill/>
          </a:ln>
        </p:spPr>
      </p:pic>
      <p:pic>
        <p:nvPicPr>
          <p:cNvPr id="297" name="图片 194"/>
          <p:cNvPicPr>
            <a:picLocks noChangeAspect="1"/>
          </p:cNvPicPr>
          <p:nvPr/>
        </p:nvPicPr>
        <p:blipFill>
          <a:blip r:embed="rId37"/>
          <a:stretch/>
        </p:blipFill>
        <p:spPr>
          <a:xfrm>
            <a:off x="10527075" y="6195990"/>
            <a:ext cx="228600" cy="228600"/>
          </a:xfrm>
          <a:prstGeom prst="rect">
            <a:avLst/>
          </a:prstGeom>
          <a:ln w="0">
            <a:noFill/>
          </a:ln>
        </p:spPr>
      </p:pic>
      <p:sp>
        <p:nvSpPr>
          <p:cNvPr id="196" name="tb_2">
            <a:hlinkClick r:id="rId38"/>
            <a:extLst>
              <a:ext uri="{FF2B5EF4-FFF2-40B4-BE49-F238E27FC236}">
                <a16:creationId xmlns:a16="http://schemas.microsoft.com/office/drawing/2014/main" id="{5F110C5E-4404-DD97-AF08-7FF835B913C7}"/>
              </a:ext>
            </a:extLst>
          </p:cNvPr>
          <p:cNvSpPr>
            <a:spLocks noGrp="1"/>
          </p:cNvSpPr>
          <p:nvPr/>
        </p:nvSpPr>
        <p:spPr>
          <a:xfrm>
            <a:off x="10831635" y="6167415"/>
            <a:ext cx="621360" cy="264600"/>
          </a:xfrm>
          <a:prstGeom prst="rect">
            <a:avLst/>
          </a:prstGeom>
          <a:noFill/>
          <a:ln w="0">
            <a:noFill/>
          </a:ln>
        </p:spPr>
        <p:txBody>
          <a:bodyPr lIns="0" tIns="0" rIns="0" bIns="0" anchor="ctr">
            <a:noAutofit/>
          </a:bodyPr>
          <a:lstStyle/>
          <a:p>
            <a:pPr algn="ctr">
              <a:lnSpc>
                <a:spcPts val="1800"/>
              </a:lnSpc>
              <a:buNone/>
            </a:pPr>
            <a:r>
              <a:rPr sz="1200" u="none">
                <a:solidFill>
                  <a:srgbClr val="0052D9"/>
                </a:solidFill>
                <a:latin typeface="TencentSans W7"/>
                <a:ea typeface="TencentSans W7"/>
                <a:cs typeface="TencentSans W7"/>
                <a:hlinkClick r:id="rId39"/>
              </a:rPr>
              <a:t>销售话术</a:t>
            </a:r>
            <a:endParaRPr sz="1200" u="none">
              <a:solidFill>
                <a:srgbClr val="000000"/>
              </a:solidFill>
              <a:latin typeface="TencentSans W7"/>
              <a:ea typeface="TencentSans W7"/>
              <a:cs typeface="TencentSans W7"/>
            </a:endParaRPr>
          </a:p>
        </p:txBody>
      </p:sp>
    </p:spTree>
    <p:extLst>
      <p:ext uri="{BB962C8B-B14F-4D97-AF65-F5344CB8AC3E}">
        <p14:creationId xmlns:p14="http://schemas.microsoft.com/office/powerpoint/2010/main" val="718989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标题文本">
            <a:extLst>
              <a:ext uri="{FF2B5EF4-FFF2-40B4-BE49-F238E27FC236}">
                <a16:creationId xmlns:a16="http://schemas.microsoft.com/office/drawing/2014/main" id="{213F50AF-E0C2-19FB-7D24-C2647E9EAD95}"/>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行业打法：不同客户讲不同场景</a:t>
            </a:r>
          </a:p>
        </p:txBody>
      </p:sp>
      <p:sp>
        <p:nvSpPr>
          <p:cNvPr id="134" name="tb_1">
            <a:extLst>
              <a:ext uri="{FF2B5EF4-FFF2-40B4-BE49-F238E27FC236}">
                <a16:creationId xmlns:a16="http://schemas.microsoft.com/office/drawing/2014/main" id="{2EF9349F-3D10-B408-15A4-D407DD864423}"/>
              </a:ext>
            </a:extLst>
          </p:cNvPr>
          <p:cNvSpPr>
            <a:spLocks noGrp="1"/>
          </p:cNvSpPr>
          <p:nvPr/>
        </p:nvSpPr>
        <p:spPr>
          <a:xfrm>
            <a:off x="457200" y="964800"/>
            <a:ext cx="6564240" cy="321480"/>
          </a:xfrm>
          <a:prstGeom prst="rect">
            <a:avLst/>
          </a:prstGeom>
          <a:noFill/>
          <a:ln w="0">
            <a:noFill/>
          </a:ln>
        </p:spPr>
        <p:txBody>
          <a:bodyPr lIns="0" tIns="0" rIns="0" bIns="0" anchor="ctr">
            <a:noAutofit/>
          </a:bodyPr>
          <a:lstStyle/>
          <a:p>
            <a:pPr algn="l" defTabSz="914400">
              <a:lnSpc>
                <a:spcPts val="2248"/>
              </a:lnSpc>
              <a:buNone/>
            </a:pPr>
            <a:r>
              <a:rPr>
                <a:solidFill>
                  <a:srgbClr val="4B5563"/>
                </a:solidFill>
                <a:latin typeface="TencentSans W7"/>
                <a:ea typeface="TencentSans W7"/>
                <a:cs typeface="TencentSans W7"/>
              </a:rPr>
              <a:t>共同主线不变：客户问题 → 高频场景 → 试点验证 → 价值扩展</a:t>
            </a:r>
            <a:endParaRPr kern="1200">
              <a:latin typeface="TencentSans W7"/>
              <a:ea typeface="TencentSans W7"/>
              <a:cs typeface="TencentSans W7"/>
            </a:endParaRPr>
          </a:p>
        </p:txBody>
      </p:sp>
      <p:pic>
        <p:nvPicPr>
          <p:cNvPr id="230" name="图片 134"/>
          <p:cNvPicPr>
            <a:picLocks noChangeAspect="1"/>
          </p:cNvPicPr>
          <p:nvPr/>
        </p:nvPicPr>
        <p:blipFill>
          <a:blip r:embed="rId3"/>
          <a:stretch/>
        </p:blipFill>
        <p:spPr>
          <a:xfrm>
            <a:off x="428400" y="1450800"/>
            <a:ext cx="5619600" cy="2070000"/>
          </a:xfrm>
          <a:prstGeom prst="rect">
            <a:avLst/>
          </a:prstGeom>
          <a:ln w="0">
            <a:noFill/>
          </a:ln>
        </p:spPr>
      </p:pic>
      <p:pic>
        <p:nvPicPr>
          <p:cNvPr id="231" name="图片 135"/>
          <p:cNvPicPr>
            <a:picLocks noChangeAspect="1"/>
          </p:cNvPicPr>
          <p:nvPr/>
        </p:nvPicPr>
        <p:blipFill>
          <a:blip r:embed="rId4"/>
          <a:stretch/>
        </p:blipFill>
        <p:spPr>
          <a:xfrm>
            <a:off x="4781520" y="1498320"/>
            <a:ext cx="1218960" cy="1218960"/>
          </a:xfrm>
          <a:prstGeom prst="rect">
            <a:avLst/>
          </a:prstGeom>
          <a:ln w="0">
            <a:noFill/>
          </a:ln>
        </p:spPr>
      </p:pic>
      <p:sp>
        <p:nvSpPr>
          <p:cNvPr id="138" name="tb_4">
            <a:extLst>
              <a:ext uri="{FF2B5EF4-FFF2-40B4-BE49-F238E27FC236}">
                <a16:creationId xmlns:a16="http://schemas.microsoft.com/office/drawing/2014/main" id="{8DDA9858-DF06-9210-8D1E-0365F818D3E1}"/>
              </a:ext>
            </a:extLst>
          </p:cNvPr>
          <p:cNvSpPr>
            <a:spLocks noGrp="1"/>
          </p:cNvSpPr>
          <p:nvPr/>
        </p:nvSpPr>
        <p:spPr>
          <a:xfrm>
            <a:off x="638100" y="1660320"/>
            <a:ext cx="1247580" cy="321480"/>
          </a:xfrm>
          <a:prstGeom prst="rect">
            <a:avLst/>
          </a:prstGeom>
          <a:noFill/>
          <a:ln w="0">
            <a:noFill/>
          </a:ln>
        </p:spPr>
        <p:txBody>
          <a:bodyPr lIns="0" tIns="0" rIns="0" bIns="0" anchor="ctr">
            <a:noAutofit/>
          </a:bodyPr>
          <a:lstStyle/>
          <a:p>
            <a:pPr algn="l" defTabSz="914400">
              <a:lnSpc>
                <a:spcPts val="2248"/>
              </a:lnSpc>
              <a:buNone/>
            </a:pPr>
            <a:r>
              <a:rPr>
                <a:solidFill>
                  <a:srgbClr val="0060F0"/>
                </a:solidFill>
                <a:latin typeface="TencentSans W7"/>
                <a:ea typeface="TencentSans W7"/>
                <a:cs typeface="TencentSans W7"/>
              </a:rPr>
              <a:t>优先行业</a:t>
            </a:r>
            <a:endParaRPr kern="1200">
              <a:latin typeface="TencentSans W7"/>
              <a:ea typeface="TencentSans W7"/>
              <a:cs typeface="TencentSans W7"/>
            </a:endParaRPr>
          </a:p>
        </p:txBody>
      </p:sp>
      <p:sp>
        <p:nvSpPr>
          <p:cNvPr id="139" name="tb_5">
            <a:extLst>
              <a:ext uri="{FF2B5EF4-FFF2-40B4-BE49-F238E27FC236}">
                <a16:creationId xmlns:a16="http://schemas.microsoft.com/office/drawing/2014/main" id="{CDA8E3FE-E4AD-C9A6-E523-DBCA7949FE1B}"/>
              </a:ext>
            </a:extLst>
          </p:cNvPr>
          <p:cNvSpPr>
            <a:spLocks noGrp="1"/>
          </p:cNvSpPr>
          <p:nvPr/>
        </p:nvSpPr>
        <p:spPr>
          <a:xfrm>
            <a:off x="628560" y="2357280"/>
            <a:ext cx="6263280" cy="264600"/>
          </a:xfrm>
          <a:prstGeom prst="rect">
            <a:avLst/>
          </a:prstGeom>
          <a:noFill/>
          <a:ln w="0">
            <a:noFill/>
          </a:ln>
        </p:spPr>
        <p:txBody>
          <a:bodyPr lIns="0" tIns="0" rIns="0" bIns="0" anchor="ctr">
            <a:noAutofit/>
          </a:bodyPr>
          <a:lstStyle/>
          <a:p>
            <a:pPr algn="l" defTabSz="914400">
              <a:lnSpc>
                <a:spcPts val="1800"/>
              </a:lnSpc>
              <a:buNone/>
            </a:pPr>
            <a:r>
              <a:rPr sz="1200">
                <a:solidFill>
                  <a:srgbClr val="374151"/>
                </a:solidFill>
                <a:latin typeface="TencentSans W7"/>
                <a:ea typeface="TencentSans W7"/>
                <a:cs typeface="TencentSans W7"/>
              </a:rPr>
              <a:t>从最容易感知价值的任务切入：</a:t>
            </a:r>
            <a:endParaRPr sz="1200" kern="1200">
              <a:latin typeface="TencentSans W7"/>
              <a:ea typeface="TencentSans W7"/>
              <a:cs typeface="TencentSans W7"/>
            </a:endParaRPr>
          </a:p>
        </p:txBody>
      </p:sp>
      <p:pic>
        <p:nvPicPr>
          <p:cNvPr id="234" name="图片 139"/>
          <p:cNvPicPr>
            <a:picLocks noChangeAspect="1"/>
          </p:cNvPicPr>
          <p:nvPr/>
        </p:nvPicPr>
        <p:blipFill>
          <a:blip r:embed="rId5"/>
          <a:stretch/>
        </p:blipFill>
        <p:spPr>
          <a:xfrm>
            <a:off x="628560" y="2661840"/>
            <a:ext cx="514080" cy="333360"/>
          </a:xfrm>
          <a:prstGeom prst="rect">
            <a:avLst/>
          </a:prstGeom>
          <a:ln w="0">
            <a:noFill/>
          </a:ln>
        </p:spPr>
      </p:pic>
      <p:sp>
        <p:nvSpPr>
          <p:cNvPr id="141" name="tb_6">
            <a:extLst>
              <a:ext uri="{FF2B5EF4-FFF2-40B4-BE49-F238E27FC236}">
                <a16:creationId xmlns:a16="http://schemas.microsoft.com/office/drawing/2014/main" id="{CA1832F4-BDC0-DEAB-D8D5-A400B4583D9E}"/>
              </a:ext>
            </a:extLst>
          </p:cNvPr>
          <p:cNvSpPr>
            <a:spLocks noGrp="1"/>
          </p:cNvSpPr>
          <p:nvPr/>
        </p:nvSpPr>
        <p:spPr>
          <a:xfrm>
            <a:off x="628560" y="2623340"/>
            <a:ext cx="524160" cy="369360"/>
          </a:xfrm>
          <a:prstGeom prst="rect">
            <a:avLst/>
          </a:prstGeom>
          <a:noFill/>
          <a:ln w="0">
            <a:noFill/>
          </a:ln>
        </p:spPr>
        <p:txBody>
          <a:bodyPr lIns="114120" tIns="56880" rIns="114120" bIns="56880" anchor="ctr">
            <a:noAutofit/>
          </a:bodyPr>
          <a:lstStyle/>
          <a:p>
            <a:pPr algn="l" defTabSz="914400">
              <a:lnSpc>
                <a:spcPts val="1573"/>
              </a:lnSpc>
              <a:buNone/>
            </a:pPr>
            <a:r>
              <a:rPr sz="1050">
                <a:solidFill>
                  <a:srgbClr val="0060F0"/>
                </a:solidFill>
                <a:latin typeface="TencentSans W7"/>
                <a:ea typeface="TencentSans W7"/>
                <a:cs typeface="TencentSans W7"/>
              </a:rPr>
              <a:t>地产</a:t>
            </a:r>
            <a:endParaRPr sz="1050" kern="1200">
              <a:latin typeface="TencentSans W7"/>
              <a:ea typeface="TencentSans W7"/>
              <a:cs typeface="TencentSans W7"/>
            </a:endParaRPr>
          </a:p>
        </p:txBody>
      </p:sp>
      <p:pic>
        <p:nvPicPr>
          <p:cNvPr id="236" name="图片 141"/>
          <p:cNvPicPr>
            <a:picLocks noChangeAspect="1"/>
          </p:cNvPicPr>
          <p:nvPr/>
        </p:nvPicPr>
        <p:blipFill>
          <a:blip r:embed="rId5"/>
          <a:stretch/>
        </p:blipFill>
        <p:spPr>
          <a:xfrm>
            <a:off x="1257120" y="2661840"/>
            <a:ext cx="514080" cy="333360"/>
          </a:xfrm>
          <a:prstGeom prst="rect">
            <a:avLst/>
          </a:prstGeom>
          <a:ln w="0">
            <a:noFill/>
          </a:ln>
        </p:spPr>
      </p:pic>
      <p:sp>
        <p:nvSpPr>
          <p:cNvPr id="143" name="tb_7">
            <a:extLst>
              <a:ext uri="{FF2B5EF4-FFF2-40B4-BE49-F238E27FC236}">
                <a16:creationId xmlns:a16="http://schemas.microsoft.com/office/drawing/2014/main" id="{1F9B6DF3-2A9B-9EDE-9915-C9B079D74AB0}"/>
              </a:ext>
            </a:extLst>
          </p:cNvPr>
          <p:cNvSpPr>
            <a:spLocks noGrp="1"/>
          </p:cNvSpPr>
          <p:nvPr/>
        </p:nvSpPr>
        <p:spPr>
          <a:xfrm>
            <a:off x="1257120" y="2623340"/>
            <a:ext cx="524160" cy="369360"/>
          </a:xfrm>
          <a:prstGeom prst="rect">
            <a:avLst/>
          </a:prstGeom>
          <a:noFill/>
          <a:ln w="0">
            <a:noFill/>
          </a:ln>
        </p:spPr>
        <p:txBody>
          <a:bodyPr lIns="114120" tIns="56880" rIns="114120" bIns="56880" anchor="ctr">
            <a:noAutofit/>
          </a:bodyPr>
          <a:lstStyle/>
          <a:p>
            <a:pPr algn="l" defTabSz="914400">
              <a:lnSpc>
                <a:spcPts val="1573"/>
              </a:lnSpc>
              <a:buNone/>
            </a:pPr>
            <a:r>
              <a:rPr sz="1050">
                <a:solidFill>
                  <a:srgbClr val="0060F0"/>
                </a:solidFill>
                <a:latin typeface="TencentSans W7"/>
                <a:ea typeface="TencentSans W7"/>
                <a:cs typeface="TencentSans W7"/>
              </a:rPr>
              <a:t>IT</a:t>
            </a:r>
            <a:endParaRPr sz="1050" kern="1200">
              <a:latin typeface="TencentSans W7"/>
              <a:ea typeface="TencentSans W7"/>
              <a:cs typeface="TencentSans W7"/>
            </a:endParaRPr>
          </a:p>
        </p:txBody>
      </p:sp>
      <p:pic>
        <p:nvPicPr>
          <p:cNvPr id="238" name="图片 143"/>
          <p:cNvPicPr>
            <a:picLocks noChangeAspect="1"/>
          </p:cNvPicPr>
          <p:nvPr/>
        </p:nvPicPr>
        <p:blipFill>
          <a:blip r:embed="rId5"/>
          <a:stretch/>
        </p:blipFill>
        <p:spPr>
          <a:xfrm>
            <a:off x="1885680" y="2661840"/>
            <a:ext cx="514080" cy="333360"/>
          </a:xfrm>
          <a:prstGeom prst="rect">
            <a:avLst/>
          </a:prstGeom>
          <a:ln w="0">
            <a:noFill/>
          </a:ln>
        </p:spPr>
      </p:pic>
      <p:sp>
        <p:nvSpPr>
          <p:cNvPr id="145" name="tb_8">
            <a:extLst>
              <a:ext uri="{FF2B5EF4-FFF2-40B4-BE49-F238E27FC236}">
                <a16:creationId xmlns:a16="http://schemas.microsoft.com/office/drawing/2014/main" id="{2F65761B-140C-EF8B-CE9B-72CE714E877A}"/>
              </a:ext>
            </a:extLst>
          </p:cNvPr>
          <p:cNvSpPr>
            <a:spLocks noGrp="1"/>
          </p:cNvSpPr>
          <p:nvPr/>
        </p:nvSpPr>
        <p:spPr>
          <a:xfrm>
            <a:off x="1885680" y="2623340"/>
            <a:ext cx="524160" cy="369360"/>
          </a:xfrm>
          <a:prstGeom prst="rect">
            <a:avLst/>
          </a:prstGeom>
          <a:noFill/>
          <a:ln w="0">
            <a:noFill/>
          </a:ln>
        </p:spPr>
        <p:txBody>
          <a:bodyPr lIns="114120" tIns="56880" rIns="114120" bIns="56880" anchor="ctr">
            <a:noAutofit/>
          </a:bodyPr>
          <a:lstStyle/>
          <a:p>
            <a:pPr algn="l" defTabSz="914400">
              <a:lnSpc>
                <a:spcPts val="1573"/>
              </a:lnSpc>
              <a:buNone/>
            </a:pPr>
            <a:r>
              <a:rPr sz="1050">
                <a:solidFill>
                  <a:srgbClr val="0060F0"/>
                </a:solidFill>
                <a:latin typeface="TencentSans W7"/>
                <a:ea typeface="TencentSans W7"/>
                <a:cs typeface="TencentSans W7"/>
              </a:rPr>
              <a:t>教育</a:t>
            </a:r>
            <a:endParaRPr sz="1050" kern="1200">
              <a:latin typeface="TencentSans W7"/>
              <a:ea typeface="TencentSans W7"/>
              <a:cs typeface="TencentSans W7"/>
            </a:endParaRPr>
          </a:p>
        </p:txBody>
      </p:sp>
      <p:pic>
        <p:nvPicPr>
          <p:cNvPr id="240" name="图片 145"/>
          <p:cNvPicPr>
            <a:picLocks noChangeAspect="1"/>
          </p:cNvPicPr>
          <p:nvPr/>
        </p:nvPicPr>
        <p:blipFill>
          <a:blip r:embed="rId6"/>
          <a:stretch/>
        </p:blipFill>
        <p:spPr>
          <a:xfrm>
            <a:off x="2514600" y="2661840"/>
            <a:ext cx="780840" cy="333360"/>
          </a:xfrm>
          <a:prstGeom prst="rect">
            <a:avLst/>
          </a:prstGeom>
          <a:ln w="0">
            <a:noFill/>
          </a:ln>
        </p:spPr>
      </p:pic>
      <p:sp>
        <p:nvSpPr>
          <p:cNvPr id="147" name="tb_9">
            <a:extLst>
              <a:ext uri="{FF2B5EF4-FFF2-40B4-BE49-F238E27FC236}">
                <a16:creationId xmlns:a16="http://schemas.microsoft.com/office/drawing/2014/main" id="{1AC9B164-92F7-8D34-CFE8-A994B18D128C}"/>
              </a:ext>
            </a:extLst>
          </p:cNvPr>
          <p:cNvSpPr>
            <a:spLocks noGrp="1"/>
          </p:cNvSpPr>
          <p:nvPr/>
        </p:nvSpPr>
        <p:spPr>
          <a:xfrm>
            <a:off x="2514600" y="2623340"/>
            <a:ext cx="796320" cy="369360"/>
          </a:xfrm>
          <a:prstGeom prst="rect">
            <a:avLst/>
          </a:prstGeom>
          <a:noFill/>
          <a:ln w="0">
            <a:noFill/>
          </a:ln>
        </p:spPr>
        <p:txBody>
          <a:bodyPr lIns="114120" tIns="56880" rIns="114120" bIns="56880" anchor="ctr">
            <a:noAutofit/>
          </a:bodyPr>
          <a:lstStyle/>
          <a:p>
            <a:pPr algn="l" defTabSz="914400">
              <a:lnSpc>
                <a:spcPts val="1573"/>
              </a:lnSpc>
              <a:buNone/>
            </a:pPr>
            <a:r>
              <a:rPr sz="1050">
                <a:solidFill>
                  <a:srgbClr val="0060F0"/>
                </a:solidFill>
                <a:latin typeface="TencentSans W7"/>
                <a:ea typeface="TencentSans W7"/>
                <a:cs typeface="TencentSans W7"/>
              </a:rPr>
              <a:t>制造业</a:t>
            </a:r>
            <a:endParaRPr sz="1050" kern="1200">
              <a:latin typeface="TencentSans W7"/>
              <a:ea typeface="TencentSans W7"/>
              <a:cs typeface="TencentSans W7"/>
            </a:endParaRPr>
          </a:p>
        </p:txBody>
      </p:sp>
      <p:pic>
        <p:nvPicPr>
          <p:cNvPr id="242" name="图片 147"/>
          <p:cNvPicPr>
            <a:picLocks noChangeAspect="1"/>
          </p:cNvPicPr>
          <p:nvPr/>
        </p:nvPicPr>
        <p:blipFill>
          <a:blip r:embed="rId7"/>
          <a:stretch/>
        </p:blipFill>
        <p:spPr>
          <a:xfrm>
            <a:off x="3409920" y="2661840"/>
            <a:ext cx="514080" cy="333360"/>
          </a:xfrm>
          <a:prstGeom prst="rect">
            <a:avLst/>
          </a:prstGeom>
          <a:ln w="0">
            <a:noFill/>
          </a:ln>
        </p:spPr>
      </p:pic>
      <p:sp>
        <p:nvSpPr>
          <p:cNvPr id="149" name="tb_10">
            <a:extLst>
              <a:ext uri="{FF2B5EF4-FFF2-40B4-BE49-F238E27FC236}">
                <a16:creationId xmlns:a16="http://schemas.microsoft.com/office/drawing/2014/main" id="{F0B31F85-9361-E5B2-7C58-03A1910E7B26}"/>
              </a:ext>
            </a:extLst>
          </p:cNvPr>
          <p:cNvSpPr>
            <a:spLocks noGrp="1"/>
          </p:cNvSpPr>
          <p:nvPr/>
        </p:nvSpPr>
        <p:spPr>
          <a:xfrm>
            <a:off x="3409920" y="2623340"/>
            <a:ext cx="524160" cy="369360"/>
          </a:xfrm>
          <a:prstGeom prst="rect">
            <a:avLst/>
          </a:prstGeom>
          <a:noFill/>
          <a:ln w="0">
            <a:noFill/>
          </a:ln>
        </p:spPr>
        <p:txBody>
          <a:bodyPr lIns="114120" tIns="56880" rIns="114120" bIns="56880" anchor="ctr">
            <a:noAutofit/>
          </a:bodyPr>
          <a:lstStyle/>
          <a:p>
            <a:pPr algn="l" defTabSz="914400">
              <a:lnSpc>
                <a:spcPts val="1573"/>
              </a:lnSpc>
              <a:buNone/>
            </a:pPr>
            <a:r>
              <a:rPr sz="1050">
                <a:solidFill>
                  <a:srgbClr val="0060F0"/>
                </a:solidFill>
                <a:latin typeface="TencentSans W7"/>
                <a:ea typeface="TencentSans W7"/>
                <a:cs typeface="TencentSans W7"/>
              </a:rPr>
              <a:t>办公</a:t>
            </a:r>
            <a:endParaRPr sz="1050" kern="1200">
              <a:latin typeface="TencentSans W7"/>
              <a:ea typeface="TencentSans W7"/>
              <a:cs typeface="TencentSans W7"/>
            </a:endParaRPr>
          </a:p>
        </p:txBody>
      </p:sp>
      <p:pic>
        <p:nvPicPr>
          <p:cNvPr id="244" name="图片 149"/>
          <p:cNvPicPr>
            <a:picLocks noChangeAspect="1"/>
          </p:cNvPicPr>
          <p:nvPr/>
        </p:nvPicPr>
        <p:blipFill>
          <a:blip r:embed="rId3"/>
          <a:stretch/>
        </p:blipFill>
        <p:spPr>
          <a:xfrm>
            <a:off x="6143400" y="1450800"/>
            <a:ext cx="5619600" cy="2070000"/>
          </a:xfrm>
          <a:prstGeom prst="rect">
            <a:avLst/>
          </a:prstGeom>
          <a:ln w="0">
            <a:noFill/>
          </a:ln>
        </p:spPr>
      </p:pic>
      <p:pic>
        <p:nvPicPr>
          <p:cNvPr id="245" name="图片 150"/>
          <p:cNvPicPr>
            <a:picLocks noChangeAspect="1"/>
          </p:cNvPicPr>
          <p:nvPr/>
        </p:nvPicPr>
        <p:blipFill>
          <a:blip r:embed="rId8"/>
          <a:stretch/>
        </p:blipFill>
        <p:spPr>
          <a:xfrm>
            <a:off x="10496520" y="1498320"/>
            <a:ext cx="1218960" cy="1218960"/>
          </a:xfrm>
          <a:prstGeom prst="rect">
            <a:avLst/>
          </a:prstGeom>
          <a:ln w="0">
            <a:noFill/>
          </a:ln>
        </p:spPr>
      </p:pic>
      <p:sp>
        <p:nvSpPr>
          <p:cNvPr id="153" name="tb_12">
            <a:extLst>
              <a:ext uri="{FF2B5EF4-FFF2-40B4-BE49-F238E27FC236}">
                <a16:creationId xmlns:a16="http://schemas.microsoft.com/office/drawing/2014/main" id="{4D445FAE-042A-D10B-4C15-0B67F0B40C4D}"/>
              </a:ext>
            </a:extLst>
          </p:cNvPr>
          <p:cNvSpPr>
            <a:spLocks noGrp="1"/>
          </p:cNvSpPr>
          <p:nvPr/>
        </p:nvSpPr>
        <p:spPr>
          <a:xfrm>
            <a:off x="6743520" y="1660320"/>
            <a:ext cx="914040" cy="321480"/>
          </a:xfrm>
          <a:prstGeom prst="rect">
            <a:avLst/>
          </a:prstGeom>
          <a:noFill/>
          <a:ln w="0">
            <a:noFill/>
          </a:ln>
        </p:spPr>
        <p:txBody>
          <a:bodyPr lIns="0" tIns="0" rIns="0" bIns="0" anchor="ctr">
            <a:noAutofit/>
          </a:bodyPr>
          <a:lstStyle/>
          <a:p>
            <a:pPr algn="l" defTabSz="914400">
              <a:lnSpc>
                <a:spcPts val="2248"/>
              </a:lnSpc>
              <a:buNone/>
            </a:pPr>
            <a:r>
              <a:rPr>
                <a:solidFill>
                  <a:srgbClr val="0060F0"/>
                </a:solidFill>
                <a:latin typeface="TencentSans W7"/>
                <a:ea typeface="TencentSans W7"/>
                <a:cs typeface="TencentSans W7"/>
              </a:rPr>
              <a:t>客户关心</a:t>
            </a:r>
            <a:endParaRPr kern="1200">
              <a:latin typeface="TencentSans W7"/>
              <a:ea typeface="TencentSans W7"/>
              <a:cs typeface="TencentSans W7"/>
            </a:endParaRPr>
          </a:p>
        </p:txBody>
      </p:sp>
      <p:pic>
        <p:nvPicPr>
          <p:cNvPr id="247" name="图片 153"/>
          <p:cNvPicPr>
            <a:picLocks noChangeAspect="1"/>
          </p:cNvPicPr>
          <p:nvPr/>
        </p:nvPicPr>
        <p:blipFill>
          <a:blip r:embed="rId9"/>
          <a:stretch/>
        </p:blipFill>
        <p:spPr>
          <a:xfrm>
            <a:off x="6343560" y="2047680"/>
            <a:ext cx="5219640" cy="590400"/>
          </a:xfrm>
          <a:prstGeom prst="rect">
            <a:avLst/>
          </a:prstGeom>
          <a:ln w="0">
            <a:noFill/>
          </a:ln>
        </p:spPr>
      </p:pic>
      <p:pic>
        <p:nvPicPr>
          <p:cNvPr id="248" name="图片 154"/>
          <p:cNvPicPr>
            <a:picLocks noChangeAspect="1"/>
          </p:cNvPicPr>
          <p:nvPr/>
        </p:nvPicPr>
        <p:blipFill>
          <a:blip r:embed="rId10"/>
          <a:stretch/>
        </p:blipFill>
        <p:spPr>
          <a:xfrm>
            <a:off x="6419520" y="2123640"/>
            <a:ext cx="266400" cy="266400"/>
          </a:xfrm>
          <a:prstGeom prst="rect">
            <a:avLst/>
          </a:prstGeom>
          <a:ln w="0">
            <a:noFill/>
          </a:ln>
        </p:spPr>
      </p:pic>
      <p:sp>
        <p:nvSpPr>
          <p:cNvPr id="156" name="tb_13">
            <a:extLst>
              <a:ext uri="{FF2B5EF4-FFF2-40B4-BE49-F238E27FC236}">
                <a16:creationId xmlns:a16="http://schemas.microsoft.com/office/drawing/2014/main" id="{E617D283-B4B9-C82D-F1C8-B6D70F5D6A29}"/>
              </a:ext>
            </a:extLst>
          </p:cNvPr>
          <p:cNvSpPr>
            <a:spLocks noGrp="1"/>
          </p:cNvSpPr>
          <p:nvPr/>
        </p:nvSpPr>
        <p:spPr>
          <a:xfrm>
            <a:off x="6419520" y="2123640"/>
            <a:ext cx="271440" cy="302400"/>
          </a:xfrm>
          <a:prstGeom prst="rect">
            <a:avLst/>
          </a:prstGeom>
          <a:noFill/>
          <a:ln w="0">
            <a:noFill/>
          </a:ln>
        </p:spPr>
        <p:txBody>
          <a:bodyPr lIns="0" tIns="0" rIns="0" bIns="0" anchor="ctr">
            <a:noAutofit/>
          </a:bodyPr>
          <a:lstStyle/>
          <a:p>
            <a:pPr defTabSz="914400">
              <a:lnSpc>
                <a:spcPts val="1573"/>
              </a:lnSpc>
              <a:buNone/>
            </a:pPr>
            <a:r>
              <a:rPr sz="1050">
                <a:solidFill>
                  <a:srgbClr val="0060F0"/>
                </a:solidFill>
                <a:latin typeface="TencentSans W7"/>
                <a:ea typeface="TencentSans W7"/>
                <a:cs typeface="TencentSans W7"/>
              </a:rPr>
              <a:t>1</a:t>
            </a:r>
            <a:endParaRPr sz="1050" kern="1200">
              <a:latin typeface="TencentSans W7"/>
              <a:ea typeface="TencentSans W7"/>
              <a:cs typeface="TencentSans W7"/>
            </a:endParaRPr>
          </a:p>
        </p:txBody>
      </p:sp>
      <p:sp>
        <p:nvSpPr>
          <p:cNvPr id="157" name="tb_14">
            <a:extLst>
              <a:ext uri="{FF2B5EF4-FFF2-40B4-BE49-F238E27FC236}">
                <a16:creationId xmlns:a16="http://schemas.microsoft.com/office/drawing/2014/main" id="{16D701E8-2367-87DE-55AB-4AFBE7D087BE}"/>
              </a:ext>
            </a:extLst>
          </p:cNvPr>
          <p:cNvSpPr>
            <a:spLocks noGrp="1"/>
          </p:cNvSpPr>
          <p:nvPr/>
        </p:nvSpPr>
        <p:spPr>
          <a:xfrm>
            <a:off x="6800760" y="2123640"/>
            <a:ext cx="2146680" cy="438120"/>
          </a:xfrm>
          <a:prstGeom prst="rect">
            <a:avLst/>
          </a:prstGeom>
          <a:noFill/>
          <a:ln w="0">
            <a:noFill/>
          </a:ln>
        </p:spPr>
        <p:txBody>
          <a:bodyPr lIns="0" tIns="18720" rIns="0" bIns="0" anchor="t">
            <a:spAutoFit/>
          </a:bodyPr>
          <a:lstStyle/>
          <a:p>
            <a:pPr algn="l" defTabSz="914400">
              <a:lnSpc>
                <a:spcPts val="1650"/>
              </a:lnSpc>
              <a:buNone/>
            </a:pPr>
            <a:r>
              <a:rPr sz="1200">
                <a:solidFill>
                  <a:srgbClr val="1F2937"/>
                </a:solidFill>
                <a:latin typeface="TencentSans W7"/>
                <a:ea typeface="TencentSans W7"/>
                <a:cs typeface="TencentSans W7"/>
              </a:rPr>
              <a:t>场景是否贴合</a:t>
            </a:r>
            <a:endParaRPr sz="1200" kern="1200">
              <a:latin typeface="TencentSans W7"/>
              <a:ea typeface="TencentSans W7"/>
              <a:cs typeface="TencentSans W7"/>
            </a:endParaRPr>
          </a:p>
          <a:p>
            <a:pPr algn="l" defTabSz="914400">
              <a:lnSpc>
                <a:spcPts val="1650"/>
              </a:lnSpc>
              <a:buNone/>
            </a:pPr>
            <a:r>
              <a:rPr sz="980">
                <a:solidFill>
                  <a:srgbClr val="6B7280"/>
                </a:solidFill>
                <a:latin typeface="TencentSans W7"/>
                <a:ea typeface="TencentSans W7"/>
                <a:cs typeface="TencentSans W7"/>
              </a:rPr>
              <a:t>能否快速感受到效率提升</a:t>
            </a:r>
            <a:endParaRPr sz="980" kern="1200">
              <a:latin typeface="TencentSans W7"/>
              <a:ea typeface="TencentSans W7"/>
              <a:cs typeface="TencentSans W7"/>
            </a:endParaRPr>
          </a:p>
        </p:txBody>
      </p:sp>
      <p:pic>
        <p:nvPicPr>
          <p:cNvPr id="251" name="图片 157"/>
          <p:cNvPicPr>
            <a:picLocks noChangeAspect="1"/>
          </p:cNvPicPr>
          <p:nvPr/>
        </p:nvPicPr>
        <p:blipFill>
          <a:blip r:embed="rId9"/>
          <a:stretch/>
        </p:blipFill>
        <p:spPr>
          <a:xfrm>
            <a:off x="6343560" y="2714400"/>
            <a:ext cx="5219640" cy="590400"/>
          </a:xfrm>
          <a:prstGeom prst="rect">
            <a:avLst/>
          </a:prstGeom>
          <a:ln w="0">
            <a:noFill/>
          </a:ln>
        </p:spPr>
      </p:pic>
      <p:pic>
        <p:nvPicPr>
          <p:cNvPr id="252" name="图片 158"/>
          <p:cNvPicPr>
            <a:picLocks noChangeAspect="1"/>
          </p:cNvPicPr>
          <p:nvPr/>
        </p:nvPicPr>
        <p:blipFill>
          <a:blip r:embed="rId10"/>
          <a:stretch/>
        </p:blipFill>
        <p:spPr>
          <a:xfrm>
            <a:off x="6419520" y="2790360"/>
            <a:ext cx="266400" cy="266400"/>
          </a:xfrm>
          <a:prstGeom prst="rect">
            <a:avLst/>
          </a:prstGeom>
          <a:ln w="0">
            <a:noFill/>
          </a:ln>
        </p:spPr>
      </p:pic>
      <p:sp>
        <p:nvSpPr>
          <p:cNvPr id="160" name="tb_15">
            <a:extLst>
              <a:ext uri="{FF2B5EF4-FFF2-40B4-BE49-F238E27FC236}">
                <a16:creationId xmlns:a16="http://schemas.microsoft.com/office/drawing/2014/main" id="{9EE99203-8625-125F-9D3C-6FB280B9CC9B}"/>
              </a:ext>
            </a:extLst>
          </p:cNvPr>
          <p:cNvSpPr>
            <a:spLocks noGrp="1"/>
          </p:cNvSpPr>
          <p:nvPr/>
        </p:nvSpPr>
        <p:spPr>
          <a:xfrm>
            <a:off x="6419520" y="2790360"/>
            <a:ext cx="271440" cy="302400"/>
          </a:xfrm>
          <a:prstGeom prst="rect">
            <a:avLst/>
          </a:prstGeom>
          <a:noFill/>
          <a:ln w="0">
            <a:noFill/>
          </a:ln>
        </p:spPr>
        <p:txBody>
          <a:bodyPr lIns="0" tIns="0" rIns="0" bIns="0" anchor="ctr">
            <a:noAutofit/>
          </a:bodyPr>
          <a:lstStyle/>
          <a:p>
            <a:pPr defTabSz="914400">
              <a:lnSpc>
                <a:spcPts val="1573"/>
              </a:lnSpc>
              <a:buNone/>
            </a:pPr>
            <a:r>
              <a:rPr sz="1050">
                <a:solidFill>
                  <a:srgbClr val="0060F0"/>
                </a:solidFill>
                <a:latin typeface="TencentSans W7"/>
                <a:ea typeface="TencentSans W7"/>
                <a:cs typeface="TencentSans W7"/>
              </a:rPr>
              <a:t>2</a:t>
            </a:r>
            <a:endParaRPr sz="1050" kern="1200">
              <a:latin typeface="TencentSans W7"/>
              <a:ea typeface="TencentSans W7"/>
              <a:cs typeface="TencentSans W7"/>
            </a:endParaRPr>
          </a:p>
        </p:txBody>
      </p:sp>
      <p:sp>
        <p:nvSpPr>
          <p:cNvPr id="161" name="tb_16">
            <a:extLst>
              <a:ext uri="{FF2B5EF4-FFF2-40B4-BE49-F238E27FC236}">
                <a16:creationId xmlns:a16="http://schemas.microsoft.com/office/drawing/2014/main" id="{61684153-2F98-7C0B-2C43-0DE51765C6DF}"/>
              </a:ext>
            </a:extLst>
          </p:cNvPr>
          <p:cNvSpPr>
            <a:spLocks noGrp="1"/>
          </p:cNvSpPr>
          <p:nvPr/>
        </p:nvSpPr>
        <p:spPr>
          <a:xfrm>
            <a:off x="6800760" y="2790360"/>
            <a:ext cx="2310120" cy="438120"/>
          </a:xfrm>
          <a:prstGeom prst="rect">
            <a:avLst/>
          </a:prstGeom>
          <a:noFill/>
          <a:ln w="0">
            <a:noFill/>
          </a:ln>
        </p:spPr>
        <p:txBody>
          <a:bodyPr lIns="0" tIns="18720" rIns="0" bIns="0" anchor="t">
            <a:spAutoFit/>
          </a:bodyPr>
          <a:lstStyle/>
          <a:p>
            <a:pPr algn="l" defTabSz="914400">
              <a:lnSpc>
                <a:spcPts val="1650"/>
              </a:lnSpc>
              <a:buNone/>
            </a:pPr>
            <a:r>
              <a:rPr sz="1200">
                <a:solidFill>
                  <a:srgbClr val="1F2937"/>
                </a:solidFill>
                <a:latin typeface="TencentSans W7"/>
                <a:ea typeface="TencentSans W7"/>
                <a:cs typeface="TencentSans W7"/>
              </a:rPr>
              <a:t>能否接入现有系统</a:t>
            </a:r>
            <a:endParaRPr sz="1200" kern="1200">
              <a:latin typeface="TencentSans W7"/>
              <a:ea typeface="TencentSans W7"/>
              <a:cs typeface="TencentSans W7"/>
            </a:endParaRPr>
          </a:p>
          <a:p>
            <a:pPr algn="l" defTabSz="914400">
              <a:lnSpc>
                <a:spcPts val="1650"/>
              </a:lnSpc>
              <a:buNone/>
            </a:pPr>
            <a:r>
              <a:rPr sz="980">
                <a:solidFill>
                  <a:srgbClr val="6B7280"/>
                </a:solidFill>
                <a:latin typeface="TencentSans W7"/>
                <a:ea typeface="TencentSans W7"/>
                <a:cs typeface="TencentSans W7"/>
              </a:rPr>
              <a:t>是否具备二次开发与长期运营能力</a:t>
            </a:r>
            <a:endParaRPr sz="980" kern="1200">
              <a:latin typeface="TencentSans W7"/>
              <a:ea typeface="TencentSans W7"/>
              <a:cs typeface="TencentSans W7"/>
            </a:endParaRPr>
          </a:p>
        </p:txBody>
      </p:sp>
      <p:pic>
        <p:nvPicPr>
          <p:cNvPr id="255" name="图片 161"/>
          <p:cNvPicPr>
            <a:picLocks noChangeAspect="1"/>
          </p:cNvPicPr>
          <p:nvPr/>
        </p:nvPicPr>
        <p:blipFill>
          <a:blip r:embed="rId11"/>
          <a:stretch/>
        </p:blipFill>
        <p:spPr>
          <a:xfrm>
            <a:off x="428400" y="3616200"/>
            <a:ext cx="5619600" cy="2070000"/>
          </a:xfrm>
          <a:prstGeom prst="rect">
            <a:avLst/>
          </a:prstGeom>
          <a:ln w="0">
            <a:noFill/>
          </a:ln>
        </p:spPr>
      </p:pic>
      <p:pic>
        <p:nvPicPr>
          <p:cNvPr id="256" name="图片 162"/>
          <p:cNvPicPr>
            <a:picLocks noChangeAspect="1"/>
          </p:cNvPicPr>
          <p:nvPr/>
        </p:nvPicPr>
        <p:blipFill>
          <a:blip r:embed="rId12"/>
          <a:stretch/>
        </p:blipFill>
        <p:spPr>
          <a:xfrm>
            <a:off x="4781520" y="3663720"/>
            <a:ext cx="1218960" cy="1218960"/>
          </a:xfrm>
          <a:prstGeom prst="rect">
            <a:avLst/>
          </a:prstGeom>
          <a:ln w="0">
            <a:noFill/>
          </a:ln>
        </p:spPr>
      </p:pic>
      <p:sp>
        <p:nvSpPr>
          <p:cNvPr id="165" name="tb_18">
            <a:extLst>
              <a:ext uri="{FF2B5EF4-FFF2-40B4-BE49-F238E27FC236}">
                <a16:creationId xmlns:a16="http://schemas.microsoft.com/office/drawing/2014/main" id="{3ABC941F-6554-C4F4-83FA-DEC0240FBA51}"/>
              </a:ext>
            </a:extLst>
          </p:cNvPr>
          <p:cNvSpPr>
            <a:spLocks noGrp="1"/>
          </p:cNvSpPr>
          <p:nvPr/>
        </p:nvSpPr>
        <p:spPr>
          <a:xfrm>
            <a:off x="1028520" y="3825720"/>
            <a:ext cx="1887120" cy="321480"/>
          </a:xfrm>
          <a:prstGeom prst="rect">
            <a:avLst/>
          </a:prstGeom>
          <a:noFill/>
          <a:ln w="0">
            <a:noFill/>
          </a:ln>
        </p:spPr>
        <p:txBody>
          <a:bodyPr lIns="0" tIns="0" rIns="0" bIns="0" anchor="ctr">
            <a:noAutofit/>
          </a:bodyPr>
          <a:lstStyle/>
          <a:p>
            <a:pPr algn="l" defTabSz="914400">
              <a:lnSpc>
                <a:spcPts val="2248"/>
              </a:lnSpc>
              <a:buNone/>
            </a:pPr>
            <a:r>
              <a:rPr>
                <a:solidFill>
                  <a:srgbClr val="0060F0"/>
                </a:solidFill>
                <a:latin typeface="TencentSans W7"/>
                <a:ea typeface="TencentSans W7"/>
                <a:cs typeface="TencentSans W7"/>
              </a:rPr>
              <a:t>销售切入话术</a:t>
            </a:r>
            <a:endParaRPr kern="1200">
              <a:latin typeface="TencentSans W7"/>
              <a:ea typeface="TencentSans W7"/>
              <a:cs typeface="TencentSans W7"/>
            </a:endParaRPr>
          </a:p>
        </p:txBody>
      </p:sp>
      <p:pic>
        <p:nvPicPr>
          <p:cNvPr id="258" name="图片 165"/>
          <p:cNvPicPr>
            <a:picLocks noChangeAspect="1"/>
          </p:cNvPicPr>
          <p:nvPr/>
        </p:nvPicPr>
        <p:blipFill>
          <a:blip r:embed="rId13"/>
          <a:stretch/>
        </p:blipFill>
        <p:spPr>
          <a:xfrm>
            <a:off x="628560" y="4194000"/>
            <a:ext cx="5219640" cy="609480"/>
          </a:xfrm>
          <a:prstGeom prst="rect">
            <a:avLst/>
          </a:prstGeom>
          <a:ln w="0">
            <a:noFill/>
          </a:ln>
        </p:spPr>
      </p:pic>
      <p:pic>
        <p:nvPicPr>
          <p:cNvPr id="259" name="图片 166"/>
          <p:cNvPicPr>
            <a:picLocks noChangeAspect="1"/>
          </p:cNvPicPr>
          <p:nvPr/>
        </p:nvPicPr>
        <p:blipFill>
          <a:blip r:embed="rId14"/>
          <a:stretch/>
        </p:blipFill>
        <p:spPr>
          <a:xfrm>
            <a:off x="714240" y="4279680"/>
            <a:ext cx="266400" cy="266400"/>
          </a:xfrm>
          <a:prstGeom prst="rect">
            <a:avLst/>
          </a:prstGeom>
          <a:ln w="0">
            <a:noFill/>
          </a:ln>
        </p:spPr>
      </p:pic>
      <p:sp>
        <p:nvSpPr>
          <p:cNvPr id="168" name="tb_19">
            <a:extLst>
              <a:ext uri="{FF2B5EF4-FFF2-40B4-BE49-F238E27FC236}">
                <a16:creationId xmlns:a16="http://schemas.microsoft.com/office/drawing/2014/main" id="{54A6670E-9966-33C3-3740-0340693411FF}"/>
              </a:ext>
            </a:extLst>
          </p:cNvPr>
          <p:cNvSpPr>
            <a:spLocks noGrp="1"/>
          </p:cNvSpPr>
          <p:nvPr/>
        </p:nvSpPr>
        <p:spPr>
          <a:xfrm>
            <a:off x="714240" y="4260430"/>
            <a:ext cx="271440" cy="302400"/>
          </a:xfrm>
          <a:prstGeom prst="rect">
            <a:avLst/>
          </a:prstGeom>
          <a:noFill/>
          <a:ln w="0">
            <a:noFill/>
          </a:ln>
        </p:spPr>
        <p:txBody>
          <a:bodyPr lIns="0" tIns="0" rIns="0" bIns="0" anchor="ctr">
            <a:noAutofit/>
          </a:bodyPr>
          <a:lstStyle/>
          <a:p>
            <a:pPr defTabSz="914400">
              <a:lnSpc>
                <a:spcPts val="1573"/>
              </a:lnSpc>
              <a:buNone/>
            </a:pPr>
            <a:r>
              <a:rPr sz="1050">
                <a:solidFill>
                  <a:srgbClr val="FFFFFF"/>
                </a:solidFill>
                <a:latin typeface="TencentSans W7"/>
                <a:ea typeface="TencentSans W7"/>
                <a:cs typeface="TencentSans W7"/>
              </a:rPr>
              <a:t>1</a:t>
            </a:r>
            <a:endParaRPr sz="1050" kern="1200">
              <a:latin typeface="TencentSans W7"/>
              <a:ea typeface="TencentSans W7"/>
              <a:cs typeface="TencentSans W7"/>
            </a:endParaRPr>
          </a:p>
        </p:txBody>
      </p:sp>
      <p:sp>
        <p:nvSpPr>
          <p:cNvPr id="169" name="tb_20">
            <a:extLst>
              <a:ext uri="{FF2B5EF4-FFF2-40B4-BE49-F238E27FC236}">
                <a16:creationId xmlns:a16="http://schemas.microsoft.com/office/drawing/2014/main" id="{29C69F9A-0A2F-27B7-D94B-805F564E466C}"/>
              </a:ext>
            </a:extLst>
          </p:cNvPr>
          <p:cNvSpPr>
            <a:spLocks noGrp="1"/>
          </p:cNvSpPr>
          <p:nvPr/>
        </p:nvSpPr>
        <p:spPr>
          <a:xfrm>
            <a:off x="1095120" y="4279680"/>
            <a:ext cx="2496960" cy="647370"/>
          </a:xfrm>
          <a:prstGeom prst="rect">
            <a:avLst/>
          </a:prstGeom>
          <a:noFill/>
          <a:ln w="0">
            <a:noFill/>
          </a:ln>
        </p:spPr>
        <p:txBody>
          <a:bodyPr wrap="square" lIns="0" tIns="18720" rIns="0" bIns="0" anchor="t">
            <a:spAutoFit/>
          </a:bodyPr>
          <a:lstStyle/>
          <a:p>
            <a:pPr algn="l" defTabSz="914400">
              <a:lnSpc>
                <a:spcPts val="1650"/>
              </a:lnSpc>
              <a:buNone/>
            </a:pPr>
            <a:r>
              <a:rPr sz="1200">
                <a:solidFill>
                  <a:srgbClr val="1F2937"/>
                </a:solidFill>
                <a:latin typeface="TencentSans W7"/>
                <a:ea typeface="TencentSans W7"/>
                <a:cs typeface="TencentSans W7"/>
              </a:rPr>
              <a:t>场景优先</a:t>
            </a:r>
            <a:endParaRPr sz="1200" kern="1200">
              <a:latin typeface="TencentSans W7"/>
              <a:ea typeface="TencentSans W7"/>
              <a:cs typeface="TencentSans W7"/>
            </a:endParaRPr>
          </a:p>
          <a:p>
            <a:pPr algn="l" defTabSz="914400">
              <a:lnSpc>
                <a:spcPts val="1650"/>
              </a:lnSpc>
              <a:buNone/>
            </a:pPr>
            <a:r>
              <a:rPr sz="980">
                <a:solidFill>
                  <a:srgbClr val="4B5563"/>
                </a:solidFill>
                <a:latin typeface="TencentSans W7"/>
                <a:ea typeface="TencentSans W7"/>
                <a:cs typeface="TencentSans W7"/>
              </a:rPr>
              <a:t>先从客户分析、方案撰写、研报文档等高频任务切入</a:t>
            </a:r>
            <a:endParaRPr sz="980" kern="1200">
              <a:latin typeface="TencentSans W7"/>
              <a:ea typeface="TencentSans W7"/>
              <a:cs typeface="TencentSans W7"/>
            </a:endParaRPr>
          </a:p>
        </p:txBody>
      </p:sp>
      <p:pic>
        <p:nvPicPr>
          <p:cNvPr id="262" name="图片 169"/>
          <p:cNvPicPr>
            <a:picLocks noChangeAspect="1"/>
          </p:cNvPicPr>
          <p:nvPr/>
        </p:nvPicPr>
        <p:blipFill>
          <a:blip r:embed="rId13"/>
          <a:stretch/>
        </p:blipFill>
        <p:spPr>
          <a:xfrm>
            <a:off x="628560" y="4879800"/>
            <a:ext cx="5219640" cy="609480"/>
          </a:xfrm>
          <a:prstGeom prst="rect">
            <a:avLst/>
          </a:prstGeom>
          <a:ln w="0">
            <a:noFill/>
          </a:ln>
        </p:spPr>
      </p:pic>
      <p:pic>
        <p:nvPicPr>
          <p:cNvPr id="263" name="图片 170"/>
          <p:cNvPicPr>
            <a:picLocks noChangeAspect="1"/>
          </p:cNvPicPr>
          <p:nvPr/>
        </p:nvPicPr>
        <p:blipFill>
          <a:blip r:embed="rId14"/>
          <a:stretch/>
        </p:blipFill>
        <p:spPr>
          <a:xfrm>
            <a:off x="714240" y="4965480"/>
            <a:ext cx="266400" cy="266400"/>
          </a:xfrm>
          <a:prstGeom prst="rect">
            <a:avLst/>
          </a:prstGeom>
          <a:ln w="0">
            <a:noFill/>
          </a:ln>
        </p:spPr>
      </p:pic>
      <p:sp>
        <p:nvSpPr>
          <p:cNvPr id="172" name="tb_21">
            <a:extLst>
              <a:ext uri="{FF2B5EF4-FFF2-40B4-BE49-F238E27FC236}">
                <a16:creationId xmlns:a16="http://schemas.microsoft.com/office/drawing/2014/main" id="{C7B215DD-8204-75DD-02A4-17A8968A80F3}"/>
              </a:ext>
            </a:extLst>
          </p:cNvPr>
          <p:cNvSpPr>
            <a:spLocks noGrp="1"/>
          </p:cNvSpPr>
          <p:nvPr/>
        </p:nvSpPr>
        <p:spPr>
          <a:xfrm>
            <a:off x="714240" y="4946230"/>
            <a:ext cx="271440" cy="302400"/>
          </a:xfrm>
          <a:prstGeom prst="rect">
            <a:avLst/>
          </a:prstGeom>
          <a:noFill/>
          <a:ln w="0">
            <a:noFill/>
          </a:ln>
        </p:spPr>
        <p:txBody>
          <a:bodyPr lIns="0" tIns="0" rIns="0" bIns="0" anchor="ctr">
            <a:noAutofit/>
          </a:bodyPr>
          <a:lstStyle/>
          <a:p>
            <a:pPr defTabSz="914400">
              <a:lnSpc>
                <a:spcPts val="1573"/>
              </a:lnSpc>
              <a:buNone/>
            </a:pPr>
            <a:r>
              <a:rPr sz="1050">
                <a:solidFill>
                  <a:srgbClr val="FFFFFF"/>
                </a:solidFill>
                <a:latin typeface="TencentSans W7"/>
                <a:ea typeface="TencentSans W7"/>
                <a:cs typeface="TencentSans W7"/>
              </a:rPr>
              <a:t>2</a:t>
            </a:r>
            <a:endParaRPr sz="1050" kern="1200">
              <a:latin typeface="TencentSans W7"/>
              <a:ea typeface="TencentSans W7"/>
              <a:cs typeface="TencentSans W7"/>
            </a:endParaRPr>
          </a:p>
        </p:txBody>
      </p:sp>
      <p:sp>
        <p:nvSpPr>
          <p:cNvPr id="173" name="tb_22">
            <a:extLst>
              <a:ext uri="{FF2B5EF4-FFF2-40B4-BE49-F238E27FC236}">
                <a16:creationId xmlns:a16="http://schemas.microsoft.com/office/drawing/2014/main" id="{1D283E0C-07FE-9E53-52CB-9A15E92702AC}"/>
              </a:ext>
            </a:extLst>
          </p:cNvPr>
          <p:cNvSpPr>
            <a:spLocks noGrp="1"/>
          </p:cNvSpPr>
          <p:nvPr/>
        </p:nvSpPr>
        <p:spPr>
          <a:xfrm>
            <a:off x="1095120" y="4965480"/>
            <a:ext cx="2146680" cy="647370"/>
          </a:xfrm>
          <a:prstGeom prst="rect">
            <a:avLst/>
          </a:prstGeom>
          <a:noFill/>
          <a:ln w="0">
            <a:noFill/>
          </a:ln>
        </p:spPr>
        <p:txBody>
          <a:bodyPr lIns="0" tIns="18720" rIns="0" bIns="0" anchor="t">
            <a:spAutoFit/>
          </a:bodyPr>
          <a:lstStyle/>
          <a:p>
            <a:pPr algn="l" defTabSz="914400">
              <a:lnSpc>
                <a:spcPts val="1650"/>
              </a:lnSpc>
              <a:buNone/>
            </a:pPr>
            <a:r>
              <a:rPr sz="1200">
                <a:solidFill>
                  <a:srgbClr val="1F2937"/>
                </a:solidFill>
                <a:latin typeface="TencentSans W7"/>
                <a:ea typeface="TencentSans W7"/>
                <a:cs typeface="TencentSans W7"/>
              </a:rPr>
              <a:t>结果验证</a:t>
            </a:r>
            <a:endParaRPr sz="1200" kern="1200">
              <a:latin typeface="TencentSans W7"/>
              <a:ea typeface="TencentSans W7"/>
              <a:cs typeface="TencentSans W7"/>
            </a:endParaRPr>
          </a:p>
          <a:p>
            <a:pPr algn="l" defTabSz="914400">
              <a:lnSpc>
                <a:spcPts val="1650"/>
              </a:lnSpc>
              <a:buNone/>
            </a:pPr>
            <a:r>
              <a:rPr sz="980">
                <a:solidFill>
                  <a:srgbClr val="4B5563"/>
                </a:solidFill>
                <a:latin typeface="TencentSans W7"/>
                <a:ea typeface="TencentSans W7"/>
                <a:cs typeface="TencentSans W7"/>
              </a:rPr>
              <a:t>用可量化指标复盘，再扩展到更多岗位与部门</a:t>
            </a:r>
            <a:endParaRPr sz="980" kern="1200">
              <a:latin typeface="TencentSans W7"/>
              <a:ea typeface="TencentSans W7"/>
              <a:cs typeface="TencentSans W7"/>
            </a:endParaRPr>
          </a:p>
        </p:txBody>
      </p:sp>
      <p:pic>
        <p:nvPicPr>
          <p:cNvPr id="266" name="图片 173"/>
          <p:cNvPicPr>
            <a:picLocks noChangeAspect="1"/>
          </p:cNvPicPr>
          <p:nvPr/>
        </p:nvPicPr>
        <p:blipFill>
          <a:blip r:embed="rId11"/>
          <a:stretch/>
        </p:blipFill>
        <p:spPr>
          <a:xfrm>
            <a:off x="6143400" y="3616200"/>
            <a:ext cx="5619600" cy="2070000"/>
          </a:xfrm>
          <a:prstGeom prst="rect">
            <a:avLst/>
          </a:prstGeom>
          <a:ln w="0">
            <a:noFill/>
          </a:ln>
        </p:spPr>
      </p:pic>
      <p:pic>
        <p:nvPicPr>
          <p:cNvPr id="267" name="图片 174"/>
          <p:cNvPicPr>
            <a:picLocks noChangeAspect="1"/>
          </p:cNvPicPr>
          <p:nvPr/>
        </p:nvPicPr>
        <p:blipFill>
          <a:blip r:embed="rId15"/>
          <a:stretch/>
        </p:blipFill>
        <p:spPr>
          <a:xfrm>
            <a:off x="10496520" y="3663720"/>
            <a:ext cx="1218960" cy="1218960"/>
          </a:xfrm>
          <a:prstGeom prst="rect">
            <a:avLst/>
          </a:prstGeom>
          <a:ln w="0">
            <a:noFill/>
          </a:ln>
        </p:spPr>
      </p:pic>
      <p:sp>
        <p:nvSpPr>
          <p:cNvPr id="177" name="tb_24">
            <a:extLst>
              <a:ext uri="{FF2B5EF4-FFF2-40B4-BE49-F238E27FC236}">
                <a16:creationId xmlns:a16="http://schemas.microsoft.com/office/drawing/2014/main" id="{84A0C836-6FBE-F0CB-3188-343EE6610611}"/>
              </a:ext>
            </a:extLst>
          </p:cNvPr>
          <p:cNvSpPr>
            <a:spLocks noGrp="1"/>
          </p:cNvSpPr>
          <p:nvPr/>
        </p:nvSpPr>
        <p:spPr>
          <a:xfrm>
            <a:off x="6743520" y="3825720"/>
            <a:ext cx="914040" cy="321480"/>
          </a:xfrm>
          <a:prstGeom prst="rect">
            <a:avLst/>
          </a:prstGeom>
          <a:noFill/>
          <a:ln w="0">
            <a:noFill/>
          </a:ln>
        </p:spPr>
        <p:txBody>
          <a:bodyPr lIns="0" tIns="0" rIns="0" bIns="0" anchor="ctr">
            <a:noAutofit/>
          </a:bodyPr>
          <a:lstStyle/>
          <a:p>
            <a:pPr algn="l" defTabSz="914400">
              <a:lnSpc>
                <a:spcPts val="2248"/>
              </a:lnSpc>
              <a:buNone/>
            </a:pPr>
            <a:r>
              <a:rPr>
                <a:solidFill>
                  <a:srgbClr val="0060F0"/>
                </a:solidFill>
                <a:latin typeface="TencentSans W7"/>
                <a:ea typeface="TencentSans W7"/>
                <a:cs typeface="TencentSans W7"/>
              </a:rPr>
              <a:t>成交主线</a:t>
            </a:r>
            <a:endParaRPr kern="1200">
              <a:latin typeface="TencentSans W7"/>
              <a:ea typeface="TencentSans W7"/>
              <a:cs typeface="TencentSans W7"/>
            </a:endParaRPr>
          </a:p>
        </p:txBody>
      </p:sp>
      <p:sp>
        <p:nvSpPr>
          <p:cNvPr id="178" name="tb_25">
            <a:extLst>
              <a:ext uri="{FF2B5EF4-FFF2-40B4-BE49-F238E27FC236}">
                <a16:creationId xmlns:a16="http://schemas.microsoft.com/office/drawing/2014/main" id="{5F146A03-7D77-DD15-F85B-9BAE094CCB95}"/>
              </a:ext>
            </a:extLst>
          </p:cNvPr>
          <p:cNvSpPr>
            <a:spLocks noGrp="1"/>
          </p:cNvSpPr>
          <p:nvPr/>
        </p:nvSpPr>
        <p:spPr>
          <a:xfrm>
            <a:off x="8343720" y="4203360"/>
            <a:ext cx="1462680" cy="264600"/>
          </a:xfrm>
          <a:prstGeom prst="rect">
            <a:avLst/>
          </a:prstGeom>
          <a:noFill/>
          <a:ln w="0">
            <a:noFill/>
          </a:ln>
        </p:spPr>
        <p:txBody>
          <a:bodyPr lIns="0" tIns="0" rIns="0" bIns="0" anchor="ctr">
            <a:noAutofit/>
          </a:bodyPr>
          <a:lstStyle/>
          <a:p>
            <a:pPr algn="l" defTabSz="914400">
              <a:lnSpc>
                <a:spcPts val="1800"/>
              </a:lnSpc>
              <a:buNone/>
            </a:pPr>
            <a:r>
              <a:rPr sz="1200">
                <a:solidFill>
                  <a:srgbClr val="4B5563"/>
                </a:solidFill>
                <a:latin typeface="TencentSans W7"/>
                <a:ea typeface="TencentSans W7"/>
                <a:cs typeface="TencentSans W7"/>
              </a:rPr>
              <a:t>试点 → 扩展</a:t>
            </a:r>
            <a:endParaRPr sz="1200" kern="1200">
              <a:latin typeface="TencentSans W7"/>
              <a:ea typeface="TencentSans W7"/>
              <a:cs typeface="TencentSans W7"/>
            </a:endParaRPr>
          </a:p>
        </p:txBody>
      </p:sp>
      <p:pic>
        <p:nvPicPr>
          <p:cNvPr id="270" name="图片 178"/>
          <p:cNvPicPr>
            <a:picLocks noChangeAspect="1"/>
          </p:cNvPicPr>
          <p:nvPr/>
        </p:nvPicPr>
        <p:blipFill>
          <a:blip r:embed="rId16"/>
          <a:stretch/>
        </p:blipFill>
        <p:spPr>
          <a:xfrm>
            <a:off x="6343560" y="4508280"/>
            <a:ext cx="5219640" cy="971280"/>
          </a:xfrm>
          <a:prstGeom prst="rect">
            <a:avLst/>
          </a:prstGeom>
          <a:ln w="0">
            <a:noFill/>
          </a:ln>
        </p:spPr>
      </p:pic>
      <p:sp>
        <p:nvSpPr>
          <p:cNvPr id="180" name="tb_26">
            <a:extLst>
              <a:ext uri="{FF2B5EF4-FFF2-40B4-BE49-F238E27FC236}">
                <a16:creationId xmlns:a16="http://schemas.microsoft.com/office/drawing/2014/main" id="{5F56B426-785C-6E43-88F2-D3D70BA38C4E}"/>
              </a:ext>
            </a:extLst>
          </p:cNvPr>
          <p:cNvSpPr>
            <a:spLocks noGrp="1"/>
          </p:cNvSpPr>
          <p:nvPr/>
        </p:nvSpPr>
        <p:spPr>
          <a:xfrm>
            <a:off x="7638120" y="4703400"/>
            <a:ext cx="548640" cy="378720"/>
          </a:xfrm>
          <a:prstGeom prst="rect">
            <a:avLst/>
          </a:prstGeom>
          <a:noFill/>
          <a:ln w="0">
            <a:noFill/>
          </a:ln>
        </p:spPr>
        <p:txBody>
          <a:bodyPr lIns="0" tIns="0" rIns="0" bIns="0" anchor="ctr">
            <a:noAutofit/>
          </a:bodyPr>
          <a:lstStyle/>
          <a:p>
            <a:pPr algn="l" defTabSz="914400">
              <a:lnSpc>
                <a:spcPts val="2699"/>
              </a:lnSpc>
              <a:buNone/>
            </a:pPr>
            <a:r>
              <a:rPr sz="1800">
                <a:solidFill>
                  <a:srgbClr val="6B7280"/>
                </a:solidFill>
                <a:latin typeface="TencentSans W7"/>
                <a:ea typeface="TencentSans W7"/>
                <a:cs typeface="TencentSans W7"/>
              </a:rPr>
              <a:t>点</a:t>
            </a:r>
            <a:endParaRPr sz="1800" kern="1200">
              <a:latin typeface="TencentSans W7"/>
              <a:ea typeface="TencentSans W7"/>
              <a:cs typeface="TencentSans W7"/>
            </a:endParaRPr>
          </a:p>
        </p:txBody>
      </p:sp>
      <p:sp>
        <p:nvSpPr>
          <p:cNvPr id="181" name="tb_27">
            <a:extLst>
              <a:ext uri="{FF2B5EF4-FFF2-40B4-BE49-F238E27FC236}">
                <a16:creationId xmlns:a16="http://schemas.microsoft.com/office/drawing/2014/main" id="{C2934984-2744-82F3-3B96-996DE58524C7}"/>
              </a:ext>
            </a:extLst>
          </p:cNvPr>
          <p:cNvSpPr>
            <a:spLocks noGrp="1"/>
          </p:cNvSpPr>
          <p:nvPr/>
        </p:nvSpPr>
        <p:spPr>
          <a:xfrm>
            <a:off x="7599960" y="5084640"/>
            <a:ext cx="639720" cy="235800"/>
          </a:xfrm>
          <a:prstGeom prst="rect">
            <a:avLst/>
          </a:prstGeom>
          <a:noFill/>
          <a:ln w="0">
            <a:noFill/>
          </a:ln>
        </p:spPr>
        <p:txBody>
          <a:bodyPr lIns="0" tIns="0" rIns="0" bIns="0" anchor="ctr">
            <a:noAutofit/>
          </a:bodyPr>
          <a:lstStyle/>
          <a:p>
            <a:pPr algn="l" defTabSz="914400">
              <a:lnSpc>
                <a:spcPts val="1573"/>
              </a:lnSpc>
              <a:buNone/>
            </a:pPr>
            <a:r>
              <a:rPr sz="1050">
                <a:solidFill>
                  <a:srgbClr val="6B7280"/>
                </a:solidFill>
                <a:latin typeface="TencentSans W7"/>
                <a:ea typeface="TencentSans W7"/>
                <a:cs typeface="TencentSans W7"/>
              </a:rPr>
              <a:t>场景试点</a:t>
            </a:r>
            <a:endParaRPr sz="1050" kern="1200">
              <a:latin typeface="TencentSans W7"/>
              <a:ea typeface="TencentSans W7"/>
              <a:cs typeface="TencentSans W7"/>
            </a:endParaRPr>
          </a:p>
        </p:txBody>
      </p:sp>
      <p:pic>
        <p:nvPicPr>
          <p:cNvPr id="273" name="图片 181"/>
          <p:cNvPicPr>
            <a:picLocks noChangeAspect="1"/>
          </p:cNvPicPr>
          <p:nvPr/>
        </p:nvPicPr>
        <p:blipFill>
          <a:blip r:embed="rId17"/>
          <a:stretch/>
        </p:blipFill>
        <p:spPr>
          <a:xfrm>
            <a:off x="8593920" y="4632120"/>
            <a:ext cx="457200" cy="457200"/>
          </a:xfrm>
          <a:prstGeom prst="rect">
            <a:avLst/>
          </a:prstGeom>
          <a:ln w="0">
            <a:noFill/>
          </a:ln>
        </p:spPr>
      </p:pic>
      <p:pic>
        <p:nvPicPr>
          <p:cNvPr id="274" name="图片 182"/>
          <p:cNvPicPr>
            <a:picLocks noChangeAspect="1"/>
          </p:cNvPicPr>
          <p:nvPr/>
        </p:nvPicPr>
        <p:blipFill>
          <a:blip r:embed="rId18"/>
          <a:stretch/>
        </p:blipFill>
        <p:spPr>
          <a:xfrm>
            <a:off x="8438400" y="5127480"/>
            <a:ext cx="768240" cy="228600"/>
          </a:xfrm>
          <a:prstGeom prst="rect">
            <a:avLst/>
          </a:prstGeom>
          <a:ln w="0">
            <a:noFill/>
          </a:ln>
        </p:spPr>
      </p:pic>
      <p:sp>
        <p:nvSpPr>
          <p:cNvPr id="184" name="tb_28">
            <a:extLst>
              <a:ext uri="{FF2B5EF4-FFF2-40B4-BE49-F238E27FC236}">
                <a16:creationId xmlns:a16="http://schemas.microsoft.com/office/drawing/2014/main" id="{3434A3CC-8146-E3AC-56AB-23774956F069}"/>
              </a:ext>
            </a:extLst>
          </p:cNvPr>
          <p:cNvSpPr>
            <a:spLocks noGrp="1"/>
          </p:cNvSpPr>
          <p:nvPr/>
        </p:nvSpPr>
        <p:spPr>
          <a:xfrm>
            <a:off x="8467275" y="5098605"/>
            <a:ext cx="921600" cy="264600"/>
          </a:xfrm>
          <a:prstGeom prst="rect">
            <a:avLst/>
          </a:prstGeom>
          <a:noFill/>
          <a:ln w="0">
            <a:noFill/>
          </a:ln>
        </p:spPr>
        <p:txBody>
          <a:bodyPr lIns="75960" tIns="18720" rIns="75960" bIns="18720" anchor="ctr">
            <a:noAutofit/>
          </a:bodyPr>
          <a:lstStyle/>
          <a:p>
            <a:pPr algn="l" defTabSz="914400">
              <a:lnSpc>
                <a:spcPts val="1349"/>
              </a:lnSpc>
              <a:buNone/>
            </a:pPr>
            <a:r>
              <a:rPr sz="900">
                <a:solidFill>
                  <a:srgbClr val="03905C"/>
                </a:solidFill>
                <a:latin typeface="TencentSans W7"/>
                <a:ea typeface="TencentSans W7"/>
                <a:cs typeface="TencentSans W7"/>
              </a:rPr>
              <a:t>结果验证</a:t>
            </a:r>
            <a:endParaRPr sz="900" kern="1200">
              <a:latin typeface="TencentSans W7"/>
              <a:ea typeface="TencentSans W7"/>
              <a:cs typeface="TencentSans W7"/>
            </a:endParaRPr>
          </a:p>
        </p:txBody>
      </p:sp>
      <p:sp>
        <p:nvSpPr>
          <p:cNvPr id="185" name="tb_29">
            <a:extLst>
              <a:ext uri="{FF2B5EF4-FFF2-40B4-BE49-F238E27FC236}">
                <a16:creationId xmlns:a16="http://schemas.microsoft.com/office/drawing/2014/main" id="{D19A12B4-1AAA-F035-5CD9-DFA2640083D0}"/>
              </a:ext>
            </a:extLst>
          </p:cNvPr>
          <p:cNvSpPr>
            <a:spLocks noGrp="1"/>
          </p:cNvSpPr>
          <p:nvPr/>
        </p:nvSpPr>
        <p:spPr>
          <a:xfrm>
            <a:off x="9604080" y="4646520"/>
            <a:ext cx="731160" cy="493200"/>
          </a:xfrm>
          <a:prstGeom prst="rect">
            <a:avLst/>
          </a:prstGeom>
          <a:noFill/>
          <a:ln w="0">
            <a:noFill/>
          </a:ln>
        </p:spPr>
        <p:txBody>
          <a:bodyPr lIns="0" tIns="0" rIns="0" bIns="0" anchor="ctr">
            <a:noAutofit/>
          </a:bodyPr>
          <a:lstStyle/>
          <a:p>
            <a:pPr algn="l" defTabSz="914400">
              <a:lnSpc>
                <a:spcPts val="3600"/>
              </a:lnSpc>
              <a:buNone/>
            </a:pPr>
            <a:r>
              <a:rPr sz="2400">
                <a:solidFill>
                  <a:srgbClr val="03905C"/>
                </a:solidFill>
                <a:latin typeface="TencentSans W7"/>
                <a:ea typeface="TencentSans W7"/>
                <a:cs typeface="TencentSans W7"/>
              </a:rPr>
              <a:t>扩</a:t>
            </a:r>
            <a:endParaRPr sz="2400" kern="1200">
              <a:latin typeface="TencentSans W7"/>
              <a:ea typeface="TencentSans W7"/>
              <a:cs typeface="TencentSans W7"/>
            </a:endParaRPr>
          </a:p>
        </p:txBody>
      </p:sp>
      <p:sp>
        <p:nvSpPr>
          <p:cNvPr id="186" name="tb_30">
            <a:extLst>
              <a:ext uri="{FF2B5EF4-FFF2-40B4-BE49-F238E27FC236}">
                <a16:creationId xmlns:a16="http://schemas.microsoft.com/office/drawing/2014/main" id="{58291BD2-B3B3-2820-7A22-AAFEF59A3510}"/>
              </a:ext>
            </a:extLst>
          </p:cNvPr>
          <p:cNvSpPr>
            <a:spLocks noGrp="1"/>
          </p:cNvSpPr>
          <p:nvPr/>
        </p:nvSpPr>
        <p:spPr>
          <a:xfrm>
            <a:off x="9511560" y="5141520"/>
            <a:ext cx="953640" cy="235800"/>
          </a:xfrm>
          <a:prstGeom prst="rect">
            <a:avLst/>
          </a:prstGeom>
          <a:noFill/>
          <a:ln w="0">
            <a:noFill/>
          </a:ln>
        </p:spPr>
        <p:txBody>
          <a:bodyPr lIns="0" tIns="0" rIns="0" bIns="0" anchor="ctr">
            <a:noAutofit/>
          </a:bodyPr>
          <a:lstStyle/>
          <a:p>
            <a:pPr algn="l" defTabSz="914400">
              <a:lnSpc>
                <a:spcPts val="1573"/>
              </a:lnSpc>
              <a:buNone/>
            </a:pPr>
            <a:r>
              <a:rPr sz="1050">
                <a:solidFill>
                  <a:srgbClr val="03905C"/>
                </a:solidFill>
                <a:latin typeface="TencentSans W7"/>
                <a:ea typeface="TencentSans W7"/>
                <a:cs typeface="TencentSans W7"/>
              </a:rPr>
              <a:t>组织扩展</a:t>
            </a:r>
            <a:endParaRPr sz="1050" kern="1200">
              <a:latin typeface="TencentSans W7"/>
              <a:ea typeface="TencentSans W7"/>
              <a:cs typeface="TencentSans W7"/>
            </a:endParaRPr>
          </a:p>
        </p:txBody>
      </p:sp>
      <p:pic>
        <p:nvPicPr>
          <p:cNvPr id="278" name="图片 189"/>
          <p:cNvPicPr>
            <a:picLocks noChangeAspect="1"/>
          </p:cNvPicPr>
          <p:nvPr/>
        </p:nvPicPr>
        <p:blipFill>
          <a:blip r:embed="rId19"/>
          <a:stretch/>
        </p:blipFill>
        <p:spPr>
          <a:xfrm>
            <a:off x="428400" y="5772045"/>
            <a:ext cx="11334600" cy="742680"/>
          </a:xfrm>
          <a:prstGeom prst="rect">
            <a:avLst/>
          </a:prstGeom>
          <a:ln w="0">
            <a:noFill/>
          </a:ln>
        </p:spPr>
      </p:pic>
      <p:pic>
        <p:nvPicPr>
          <p:cNvPr id="279" name="图片 190"/>
          <p:cNvPicPr>
            <a:picLocks noChangeAspect="1"/>
          </p:cNvPicPr>
          <p:nvPr/>
        </p:nvPicPr>
        <p:blipFill>
          <a:blip r:embed="rId20"/>
          <a:stretch/>
        </p:blipFill>
        <p:spPr>
          <a:xfrm>
            <a:off x="580680" y="5953125"/>
            <a:ext cx="380880" cy="380880"/>
          </a:xfrm>
          <a:prstGeom prst="rect">
            <a:avLst/>
          </a:prstGeom>
          <a:ln w="0">
            <a:noFill/>
          </a:ln>
        </p:spPr>
      </p:pic>
      <p:sp>
        <p:nvSpPr>
          <p:cNvPr id="192" name="tb_23">
            <a:extLst>
              <a:ext uri="{FF2B5EF4-FFF2-40B4-BE49-F238E27FC236}">
                <a16:creationId xmlns:a16="http://schemas.microsoft.com/office/drawing/2014/main" id="{2F8C60EE-1A03-D1C7-EF83-DE70287EE6CA}"/>
              </a:ext>
            </a:extLst>
          </p:cNvPr>
          <p:cNvSpPr>
            <a:spLocks noGrp="1"/>
          </p:cNvSpPr>
          <p:nvPr/>
        </p:nvSpPr>
        <p:spPr>
          <a:xfrm>
            <a:off x="1076040" y="5981430"/>
            <a:ext cx="1234080" cy="302400"/>
          </a:xfrm>
          <a:prstGeom prst="rect">
            <a:avLst/>
          </a:prstGeom>
          <a:noFill/>
          <a:ln w="0">
            <a:noFill/>
          </a:ln>
        </p:spPr>
        <p:txBody>
          <a:bodyPr lIns="0" tIns="0" rIns="0" bIns="0" anchor="ctr">
            <a:noAutofit/>
          </a:bodyPr>
          <a:lstStyle/>
          <a:p>
            <a:pPr algn="l" defTabSz="914400">
              <a:lnSpc>
                <a:spcPts val="2098"/>
              </a:lnSpc>
              <a:buNone/>
            </a:pPr>
            <a:r>
              <a:rPr sz="1350">
                <a:solidFill>
                  <a:srgbClr val="003B9E"/>
                </a:solidFill>
                <a:latin typeface="TencentSans W7"/>
                <a:ea typeface="TencentSans W7"/>
                <a:cs typeface="TencentSans W7"/>
              </a:rPr>
              <a:t>成交结论</a:t>
            </a:r>
            <a:endParaRPr sz="1350" kern="1200">
              <a:latin typeface="TencentSans W7"/>
              <a:ea typeface="TencentSans W7"/>
              <a:cs typeface="TencentSans W7"/>
            </a:endParaRPr>
          </a:p>
        </p:txBody>
      </p:sp>
      <p:pic>
        <p:nvPicPr>
          <p:cNvPr id="281" name="图片 192"/>
          <p:cNvPicPr>
            <a:picLocks noChangeAspect="1"/>
          </p:cNvPicPr>
          <p:nvPr/>
        </p:nvPicPr>
        <p:blipFill>
          <a:blip r:embed="rId21"/>
          <a:stretch/>
        </p:blipFill>
        <p:spPr>
          <a:xfrm>
            <a:off x="2193525" y="5933985"/>
            <a:ext cx="1911750" cy="438120"/>
          </a:xfrm>
          <a:prstGeom prst="rect">
            <a:avLst/>
          </a:prstGeom>
          <a:ln w="0">
            <a:noFill/>
          </a:ln>
        </p:spPr>
      </p:pic>
      <p:sp>
        <p:nvSpPr>
          <p:cNvPr id="194" name="tb_24">
            <a:extLst>
              <a:ext uri="{FF2B5EF4-FFF2-40B4-BE49-F238E27FC236}">
                <a16:creationId xmlns:a16="http://schemas.microsoft.com/office/drawing/2014/main" id="{6968BD38-B04B-896A-8FE3-70F0EC108A32}"/>
              </a:ext>
            </a:extLst>
          </p:cNvPr>
          <p:cNvSpPr>
            <a:spLocks noGrp="1"/>
          </p:cNvSpPr>
          <p:nvPr/>
        </p:nvSpPr>
        <p:spPr>
          <a:xfrm>
            <a:off x="2355165" y="6038745"/>
            <a:ext cx="1234080" cy="264600"/>
          </a:xfrm>
          <a:prstGeom prst="rect">
            <a:avLst/>
          </a:prstGeom>
          <a:noFill/>
          <a:ln w="0">
            <a:noFill/>
          </a:ln>
        </p:spPr>
        <p:txBody>
          <a:bodyPr lIns="0" tIns="0" rIns="0" bIns="0" anchor="ctr">
            <a:noAutofit/>
          </a:bodyPr>
          <a:lstStyle/>
          <a:p>
            <a:pPr algn="l" defTabSz="914400">
              <a:lnSpc>
                <a:spcPts val="1800"/>
              </a:lnSpc>
              <a:buNone/>
            </a:pPr>
            <a:r>
              <a:rPr sz="1200">
                <a:solidFill>
                  <a:srgbClr val="4B5563"/>
                </a:solidFill>
                <a:latin typeface="TencentSans W7"/>
                <a:ea typeface="TencentSans W7"/>
                <a:cs typeface="TencentSans W7"/>
              </a:rPr>
              <a:t>场景不同，主线一致</a:t>
            </a:r>
          </a:p>
        </p:txBody>
      </p:sp>
      <p:pic>
        <p:nvPicPr>
          <p:cNvPr id="283" name="图片 195"/>
          <p:cNvPicPr>
            <a:picLocks noChangeAspect="1"/>
          </p:cNvPicPr>
          <p:nvPr/>
        </p:nvPicPr>
        <p:blipFill>
          <a:blip r:embed="rId22"/>
          <a:stretch/>
        </p:blipFill>
        <p:spPr>
          <a:xfrm>
            <a:off x="10279993" y="5910210"/>
            <a:ext cx="1371600" cy="495000"/>
          </a:xfrm>
          <a:prstGeom prst="rect">
            <a:avLst/>
          </a:prstGeom>
          <a:ln w="0">
            <a:noFill/>
          </a:ln>
        </p:spPr>
      </p:pic>
      <p:pic>
        <p:nvPicPr>
          <p:cNvPr id="284" name="图片 196"/>
          <p:cNvPicPr>
            <a:picLocks noChangeAspect="1"/>
          </p:cNvPicPr>
          <p:nvPr/>
        </p:nvPicPr>
        <p:blipFill>
          <a:blip r:embed="rId23"/>
          <a:stretch/>
        </p:blipFill>
        <p:spPr>
          <a:xfrm>
            <a:off x="10508593" y="6043410"/>
            <a:ext cx="228600" cy="228600"/>
          </a:xfrm>
          <a:prstGeom prst="rect">
            <a:avLst/>
          </a:prstGeom>
          <a:ln w="0">
            <a:noFill/>
          </a:ln>
        </p:spPr>
      </p:pic>
      <p:sp>
        <p:nvSpPr>
          <p:cNvPr id="198" name="tb_2">
            <a:extLst>
              <a:ext uri="{FF2B5EF4-FFF2-40B4-BE49-F238E27FC236}">
                <a16:creationId xmlns:a16="http://schemas.microsoft.com/office/drawing/2014/main" id="{E0EA156A-1830-E7F0-83E4-B0F133824C0D}"/>
              </a:ext>
            </a:extLst>
          </p:cNvPr>
          <p:cNvSpPr>
            <a:spLocks noGrp="1"/>
          </p:cNvSpPr>
          <p:nvPr/>
        </p:nvSpPr>
        <p:spPr>
          <a:xfrm>
            <a:off x="10813153" y="6014835"/>
            <a:ext cx="621360" cy="264600"/>
          </a:xfrm>
          <a:prstGeom prst="rect">
            <a:avLst/>
          </a:prstGeom>
          <a:noFill/>
          <a:ln w="0">
            <a:noFill/>
          </a:ln>
        </p:spPr>
        <p:txBody>
          <a:bodyPr lIns="0" tIns="0" rIns="0" bIns="0" anchor="ctr">
            <a:noAutofit/>
          </a:bodyPr>
          <a:lstStyle/>
          <a:p>
            <a:pPr algn="ctr">
              <a:lnSpc>
                <a:spcPts val="1800"/>
              </a:lnSpc>
              <a:buNone/>
            </a:pPr>
            <a:r>
              <a:rPr sz="1200" u="none">
                <a:solidFill>
                  <a:srgbClr val="0052D9"/>
                </a:solidFill>
                <a:latin typeface="TencentSans W7"/>
                <a:ea typeface="TencentSans W7"/>
                <a:cs typeface="TencentSans W7"/>
                <a:hlinkClick r:id="rId24"/>
              </a:rPr>
              <a:t>销售提示</a:t>
            </a:r>
            <a:endParaRPr sz="1200" u="none">
              <a:solidFill>
                <a:srgbClr val="000000"/>
              </a:solidFill>
              <a:latin typeface="TencentSans W7"/>
              <a:ea typeface="TencentSans W7"/>
              <a:cs typeface="TencentSans W7"/>
            </a:endParaRPr>
          </a:p>
        </p:txBody>
      </p:sp>
    </p:spTree>
    <p:extLst>
      <p:ext uri="{BB962C8B-B14F-4D97-AF65-F5344CB8AC3E}">
        <p14:creationId xmlns:p14="http://schemas.microsoft.com/office/powerpoint/2010/main" val="2490794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文本">
            <a:extLst>
              <a:ext uri="{FF2B5EF4-FFF2-40B4-BE49-F238E27FC236}">
                <a16:creationId xmlns:a16="http://schemas.microsoft.com/office/drawing/2014/main" id="{AF34592F-2A2B-8963-57DE-9F7D69E1817A}"/>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高频异议：回到价值主线</a:t>
            </a:r>
          </a:p>
        </p:txBody>
      </p:sp>
      <p:pic>
        <p:nvPicPr>
          <p:cNvPr id="95" name="图片 2"/>
          <p:cNvPicPr>
            <a:picLocks noChangeAspect="1"/>
          </p:cNvPicPr>
          <p:nvPr/>
        </p:nvPicPr>
        <p:blipFill>
          <a:blip r:embed="rId3"/>
          <a:stretch/>
        </p:blipFill>
        <p:spPr>
          <a:xfrm>
            <a:off x="428400" y="1228680"/>
            <a:ext cx="11334600" cy="1024560"/>
          </a:xfrm>
          <a:prstGeom prst="rect">
            <a:avLst/>
          </a:prstGeom>
          <a:ln w="0">
            <a:noFill/>
          </a:ln>
        </p:spPr>
      </p:pic>
      <p:pic>
        <p:nvPicPr>
          <p:cNvPr id="96" name="图片 4"/>
          <p:cNvPicPr>
            <a:picLocks noChangeAspect="1"/>
          </p:cNvPicPr>
          <p:nvPr/>
        </p:nvPicPr>
        <p:blipFill>
          <a:blip r:embed="rId4"/>
          <a:stretch/>
        </p:blipFill>
        <p:spPr>
          <a:xfrm>
            <a:off x="495000" y="1257120"/>
            <a:ext cx="3933720" cy="967680"/>
          </a:xfrm>
          <a:prstGeom prst="rect">
            <a:avLst/>
          </a:prstGeom>
          <a:ln w="0">
            <a:noFill/>
          </a:ln>
        </p:spPr>
      </p:pic>
      <p:pic>
        <p:nvPicPr>
          <p:cNvPr id="97" name="图片 5"/>
          <p:cNvPicPr>
            <a:picLocks noChangeAspect="1"/>
          </p:cNvPicPr>
          <p:nvPr/>
        </p:nvPicPr>
        <p:blipFill>
          <a:blip r:embed="rId5"/>
          <a:stretch/>
        </p:blipFill>
        <p:spPr>
          <a:xfrm>
            <a:off x="618840" y="1521720"/>
            <a:ext cx="438120" cy="438120"/>
          </a:xfrm>
          <a:prstGeom prst="rect">
            <a:avLst/>
          </a:prstGeom>
          <a:ln w="0">
            <a:noFill/>
          </a:ln>
        </p:spPr>
      </p:pic>
      <p:sp>
        <p:nvSpPr>
          <p:cNvPr id="7" name="tb_2">
            <a:extLst>
              <a:ext uri="{FF2B5EF4-FFF2-40B4-BE49-F238E27FC236}">
                <a16:creationId xmlns:a16="http://schemas.microsoft.com/office/drawing/2014/main" id="{9837EF6B-A43B-D351-729D-1D0083C50D4D}"/>
              </a:ext>
            </a:extLst>
          </p:cNvPr>
          <p:cNvSpPr>
            <a:spLocks noGrp="1"/>
          </p:cNvSpPr>
          <p:nvPr/>
        </p:nvSpPr>
        <p:spPr>
          <a:xfrm>
            <a:off x="647640" y="1550520"/>
            <a:ext cx="388440" cy="416880"/>
          </a:xfrm>
          <a:prstGeom prst="rect">
            <a:avLst/>
          </a:prstGeom>
          <a:noFill/>
          <a:ln w="0">
            <a:noFill/>
          </a:ln>
        </p:spPr>
        <p:txBody>
          <a:bodyPr lIns="0" tIns="0" rIns="0" bIns="0" anchor="ctr">
            <a:noAutofit/>
          </a:bodyPr>
          <a:lstStyle/>
          <a:p>
            <a:pPr defTabSz="914400">
              <a:lnSpc>
                <a:spcPts val="2098"/>
              </a:lnSpc>
              <a:buNone/>
            </a:pPr>
            <a:r>
              <a:rPr>
                <a:solidFill>
                  <a:srgbClr val="FFFFFF"/>
                </a:solidFill>
                <a:latin typeface="TencentSans W7"/>
                <a:ea typeface="TencentSans W7"/>
                <a:cs typeface="TencentSans W7"/>
              </a:rPr>
              <a:t>01</a:t>
            </a:r>
            <a:endParaRPr kern="1200">
              <a:latin typeface="TencentSans W7"/>
              <a:ea typeface="TencentSans W7"/>
              <a:cs typeface="TencentSans W7"/>
            </a:endParaRPr>
          </a:p>
        </p:txBody>
      </p:sp>
      <p:pic>
        <p:nvPicPr>
          <p:cNvPr id="99" name="图片 7"/>
          <p:cNvPicPr>
            <a:picLocks noChangeAspect="1"/>
          </p:cNvPicPr>
          <p:nvPr/>
        </p:nvPicPr>
        <p:blipFill>
          <a:blip r:embed="rId6"/>
          <a:stretch/>
        </p:blipFill>
        <p:spPr>
          <a:xfrm>
            <a:off x="1180800" y="1452960"/>
            <a:ext cx="152280" cy="152280"/>
          </a:xfrm>
          <a:prstGeom prst="rect">
            <a:avLst/>
          </a:prstGeom>
          <a:ln w="0">
            <a:noFill/>
          </a:ln>
        </p:spPr>
      </p:pic>
      <p:sp>
        <p:nvSpPr>
          <p:cNvPr id="9" name="tb_3">
            <a:extLst>
              <a:ext uri="{FF2B5EF4-FFF2-40B4-BE49-F238E27FC236}">
                <a16:creationId xmlns:a16="http://schemas.microsoft.com/office/drawing/2014/main" id="{2AD83116-5F43-C283-5833-EDF0B073FC54}"/>
              </a:ext>
            </a:extLst>
          </p:cNvPr>
          <p:cNvSpPr>
            <a:spLocks noGrp="1"/>
          </p:cNvSpPr>
          <p:nvPr/>
        </p:nvSpPr>
        <p:spPr>
          <a:xfrm>
            <a:off x="1371600" y="1433880"/>
            <a:ext cx="792480" cy="228600"/>
          </a:xfrm>
          <a:prstGeom prst="rect">
            <a:avLst/>
          </a:prstGeom>
          <a:noFill/>
          <a:ln w="0">
            <a:noFill/>
          </a:ln>
        </p:spPr>
        <p:txBody>
          <a:bodyPr lIns="0" tIns="0" rIns="0" bIns="0" anchor="ctr">
            <a:noAutofit/>
          </a:bodyPr>
          <a:lstStyle/>
          <a:p>
            <a:pPr algn="l" defTabSz="914400">
              <a:lnSpc>
                <a:spcPts val="1500"/>
              </a:lnSpc>
              <a:buNone/>
            </a:pPr>
            <a:r>
              <a:rPr sz="1050">
                <a:solidFill>
                  <a:srgbClr val="FF6B35"/>
                </a:solidFill>
                <a:latin typeface="TencentSans W7"/>
                <a:ea typeface="TencentSans W7"/>
                <a:cs typeface="TencentSans W7"/>
              </a:rPr>
              <a:t>ASK</a:t>
            </a:r>
            <a:endParaRPr sz="1050" kern="1200">
              <a:latin typeface="TencentSans W7"/>
              <a:ea typeface="TencentSans W7"/>
              <a:cs typeface="TencentSans W7"/>
            </a:endParaRPr>
          </a:p>
        </p:txBody>
      </p:sp>
      <p:sp>
        <p:nvSpPr>
          <p:cNvPr id="10" name="tb_4">
            <a:extLst>
              <a:ext uri="{FF2B5EF4-FFF2-40B4-BE49-F238E27FC236}">
                <a16:creationId xmlns:a16="http://schemas.microsoft.com/office/drawing/2014/main" id="{2A5ED8C4-4A82-1B2B-35E8-37F34CDACCE2}"/>
              </a:ext>
            </a:extLst>
          </p:cNvPr>
          <p:cNvSpPr>
            <a:spLocks noGrp="1"/>
          </p:cNvSpPr>
          <p:nvPr/>
        </p:nvSpPr>
        <p:spPr>
          <a:xfrm>
            <a:off x="1180800" y="1643400"/>
            <a:ext cx="3691800" cy="250200"/>
          </a:xfrm>
          <a:prstGeom prst="rect">
            <a:avLst/>
          </a:prstGeom>
          <a:noFill/>
          <a:ln w="0">
            <a:noFill/>
          </a:ln>
        </p:spPr>
        <p:txBody>
          <a:bodyPr lIns="0" tIns="0" rIns="0" bIns="0" anchor="ctr">
            <a:noAutofit/>
          </a:bodyPr>
          <a:lstStyle/>
          <a:p>
            <a:pPr algn="l" defTabSz="914400">
              <a:lnSpc>
                <a:spcPts val="1687"/>
              </a:lnSpc>
              <a:buNone/>
            </a:pPr>
            <a:r>
              <a:rPr sz="1350">
                <a:solidFill>
                  <a:srgbClr val="003B9E"/>
                </a:solidFill>
                <a:latin typeface="TencentSans W7"/>
                <a:ea typeface="TencentSans W7"/>
                <a:cs typeface="TencentSans W7"/>
              </a:rPr>
              <a:t>已有 ChatGPT / Office，为什么还需要？</a:t>
            </a:r>
            <a:endParaRPr sz="1350" kern="1200">
              <a:latin typeface="TencentSans W7"/>
              <a:ea typeface="TencentSans W7"/>
              <a:cs typeface="TencentSans W7"/>
            </a:endParaRPr>
          </a:p>
        </p:txBody>
      </p:sp>
      <p:sp>
        <p:nvSpPr>
          <p:cNvPr id="11" name="tb_5">
            <a:extLst>
              <a:ext uri="{FF2B5EF4-FFF2-40B4-BE49-F238E27FC236}">
                <a16:creationId xmlns:a16="http://schemas.microsoft.com/office/drawing/2014/main" id="{5FB7D828-B472-CCF5-B8E9-02A473904DC8}"/>
              </a:ext>
            </a:extLst>
          </p:cNvPr>
          <p:cNvSpPr>
            <a:spLocks noGrp="1"/>
          </p:cNvSpPr>
          <p:nvPr/>
        </p:nvSpPr>
        <p:spPr>
          <a:xfrm>
            <a:off x="1180800" y="1895760"/>
            <a:ext cx="3691800" cy="188280"/>
          </a:xfrm>
          <a:prstGeom prst="rect">
            <a:avLst/>
          </a:prstGeom>
          <a:noFill/>
          <a:ln w="0">
            <a:noFill/>
          </a:ln>
        </p:spPr>
        <p:txBody>
          <a:bodyPr lIns="0" tIns="0" rIns="0" bIns="0" anchor="ctr">
            <a:noAutofit/>
          </a:bodyPr>
          <a:lstStyle/>
          <a:p>
            <a:pPr algn="l" defTabSz="914400">
              <a:lnSpc>
                <a:spcPts val="1199"/>
              </a:lnSpc>
              <a:buNone/>
            </a:pPr>
            <a:r>
              <a:rPr sz="900">
                <a:solidFill>
                  <a:srgbClr val="6B7280"/>
                </a:solidFill>
                <a:latin typeface="TencentSans W7"/>
                <a:ea typeface="TencentSans W7"/>
                <a:cs typeface="TencentSans W7"/>
              </a:rPr>
              <a:t>“是不是重复购买？”</a:t>
            </a:r>
            <a:endParaRPr sz="900" kern="1200">
              <a:latin typeface="TencentSans W7"/>
              <a:ea typeface="TencentSans W7"/>
              <a:cs typeface="TencentSans W7"/>
            </a:endParaRPr>
          </a:p>
        </p:txBody>
      </p:sp>
      <p:pic>
        <p:nvPicPr>
          <p:cNvPr id="103" name="图片 11"/>
          <p:cNvPicPr>
            <a:picLocks noChangeAspect="1"/>
          </p:cNvPicPr>
          <p:nvPr/>
        </p:nvPicPr>
        <p:blipFill>
          <a:blip r:embed="rId7"/>
          <a:stretch/>
        </p:blipFill>
        <p:spPr>
          <a:xfrm>
            <a:off x="4429080" y="1257120"/>
            <a:ext cx="7305480" cy="967680"/>
          </a:xfrm>
          <a:prstGeom prst="rect">
            <a:avLst/>
          </a:prstGeom>
          <a:ln w="0">
            <a:noFill/>
          </a:ln>
        </p:spPr>
      </p:pic>
      <p:pic>
        <p:nvPicPr>
          <p:cNvPr id="104" name="图片 12"/>
          <p:cNvPicPr>
            <a:picLocks noChangeAspect="1"/>
          </p:cNvPicPr>
          <p:nvPr/>
        </p:nvPicPr>
        <p:blipFill>
          <a:blip r:embed="rId8"/>
          <a:stretch/>
        </p:blipFill>
        <p:spPr>
          <a:xfrm>
            <a:off x="4581360" y="1550520"/>
            <a:ext cx="380880" cy="380880"/>
          </a:xfrm>
          <a:prstGeom prst="rect">
            <a:avLst/>
          </a:prstGeom>
          <a:ln w="0">
            <a:noFill/>
          </a:ln>
        </p:spPr>
      </p:pic>
      <p:sp>
        <p:nvSpPr>
          <p:cNvPr id="14" name="tb_6">
            <a:extLst>
              <a:ext uri="{FF2B5EF4-FFF2-40B4-BE49-F238E27FC236}">
                <a16:creationId xmlns:a16="http://schemas.microsoft.com/office/drawing/2014/main" id="{52BC37A5-9F42-3F06-8919-BB7FA9B63F67}"/>
              </a:ext>
            </a:extLst>
          </p:cNvPr>
          <p:cNvSpPr>
            <a:spLocks noGrp="1"/>
          </p:cNvSpPr>
          <p:nvPr/>
        </p:nvSpPr>
        <p:spPr>
          <a:xfrm>
            <a:off x="5114880" y="1412510"/>
            <a:ext cx="6596640" cy="670376"/>
          </a:xfrm>
          <a:prstGeom prst="rect">
            <a:avLst/>
          </a:prstGeom>
          <a:noFill/>
          <a:ln w="0">
            <a:noFill/>
          </a:ln>
        </p:spPr>
        <p:txBody>
          <a:bodyPr lIns="0" tIns="0" rIns="0" bIns="0" anchor="t">
            <a:spAutoFit/>
          </a:bodyPr>
          <a:lstStyle/>
          <a:p>
            <a:pPr algn="l" defTabSz="914400">
              <a:lnSpc>
                <a:spcPts val="1826"/>
              </a:lnSpc>
              <a:buNone/>
            </a:pPr>
            <a:r>
              <a:rPr sz="1120">
                <a:solidFill>
                  <a:srgbClr val="0052D9"/>
                </a:solidFill>
                <a:latin typeface="TencentSans W7"/>
                <a:ea typeface="TencentSans W7"/>
                <a:cs typeface="TencentSans W7"/>
              </a:rPr>
              <a:t>ChatGPT 解决单个问题；WorkBuddy 更强调结构化工作流、权限治理、业务数据与经验沉淀。二者可互补，企业版解决的是组织级落地。</a:t>
            </a:r>
            <a:endParaRPr sz="1120" kern="1200">
              <a:latin typeface="TencentSans W7"/>
              <a:ea typeface="TencentSans W7"/>
              <a:cs typeface="TencentSans W7"/>
            </a:endParaRPr>
          </a:p>
        </p:txBody>
      </p:sp>
      <p:pic>
        <p:nvPicPr>
          <p:cNvPr id="106" name="图片 14"/>
          <p:cNvPicPr>
            <a:picLocks noChangeAspect="1"/>
          </p:cNvPicPr>
          <p:nvPr/>
        </p:nvPicPr>
        <p:blipFill>
          <a:blip r:embed="rId9"/>
          <a:stretch/>
        </p:blipFill>
        <p:spPr>
          <a:xfrm>
            <a:off x="428400" y="2310480"/>
            <a:ext cx="11334600" cy="1024560"/>
          </a:xfrm>
          <a:prstGeom prst="rect">
            <a:avLst/>
          </a:prstGeom>
          <a:ln w="0">
            <a:noFill/>
          </a:ln>
        </p:spPr>
      </p:pic>
      <p:pic>
        <p:nvPicPr>
          <p:cNvPr id="107" name="图片 15"/>
          <p:cNvPicPr>
            <a:picLocks noChangeAspect="1"/>
          </p:cNvPicPr>
          <p:nvPr/>
        </p:nvPicPr>
        <p:blipFill>
          <a:blip r:embed="rId10"/>
          <a:stretch/>
        </p:blipFill>
        <p:spPr>
          <a:xfrm>
            <a:off x="495000" y="2339280"/>
            <a:ext cx="3933720" cy="967680"/>
          </a:xfrm>
          <a:prstGeom prst="rect">
            <a:avLst/>
          </a:prstGeom>
          <a:ln w="0">
            <a:noFill/>
          </a:ln>
        </p:spPr>
      </p:pic>
      <p:pic>
        <p:nvPicPr>
          <p:cNvPr id="108" name="图片 16"/>
          <p:cNvPicPr>
            <a:picLocks noChangeAspect="1"/>
          </p:cNvPicPr>
          <p:nvPr/>
        </p:nvPicPr>
        <p:blipFill>
          <a:blip r:embed="rId11"/>
          <a:stretch/>
        </p:blipFill>
        <p:spPr>
          <a:xfrm>
            <a:off x="618840" y="2603880"/>
            <a:ext cx="438120" cy="438120"/>
          </a:xfrm>
          <a:prstGeom prst="rect">
            <a:avLst/>
          </a:prstGeom>
          <a:ln w="0">
            <a:noFill/>
          </a:ln>
        </p:spPr>
      </p:pic>
      <p:sp>
        <p:nvSpPr>
          <p:cNvPr id="18" name="tb_7">
            <a:extLst>
              <a:ext uri="{FF2B5EF4-FFF2-40B4-BE49-F238E27FC236}">
                <a16:creationId xmlns:a16="http://schemas.microsoft.com/office/drawing/2014/main" id="{906F1F3E-59DB-7B8A-0CC8-A9A324217B71}"/>
              </a:ext>
            </a:extLst>
          </p:cNvPr>
          <p:cNvSpPr>
            <a:spLocks noGrp="1"/>
          </p:cNvSpPr>
          <p:nvPr/>
        </p:nvSpPr>
        <p:spPr>
          <a:xfrm>
            <a:off x="647640" y="2632320"/>
            <a:ext cx="388440" cy="416880"/>
          </a:xfrm>
          <a:prstGeom prst="rect">
            <a:avLst/>
          </a:prstGeom>
          <a:noFill/>
          <a:ln w="0">
            <a:noFill/>
          </a:ln>
        </p:spPr>
        <p:txBody>
          <a:bodyPr lIns="0" tIns="0" rIns="0" bIns="0" anchor="ctr">
            <a:noAutofit/>
          </a:bodyPr>
          <a:lstStyle/>
          <a:p>
            <a:pPr defTabSz="914400">
              <a:lnSpc>
                <a:spcPts val="2098"/>
              </a:lnSpc>
              <a:buNone/>
            </a:pPr>
            <a:r>
              <a:rPr>
                <a:solidFill>
                  <a:srgbClr val="FFFFFF"/>
                </a:solidFill>
                <a:latin typeface="TencentSans W7"/>
                <a:ea typeface="TencentSans W7"/>
                <a:cs typeface="TencentSans W7"/>
              </a:rPr>
              <a:t>02</a:t>
            </a:r>
            <a:endParaRPr kern="1200">
              <a:latin typeface="TencentSans W7"/>
              <a:ea typeface="TencentSans W7"/>
              <a:cs typeface="TencentSans W7"/>
            </a:endParaRPr>
          </a:p>
        </p:txBody>
      </p:sp>
      <p:pic>
        <p:nvPicPr>
          <p:cNvPr id="110" name="图片 18"/>
          <p:cNvPicPr>
            <a:picLocks noChangeAspect="1"/>
          </p:cNvPicPr>
          <p:nvPr/>
        </p:nvPicPr>
        <p:blipFill>
          <a:blip r:embed="rId12"/>
          <a:stretch/>
        </p:blipFill>
        <p:spPr>
          <a:xfrm>
            <a:off x="1180800" y="2534760"/>
            <a:ext cx="152280" cy="152280"/>
          </a:xfrm>
          <a:prstGeom prst="rect">
            <a:avLst/>
          </a:prstGeom>
          <a:ln w="0">
            <a:noFill/>
          </a:ln>
        </p:spPr>
      </p:pic>
      <p:sp>
        <p:nvSpPr>
          <p:cNvPr id="20" name="tb_8">
            <a:extLst>
              <a:ext uri="{FF2B5EF4-FFF2-40B4-BE49-F238E27FC236}">
                <a16:creationId xmlns:a16="http://schemas.microsoft.com/office/drawing/2014/main" id="{534CAC93-3F39-F9EE-9CA5-DA692B48CD11}"/>
              </a:ext>
            </a:extLst>
          </p:cNvPr>
          <p:cNvSpPr>
            <a:spLocks noGrp="1"/>
          </p:cNvSpPr>
          <p:nvPr/>
        </p:nvSpPr>
        <p:spPr>
          <a:xfrm>
            <a:off x="1371600" y="2505520"/>
            <a:ext cx="639720" cy="226440"/>
          </a:xfrm>
          <a:prstGeom prst="rect">
            <a:avLst/>
          </a:prstGeom>
          <a:noFill/>
          <a:ln w="0">
            <a:noFill/>
          </a:ln>
        </p:spPr>
        <p:txBody>
          <a:bodyPr lIns="0" tIns="0" rIns="0" bIns="0" anchor="ctr">
            <a:noAutofit/>
          </a:bodyPr>
          <a:lstStyle/>
          <a:p>
            <a:pPr algn="l" defTabSz="914400">
              <a:lnSpc>
                <a:spcPts val="1500"/>
              </a:lnSpc>
              <a:buNone/>
            </a:pPr>
            <a:r>
              <a:rPr sz="1050">
                <a:solidFill>
                  <a:srgbClr val="FF6B35"/>
                </a:solidFill>
                <a:latin typeface="TencentSans W7"/>
                <a:ea typeface="TencentSans W7"/>
                <a:cs typeface="TencentSans W7"/>
              </a:rPr>
              <a:t>ASK</a:t>
            </a:r>
            <a:endParaRPr sz="1050" kern="1200">
              <a:latin typeface="TencentSans W7"/>
              <a:ea typeface="TencentSans W7"/>
              <a:cs typeface="TencentSans W7"/>
            </a:endParaRPr>
          </a:p>
        </p:txBody>
      </p:sp>
      <p:sp>
        <p:nvSpPr>
          <p:cNvPr id="21" name="tb_9">
            <a:extLst>
              <a:ext uri="{FF2B5EF4-FFF2-40B4-BE49-F238E27FC236}">
                <a16:creationId xmlns:a16="http://schemas.microsoft.com/office/drawing/2014/main" id="{B709BFE8-6DEC-FCDE-547D-BB30A7F8C769}"/>
              </a:ext>
            </a:extLst>
          </p:cNvPr>
          <p:cNvSpPr>
            <a:spLocks noGrp="1"/>
          </p:cNvSpPr>
          <p:nvPr/>
        </p:nvSpPr>
        <p:spPr>
          <a:xfrm>
            <a:off x="1180800" y="2725200"/>
            <a:ext cx="3691800" cy="250200"/>
          </a:xfrm>
          <a:prstGeom prst="rect">
            <a:avLst/>
          </a:prstGeom>
          <a:noFill/>
          <a:ln w="0">
            <a:noFill/>
          </a:ln>
        </p:spPr>
        <p:txBody>
          <a:bodyPr lIns="0" tIns="0" rIns="0" bIns="0" anchor="ctr">
            <a:noAutofit/>
          </a:bodyPr>
          <a:lstStyle/>
          <a:p>
            <a:pPr algn="l" defTabSz="914400">
              <a:lnSpc>
                <a:spcPts val="1687"/>
              </a:lnSpc>
              <a:buNone/>
            </a:pPr>
            <a:r>
              <a:rPr sz="1350">
                <a:solidFill>
                  <a:srgbClr val="003B9E"/>
                </a:solidFill>
                <a:latin typeface="TencentSans W7"/>
                <a:ea typeface="TencentSans W7"/>
                <a:cs typeface="TencentSans W7"/>
              </a:rPr>
              <a:t>员工不会用、学习成本高</a:t>
            </a:r>
            <a:endParaRPr sz="1350" kern="1200">
              <a:latin typeface="TencentSans W7"/>
              <a:ea typeface="TencentSans W7"/>
              <a:cs typeface="TencentSans W7"/>
            </a:endParaRPr>
          </a:p>
        </p:txBody>
      </p:sp>
      <p:sp>
        <p:nvSpPr>
          <p:cNvPr id="22" name="tb_10">
            <a:extLst>
              <a:ext uri="{FF2B5EF4-FFF2-40B4-BE49-F238E27FC236}">
                <a16:creationId xmlns:a16="http://schemas.microsoft.com/office/drawing/2014/main" id="{D4DBDDBB-6181-8EF2-5F1F-D6162AD3E1D8}"/>
              </a:ext>
            </a:extLst>
          </p:cNvPr>
          <p:cNvSpPr>
            <a:spLocks noGrp="1"/>
          </p:cNvSpPr>
          <p:nvPr/>
        </p:nvSpPr>
        <p:spPr>
          <a:xfrm>
            <a:off x="1180800" y="2977560"/>
            <a:ext cx="3691800" cy="188280"/>
          </a:xfrm>
          <a:prstGeom prst="rect">
            <a:avLst/>
          </a:prstGeom>
          <a:noFill/>
          <a:ln w="0">
            <a:noFill/>
          </a:ln>
        </p:spPr>
        <p:txBody>
          <a:bodyPr lIns="0" tIns="0" rIns="0" bIns="0" anchor="ctr">
            <a:noAutofit/>
          </a:bodyPr>
          <a:lstStyle/>
          <a:p>
            <a:pPr algn="l" defTabSz="914400">
              <a:lnSpc>
                <a:spcPts val="1199"/>
              </a:lnSpc>
              <a:buNone/>
            </a:pPr>
            <a:r>
              <a:rPr sz="900">
                <a:solidFill>
                  <a:srgbClr val="6B7280"/>
                </a:solidFill>
                <a:latin typeface="TencentSans W7"/>
                <a:ea typeface="TencentSans W7"/>
                <a:cs typeface="TencentSans W7"/>
              </a:rPr>
              <a:t>“员工能快速上手吗？”</a:t>
            </a:r>
            <a:endParaRPr sz="900" kern="1200">
              <a:latin typeface="TencentSans W7"/>
              <a:ea typeface="TencentSans W7"/>
              <a:cs typeface="TencentSans W7"/>
            </a:endParaRPr>
          </a:p>
        </p:txBody>
      </p:sp>
      <p:pic>
        <p:nvPicPr>
          <p:cNvPr id="114" name="图片 22"/>
          <p:cNvPicPr>
            <a:picLocks noChangeAspect="1"/>
          </p:cNvPicPr>
          <p:nvPr/>
        </p:nvPicPr>
        <p:blipFill>
          <a:blip r:embed="rId13"/>
          <a:stretch/>
        </p:blipFill>
        <p:spPr>
          <a:xfrm>
            <a:off x="4429080" y="2339280"/>
            <a:ext cx="7305480" cy="967680"/>
          </a:xfrm>
          <a:prstGeom prst="rect">
            <a:avLst/>
          </a:prstGeom>
          <a:ln w="0">
            <a:noFill/>
          </a:ln>
        </p:spPr>
      </p:pic>
      <p:pic>
        <p:nvPicPr>
          <p:cNvPr id="115" name="图片 23"/>
          <p:cNvPicPr>
            <a:picLocks noChangeAspect="1"/>
          </p:cNvPicPr>
          <p:nvPr/>
        </p:nvPicPr>
        <p:blipFill>
          <a:blip r:embed="rId14"/>
          <a:stretch/>
        </p:blipFill>
        <p:spPr>
          <a:xfrm>
            <a:off x="4581360" y="2632320"/>
            <a:ext cx="380880" cy="380880"/>
          </a:xfrm>
          <a:prstGeom prst="rect">
            <a:avLst/>
          </a:prstGeom>
          <a:ln w="0">
            <a:noFill/>
          </a:ln>
        </p:spPr>
      </p:pic>
      <p:sp>
        <p:nvSpPr>
          <p:cNvPr id="25" name="tb_11">
            <a:extLst>
              <a:ext uri="{FF2B5EF4-FFF2-40B4-BE49-F238E27FC236}">
                <a16:creationId xmlns:a16="http://schemas.microsoft.com/office/drawing/2014/main" id="{C45FE887-653A-E631-8707-7B2E76E72997}"/>
              </a:ext>
            </a:extLst>
          </p:cNvPr>
          <p:cNvSpPr>
            <a:spLocks noGrp="1"/>
          </p:cNvSpPr>
          <p:nvPr/>
        </p:nvSpPr>
        <p:spPr>
          <a:xfrm>
            <a:off x="5114880" y="2590920"/>
            <a:ext cx="6596640" cy="439544"/>
          </a:xfrm>
          <a:prstGeom prst="rect">
            <a:avLst/>
          </a:prstGeom>
          <a:noFill/>
          <a:ln w="0">
            <a:noFill/>
          </a:ln>
        </p:spPr>
        <p:txBody>
          <a:bodyPr lIns="0" tIns="0" rIns="0" bIns="0" anchor="t">
            <a:spAutoFit/>
          </a:bodyPr>
          <a:lstStyle/>
          <a:p>
            <a:pPr algn="l" defTabSz="914400">
              <a:lnSpc>
                <a:spcPts val="1826"/>
              </a:lnSpc>
              <a:buNone/>
            </a:pPr>
            <a:r>
              <a:rPr sz="1120">
                <a:solidFill>
                  <a:srgbClr val="0052D9"/>
                </a:solidFill>
                <a:latin typeface="TencentSans W7"/>
                <a:ea typeface="TencentSans W7"/>
                <a:cs typeface="TencentSans W7"/>
              </a:rPr>
              <a:t>自然语言交互，像聊天一样发需求。建议从最简单、最高频的场景开始试点，让员工用结果建立信心。</a:t>
            </a:r>
            <a:endParaRPr sz="1120" kern="1200">
              <a:latin typeface="TencentSans W7"/>
              <a:ea typeface="TencentSans W7"/>
              <a:cs typeface="TencentSans W7"/>
            </a:endParaRPr>
          </a:p>
        </p:txBody>
      </p:sp>
      <p:pic>
        <p:nvPicPr>
          <p:cNvPr id="117" name="图片 25"/>
          <p:cNvPicPr>
            <a:picLocks noChangeAspect="1"/>
          </p:cNvPicPr>
          <p:nvPr/>
        </p:nvPicPr>
        <p:blipFill>
          <a:blip r:embed="rId3"/>
          <a:stretch/>
        </p:blipFill>
        <p:spPr>
          <a:xfrm>
            <a:off x="428400" y="3392640"/>
            <a:ext cx="11334600" cy="1024560"/>
          </a:xfrm>
          <a:prstGeom prst="rect">
            <a:avLst/>
          </a:prstGeom>
          <a:ln w="0">
            <a:noFill/>
          </a:ln>
        </p:spPr>
      </p:pic>
      <p:pic>
        <p:nvPicPr>
          <p:cNvPr id="118" name="图片 26"/>
          <p:cNvPicPr>
            <a:picLocks noChangeAspect="1"/>
          </p:cNvPicPr>
          <p:nvPr/>
        </p:nvPicPr>
        <p:blipFill>
          <a:blip r:embed="rId4"/>
          <a:stretch/>
        </p:blipFill>
        <p:spPr>
          <a:xfrm>
            <a:off x="495000" y="3421080"/>
            <a:ext cx="3933720" cy="967680"/>
          </a:xfrm>
          <a:prstGeom prst="rect">
            <a:avLst/>
          </a:prstGeom>
          <a:ln w="0">
            <a:noFill/>
          </a:ln>
        </p:spPr>
      </p:pic>
      <p:pic>
        <p:nvPicPr>
          <p:cNvPr id="119" name="图片 27"/>
          <p:cNvPicPr>
            <a:picLocks noChangeAspect="1"/>
          </p:cNvPicPr>
          <p:nvPr/>
        </p:nvPicPr>
        <p:blipFill>
          <a:blip r:embed="rId15"/>
          <a:stretch/>
        </p:blipFill>
        <p:spPr>
          <a:xfrm>
            <a:off x="618840" y="3685680"/>
            <a:ext cx="438120" cy="438120"/>
          </a:xfrm>
          <a:prstGeom prst="rect">
            <a:avLst/>
          </a:prstGeom>
          <a:ln w="0">
            <a:noFill/>
          </a:ln>
        </p:spPr>
      </p:pic>
      <p:sp>
        <p:nvSpPr>
          <p:cNvPr id="29" name="tb_12">
            <a:extLst>
              <a:ext uri="{FF2B5EF4-FFF2-40B4-BE49-F238E27FC236}">
                <a16:creationId xmlns:a16="http://schemas.microsoft.com/office/drawing/2014/main" id="{60201BC0-8F18-883B-A74C-D3BC940875EE}"/>
              </a:ext>
            </a:extLst>
          </p:cNvPr>
          <p:cNvSpPr>
            <a:spLocks noGrp="1"/>
          </p:cNvSpPr>
          <p:nvPr/>
        </p:nvSpPr>
        <p:spPr>
          <a:xfrm>
            <a:off x="647640" y="3714480"/>
            <a:ext cx="388440" cy="416880"/>
          </a:xfrm>
          <a:prstGeom prst="rect">
            <a:avLst/>
          </a:prstGeom>
          <a:noFill/>
          <a:ln w="0">
            <a:noFill/>
          </a:ln>
        </p:spPr>
        <p:txBody>
          <a:bodyPr lIns="0" tIns="0" rIns="0" bIns="0" anchor="ctr">
            <a:noAutofit/>
          </a:bodyPr>
          <a:lstStyle/>
          <a:p>
            <a:pPr defTabSz="914400">
              <a:lnSpc>
                <a:spcPts val="2098"/>
              </a:lnSpc>
              <a:buNone/>
            </a:pPr>
            <a:r>
              <a:rPr>
                <a:solidFill>
                  <a:srgbClr val="FFFFFF"/>
                </a:solidFill>
                <a:latin typeface="TencentSans W7"/>
                <a:ea typeface="TencentSans W7"/>
                <a:cs typeface="TencentSans W7"/>
              </a:rPr>
              <a:t>03</a:t>
            </a:r>
            <a:endParaRPr kern="1200">
              <a:latin typeface="TencentSans W7"/>
              <a:ea typeface="TencentSans W7"/>
              <a:cs typeface="TencentSans W7"/>
            </a:endParaRPr>
          </a:p>
        </p:txBody>
      </p:sp>
      <p:pic>
        <p:nvPicPr>
          <p:cNvPr id="121" name="图片 29"/>
          <p:cNvPicPr>
            <a:picLocks noChangeAspect="1"/>
          </p:cNvPicPr>
          <p:nvPr/>
        </p:nvPicPr>
        <p:blipFill>
          <a:blip r:embed="rId16"/>
          <a:stretch/>
        </p:blipFill>
        <p:spPr>
          <a:xfrm>
            <a:off x="1180800" y="3616920"/>
            <a:ext cx="152280" cy="152280"/>
          </a:xfrm>
          <a:prstGeom prst="rect">
            <a:avLst/>
          </a:prstGeom>
          <a:ln w="0">
            <a:noFill/>
          </a:ln>
        </p:spPr>
      </p:pic>
      <p:sp>
        <p:nvSpPr>
          <p:cNvPr id="31" name="tb_13">
            <a:extLst>
              <a:ext uri="{FF2B5EF4-FFF2-40B4-BE49-F238E27FC236}">
                <a16:creationId xmlns:a16="http://schemas.microsoft.com/office/drawing/2014/main" id="{BDAA5A0B-0FF9-7837-4F66-656CB02A93AB}"/>
              </a:ext>
            </a:extLst>
          </p:cNvPr>
          <p:cNvSpPr>
            <a:spLocks noGrp="1"/>
          </p:cNvSpPr>
          <p:nvPr/>
        </p:nvSpPr>
        <p:spPr>
          <a:xfrm>
            <a:off x="1371600" y="3577520"/>
            <a:ext cx="639720" cy="226440"/>
          </a:xfrm>
          <a:prstGeom prst="rect">
            <a:avLst/>
          </a:prstGeom>
          <a:noFill/>
          <a:ln w="0">
            <a:noFill/>
          </a:ln>
        </p:spPr>
        <p:txBody>
          <a:bodyPr lIns="0" tIns="0" rIns="0" bIns="0" anchor="ctr">
            <a:noAutofit/>
          </a:bodyPr>
          <a:lstStyle/>
          <a:p>
            <a:pPr algn="l" defTabSz="914400">
              <a:lnSpc>
                <a:spcPts val="1500"/>
              </a:lnSpc>
              <a:buNone/>
            </a:pPr>
            <a:r>
              <a:rPr sz="1050">
                <a:solidFill>
                  <a:srgbClr val="FF6B35"/>
                </a:solidFill>
                <a:latin typeface="TencentSans W7"/>
                <a:ea typeface="TencentSans W7"/>
                <a:cs typeface="TencentSans W7"/>
              </a:rPr>
              <a:t>ASK</a:t>
            </a:r>
            <a:endParaRPr sz="1050" kern="1200">
              <a:latin typeface="TencentSans W7"/>
              <a:ea typeface="TencentSans W7"/>
              <a:cs typeface="TencentSans W7"/>
            </a:endParaRPr>
          </a:p>
        </p:txBody>
      </p:sp>
      <p:sp>
        <p:nvSpPr>
          <p:cNvPr id="32" name="tb_14">
            <a:extLst>
              <a:ext uri="{FF2B5EF4-FFF2-40B4-BE49-F238E27FC236}">
                <a16:creationId xmlns:a16="http://schemas.microsoft.com/office/drawing/2014/main" id="{8C71611F-2E50-EDA6-3000-3A2CF6DE3B72}"/>
              </a:ext>
            </a:extLst>
          </p:cNvPr>
          <p:cNvSpPr>
            <a:spLocks noGrp="1"/>
          </p:cNvSpPr>
          <p:nvPr/>
        </p:nvSpPr>
        <p:spPr>
          <a:xfrm>
            <a:off x="1180800" y="3807360"/>
            <a:ext cx="3691800" cy="250200"/>
          </a:xfrm>
          <a:prstGeom prst="rect">
            <a:avLst/>
          </a:prstGeom>
          <a:noFill/>
          <a:ln w="0">
            <a:noFill/>
          </a:ln>
        </p:spPr>
        <p:txBody>
          <a:bodyPr lIns="0" tIns="0" rIns="0" bIns="0" anchor="ctr">
            <a:noAutofit/>
          </a:bodyPr>
          <a:lstStyle/>
          <a:p>
            <a:pPr algn="l" defTabSz="914400">
              <a:lnSpc>
                <a:spcPts val="1687"/>
              </a:lnSpc>
              <a:buNone/>
            </a:pPr>
            <a:r>
              <a:rPr sz="1350">
                <a:solidFill>
                  <a:srgbClr val="003B9E"/>
                </a:solidFill>
                <a:latin typeface="TencentSans W7"/>
                <a:ea typeface="TencentSans W7"/>
                <a:cs typeface="TencentSans W7"/>
              </a:rPr>
              <a:t>担心数据安全</a:t>
            </a:r>
            <a:endParaRPr sz="1350" kern="1200">
              <a:latin typeface="TencentSans W7"/>
              <a:ea typeface="TencentSans W7"/>
              <a:cs typeface="TencentSans W7"/>
            </a:endParaRPr>
          </a:p>
        </p:txBody>
      </p:sp>
      <p:sp>
        <p:nvSpPr>
          <p:cNvPr id="33" name="tb_15">
            <a:extLst>
              <a:ext uri="{FF2B5EF4-FFF2-40B4-BE49-F238E27FC236}">
                <a16:creationId xmlns:a16="http://schemas.microsoft.com/office/drawing/2014/main" id="{1CC2FEF7-EEEC-936A-F615-6D7304475A2D}"/>
              </a:ext>
            </a:extLst>
          </p:cNvPr>
          <p:cNvSpPr>
            <a:spLocks noGrp="1"/>
          </p:cNvSpPr>
          <p:nvPr/>
        </p:nvSpPr>
        <p:spPr>
          <a:xfrm>
            <a:off x="1180800" y="4059720"/>
            <a:ext cx="3691800" cy="188280"/>
          </a:xfrm>
          <a:prstGeom prst="rect">
            <a:avLst/>
          </a:prstGeom>
          <a:noFill/>
          <a:ln w="0">
            <a:noFill/>
          </a:ln>
        </p:spPr>
        <p:txBody>
          <a:bodyPr lIns="0" tIns="0" rIns="0" bIns="0" anchor="ctr">
            <a:noAutofit/>
          </a:bodyPr>
          <a:lstStyle/>
          <a:p>
            <a:pPr algn="l" defTabSz="914400">
              <a:lnSpc>
                <a:spcPts val="1199"/>
              </a:lnSpc>
              <a:buNone/>
            </a:pPr>
            <a:r>
              <a:rPr sz="900">
                <a:solidFill>
                  <a:srgbClr val="6B7280"/>
                </a:solidFill>
                <a:latin typeface="TencentSans W7"/>
                <a:ea typeface="TencentSans W7"/>
                <a:cs typeface="TencentSans W7"/>
              </a:rPr>
              <a:t>“权限、日志和审计怎么管？”</a:t>
            </a:r>
            <a:endParaRPr sz="900" kern="1200">
              <a:latin typeface="TencentSans W7"/>
              <a:ea typeface="TencentSans W7"/>
              <a:cs typeface="TencentSans W7"/>
            </a:endParaRPr>
          </a:p>
        </p:txBody>
      </p:sp>
      <p:pic>
        <p:nvPicPr>
          <p:cNvPr id="125" name="图片 33"/>
          <p:cNvPicPr>
            <a:picLocks noChangeAspect="1"/>
          </p:cNvPicPr>
          <p:nvPr/>
        </p:nvPicPr>
        <p:blipFill>
          <a:blip r:embed="rId7"/>
          <a:stretch/>
        </p:blipFill>
        <p:spPr>
          <a:xfrm>
            <a:off x="4429080" y="3421080"/>
            <a:ext cx="7305480" cy="967680"/>
          </a:xfrm>
          <a:prstGeom prst="rect">
            <a:avLst/>
          </a:prstGeom>
          <a:ln w="0">
            <a:noFill/>
          </a:ln>
        </p:spPr>
      </p:pic>
      <p:pic>
        <p:nvPicPr>
          <p:cNvPr id="126" name="图片 34"/>
          <p:cNvPicPr>
            <a:picLocks noChangeAspect="1"/>
          </p:cNvPicPr>
          <p:nvPr/>
        </p:nvPicPr>
        <p:blipFill>
          <a:blip r:embed="rId17"/>
          <a:stretch/>
        </p:blipFill>
        <p:spPr>
          <a:xfrm>
            <a:off x="4581360" y="3714480"/>
            <a:ext cx="380880" cy="380880"/>
          </a:xfrm>
          <a:prstGeom prst="rect">
            <a:avLst/>
          </a:prstGeom>
          <a:ln w="0">
            <a:noFill/>
          </a:ln>
        </p:spPr>
      </p:pic>
      <p:sp>
        <p:nvSpPr>
          <p:cNvPr id="36" name="tb_16">
            <a:extLst>
              <a:ext uri="{FF2B5EF4-FFF2-40B4-BE49-F238E27FC236}">
                <a16:creationId xmlns:a16="http://schemas.microsoft.com/office/drawing/2014/main" id="{CDBEBE7C-D2B7-F143-E7C9-8237BF0F4D9A}"/>
              </a:ext>
            </a:extLst>
          </p:cNvPr>
          <p:cNvSpPr>
            <a:spLocks noGrp="1"/>
          </p:cNvSpPr>
          <p:nvPr/>
        </p:nvSpPr>
        <p:spPr>
          <a:xfrm>
            <a:off x="5114880" y="3672720"/>
            <a:ext cx="6596640" cy="439544"/>
          </a:xfrm>
          <a:prstGeom prst="rect">
            <a:avLst/>
          </a:prstGeom>
          <a:noFill/>
          <a:ln w="0">
            <a:noFill/>
          </a:ln>
        </p:spPr>
        <p:txBody>
          <a:bodyPr lIns="0" tIns="0" rIns="0" bIns="0" anchor="t">
            <a:spAutoFit/>
          </a:bodyPr>
          <a:lstStyle/>
          <a:p>
            <a:pPr algn="l" defTabSz="914400">
              <a:lnSpc>
                <a:spcPts val="1826"/>
              </a:lnSpc>
              <a:buNone/>
            </a:pPr>
            <a:r>
              <a:rPr sz="1120">
                <a:solidFill>
                  <a:srgbClr val="0052D9"/>
                </a:solidFill>
                <a:latin typeface="TencentSans W7"/>
                <a:ea typeface="TencentSans W7"/>
                <a:cs typeface="TencentSans W7"/>
              </a:rPr>
              <a:t>企业版强调权限、日志、配额、密钥和审计统一管理，更适合企业级落地与长期治理。</a:t>
            </a:r>
            <a:endParaRPr sz="1120" kern="1200">
              <a:latin typeface="TencentSans W7"/>
              <a:ea typeface="TencentSans W7"/>
              <a:cs typeface="TencentSans W7"/>
            </a:endParaRPr>
          </a:p>
        </p:txBody>
      </p:sp>
      <p:pic>
        <p:nvPicPr>
          <p:cNvPr id="128" name="图片 36"/>
          <p:cNvPicPr>
            <a:picLocks noChangeAspect="1"/>
          </p:cNvPicPr>
          <p:nvPr/>
        </p:nvPicPr>
        <p:blipFill>
          <a:blip r:embed="rId18"/>
          <a:stretch/>
        </p:blipFill>
        <p:spPr>
          <a:xfrm>
            <a:off x="428400" y="4474440"/>
            <a:ext cx="11334600" cy="1024560"/>
          </a:xfrm>
          <a:prstGeom prst="rect">
            <a:avLst/>
          </a:prstGeom>
          <a:ln w="0">
            <a:noFill/>
          </a:ln>
        </p:spPr>
      </p:pic>
      <p:pic>
        <p:nvPicPr>
          <p:cNvPr id="129" name="图片 37"/>
          <p:cNvPicPr>
            <a:picLocks noChangeAspect="1"/>
          </p:cNvPicPr>
          <p:nvPr/>
        </p:nvPicPr>
        <p:blipFill>
          <a:blip r:embed="rId4"/>
          <a:stretch/>
        </p:blipFill>
        <p:spPr>
          <a:xfrm>
            <a:off x="495000" y="4503240"/>
            <a:ext cx="3933720" cy="967680"/>
          </a:xfrm>
          <a:prstGeom prst="rect">
            <a:avLst/>
          </a:prstGeom>
          <a:ln w="0">
            <a:noFill/>
          </a:ln>
        </p:spPr>
      </p:pic>
      <p:pic>
        <p:nvPicPr>
          <p:cNvPr id="130" name="图片 38"/>
          <p:cNvPicPr>
            <a:picLocks noChangeAspect="1"/>
          </p:cNvPicPr>
          <p:nvPr/>
        </p:nvPicPr>
        <p:blipFill>
          <a:blip r:embed="rId19"/>
          <a:stretch/>
        </p:blipFill>
        <p:spPr>
          <a:xfrm>
            <a:off x="618840" y="4767840"/>
            <a:ext cx="438120" cy="438120"/>
          </a:xfrm>
          <a:prstGeom prst="rect">
            <a:avLst/>
          </a:prstGeom>
          <a:ln w="0">
            <a:noFill/>
          </a:ln>
        </p:spPr>
      </p:pic>
      <p:sp>
        <p:nvSpPr>
          <p:cNvPr id="40" name="tb_17">
            <a:extLst>
              <a:ext uri="{FF2B5EF4-FFF2-40B4-BE49-F238E27FC236}">
                <a16:creationId xmlns:a16="http://schemas.microsoft.com/office/drawing/2014/main" id="{0DD9E3AE-CA6B-5843-CF84-93442B47ECA5}"/>
              </a:ext>
            </a:extLst>
          </p:cNvPr>
          <p:cNvSpPr>
            <a:spLocks noGrp="1"/>
          </p:cNvSpPr>
          <p:nvPr/>
        </p:nvSpPr>
        <p:spPr>
          <a:xfrm>
            <a:off x="647640" y="4796280"/>
            <a:ext cx="388440" cy="416880"/>
          </a:xfrm>
          <a:prstGeom prst="rect">
            <a:avLst/>
          </a:prstGeom>
          <a:noFill/>
          <a:ln w="0">
            <a:noFill/>
          </a:ln>
        </p:spPr>
        <p:txBody>
          <a:bodyPr lIns="0" tIns="0" rIns="0" bIns="0" anchor="ctr">
            <a:noAutofit/>
          </a:bodyPr>
          <a:lstStyle/>
          <a:p>
            <a:pPr defTabSz="914400">
              <a:lnSpc>
                <a:spcPts val="2098"/>
              </a:lnSpc>
              <a:buNone/>
            </a:pPr>
            <a:r>
              <a:rPr>
                <a:solidFill>
                  <a:srgbClr val="FFFFFF"/>
                </a:solidFill>
                <a:latin typeface="TencentSans W7"/>
                <a:ea typeface="TencentSans W7"/>
                <a:cs typeface="TencentSans W7"/>
              </a:rPr>
              <a:t>04</a:t>
            </a:r>
            <a:endParaRPr kern="1200">
              <a:latin typeface="TencentSans W7"/>
              <a:ea typeface="TencentSans W7"/>
              <a:cs typeface="TencentSans W7"/>
            </a:endParaRPr>
          </a:p>
        </p:txBody>
      </p:sp>
      <p:pic>
        <p:nvPicPr>
          <p:cNvPr id="132" name="图片 40"/>
          <p:cNvPicPr>
            <a:picLocks noChangeAspect="1"/>
          </p:cNvPicPr>
          <p:nvPr/>
        </p:nvPicPr>
        <p:blipFill>
          <a:blip r:embed="rId20"/>
          <a:stretch/>
        </p:blipFill>
        <p:spPr>
          <a:xfrm>
            <a:off x="1180800" y="4698720"/>
            <a:ext cx="152280" cy="152280"/>
          </a:xfrm>
          <a:prstGeom prst="rect">
            <a:avLst/>
          </a:prstGeom>
          <a:ln w="0">
            <a:noFill/>
          </a:ln>
        </p:spPr>
      </p:pic>
      <p:sp>
        <p:nvSpPr>
          <p:cNvPr id="42" name="tb_18">
            <a:extLst>
              <a:ext uri="{FF2B5EF4-FFF2-40B4-BE49-F238E27FC236}">
                <a16:creationId xmlns:a16="http://schemas.microsoft.com/office/drawing/2014/main" id="{4B608389-17BD-7B01-CB0D-4A51582ADC22}"/>
              </a:ext>
            </a:extLst>
          </p:cNvPr>
          <p:cNvSpPr>
            <a:spLocks noGrp="1"/>
          </p:cNvSpPr>
          <p:nvPr/>
        </p:nvSpPr>
        <p:spPr>
          <a:xfrm>
            <a:off x="1371600" y="4659320"/>
            <a:ext cx="639720" cy="226440"/>
          </a:xfrm>
          <a:prstGeom prst="rect">
            <a:avLst/>
          </a:prstGeom>
          <a:noFill/>
          <a:ln w="0">
            <a:noFill/>
          </a:ln>
        </p:spPr>
        <p:txBody>
          <a:bodyPr lIns="0" tIns="0" rIns="0" bIns="0" anchor="ctr">
            <a:noAutofit/>
          </a:bodyPr>
          <a:lstStyle/>
          <a:p>
            <a:pPr algn="l" defTabSz="914400">
              <a:lnSpc>
                <a:spcPts val="1500"/>
              </a:lnSpc>
              <a:buNone/>
            </a:pPr>
            <a:r>
              <a:rPr sz="1050">
                <a:solidFill>
                  <a:srgbClr val="FF6B35"/>
                </a:solidFill>
                <a:latin typeface="TencentSans W7"/>
                <a:ea typeface="TencentSans W7"/>
                <a:cs typeface="TencentSans W7"/>
              </a:rPr>
              <a:t>ASK</a:t>
            </a:r>
            <a:endParaRPr sz="1050" kern="1200">
              <a:latin typeface="TencentSans W7"/>
              <a:ea typeface="TencentSans W7"/>
              <a:cs typeface="TencentSans W7"/>
            </a:endParaRPr>
          </a:p>
        </p:txBody>
      </p:sp>
      <p:sp>
        <p:nvSpPr>
          <p:cNvPr id="43" name="tb_19">
            <a:extLst>
              <a:ext uri="{FF2B5EF4-FFF2-40B4-BE49-F238E27FC236}">
                <a16:creationId xmlns:a16="http://schemas.microsoft.com/office/drawing/2014/main" id="{3F6CD845-643A-B6DB-6402-F3D44C5B86F1}"/>
              </a:ext>
            </a:extLst>
          </p:cNvPr>
          <p:cNvSpPr>
            <a:spLocks noGrp="1"/>
          </p:cNvSpPr>
          <p:nvPr/>
        </p:nvSpPr>
        <p:spPr>
          <a:xfrm>
            <a:off x="1180800" y="4889160"/>
            <a:ext cx="3691800" cy="250200"/>
          </a:xfrm>
          <a:prstGeom prst="rect">
            <a:avLst/>
          </a:prstGeom>
          <a:noFill/>
          <a:ln w="0">
            <a:noFill/>
          </a:ln>
        </p:spPr>
        <p:txBody>
          <a:bodyPr lIns="0" tIns="0" rIns="0" bIns="0" anchor="ctr">
            <a:noAutofit/>
          </a:bodyPr>
          <a:lstStyle/>
          <a:p>
            <a:pPr algn="l" defTabSz="914400">
              <a:lnSpc>
                <a:spcPts val="1687"/>
              </a:lnSpc>
              <a:buNone/>
            </a:pPr>
            <a:r>
              <a:rPr sz="1350">
                <a:solidFill>
                  <a:srgbClr val="003B9E"/>
                </a:solidFill>
                <a:latin typeface="TencentSans W7"/>
                <a:ea typeface="TencentSans W7"/>
                <a:cs typeface="TencentSans W7"/>
              </a:rPr>
              <a:t>担心价格高</a:t>
            </a:r>
            <a:endParaRPr sz="1350" kern="1200">
              <a:latin typeface="TencentSans W7"/>
              <a:ea typeface="TencentSans W7"/>
              <a:cs typeface="TencentSans W7"/>
            </a:endParaRPr>
          </a:p>
        </p:txBody>
      </p:sp>
      <p:sp>
        <p:nvSpPr>
          <p:cNvPr id="44" name="tb_20">
            <a:extLst>
              <a:ext uri="{FF2B5EF4-FFF2-40B4-BE49-F238E27FC236}">
                <a16:creationId xmlns:a16="http://schemas.microsoft.com/office/drawing/2014/main" id="{13A94464-AA4B-C779-904D-14363C857209}"/>
              </a:ext>
            </a:extLst>
          </p:cNvPr>
          <p:cNvSpPr>
            <a:spLocks noGrp="1"/>
          </p:cNvSpPr>
          <p:nvPr/>
        </p:nvSpPr>
        <p:spPr>
          <a:xfrm>
            <a:off x="1180800" y="5141520"/>
            <a:ext cx="3691800" cy="188280"/>
          </a:xfrm>
          <a:prstGeom prst="rect">
            <a:avLst/>
          </a:prstGeom>
          <a:noFill/>
          <a:ln w="0">
            <a:noFill/>
          </a:ln>
        </p:spPr>
        <p:txBody>
          <a:bodyPr lIns="0" tIns="0" rIns="0" bIns="0" anchor="ctr">
            <a:noAutofit/>
          </a:bodyPr>
          <a:lstStyle/>
          <a:p>
            <a:pPr algn="l" defTabSz="914400">
              <a:lnSpc>
                <a:spcPts val="1199"/>
              </a:lnSpc>
              <a:buNone/>
            </a:pPr>
            <a:r>
              <a:rPr sz="900">
                <a:solidFill>
                  <a:srgbClr val="6B7280"/>
                </a:solidFill>
                <a:latin typeface="TencentSans W7"/>
                <a:ea typeface="TencentSans W7"/>
                <a:cs typeface="TencentSans W7"/>
              </a:rPr>
              <a:t>“投入产出是否值得？”</a:t>
            </a:r>
            <a:endParaRPr sz="900" kern="1200">
              <a:latin typeface="TencentSans W7"/>
              <a:ea typeface="TencentSans W7"/>
              <a:cs typeface="TencentSans W7"/>
            </a:endParaRPr>
          </a:p>
        </p:txBody>
      </p:sp>
      <p:pic>
        <p:nvPicPr>
          <p:cNvPr id="136" name="图片 44"/>
          <p:cNvPicPr>
            <a:picLocks noChangeAspect="1"/>
          </p:cNvPicPr>
          <p:nvPr/>
        </p:nvPicPr>
        <p:blipFill>
          <a:blip r:embed="rId21"/>
          <a:stretch/>
        </p:blipFill>
        <p:spPr>
          <a:xfrm>
            <a:off x="4429080" y="4503240"/>
            <a:ext cx="7305480" cy="967680"/>
          </a:xfrm>
          <a:prstGeom prst="rect">
            <a:avLst/>
          </a:prstGeom>
          <a:ln w="0">
            <a:noFill/>
          </a:ln>
        </p:spPr>
      </p:pic>
      <p:pic>
        <p:nvPicPr>
          <p:cNvPr id="137" name="图片 45"/>
          <p:cNvPicPr>
            <a:picLocks noChangeAspect="1"/>
          </p:cNvPicPr>
          <p:nvPr/>
        </p:nvPicPr>
        <p:blipFill>
          <a:blip r:embed="rId22"/>
          <a:stretch/>
        </p:blipFill>
        <p:spPr>
          <a:xfrm>
            <a:off x="4581360" y="4796280"/>
            <a:ext cx="380880" cy="380880"/>
          </a:xfrm>
          <a:prstGeom prst="rect">
            <a:avLst/>
          </a:prstGeom>
          <a:ln w="0">
            <a:noFill/>
          </a:ln>
        </p:spPr>
      </p:pic>
      <p:sp>
        <p:nvSpPr>
          <p:cNvPr id="47" name="tb_21">
            <a:extLst>
              <a:ext uri="{FF2B5EF4-FFF2-40B4-BE49-F238E27FC236}">
                <a16:creationId xmlns:a16="http://schemas.microsoft.com/office/drawing/2014/main" id="{224AD8F1-0EEB-C3A6-50DA-CC432AB2364C}"/>
              </a:ext>
            </a:extLst>
          </p:cNvPr>
          <p:cNvSpPr>
            <a:spLocks noGrp="1"/>
          </p:cNvSpPr>
          <p:nvPr/>
        </p:nvSpPr>
        <p:spPr>
          <a:xfrm>
            <a:off x="5114880" y="4648002"/>
            <a:ext cx="6596640" cy="670376"/>
          </a:xfrm>
          <a:prstGeom prst="rect">
            <a:avLst/>
          </a:prstGeom>
          <a:noFill/>
          <a:ln w="0">
            <a:noFill/>
          </a:ln>
        </p:spPr>
        <p:txBody>
          <a:bodyPr lIns="0" tIns="0" rIns="0" bIns="0" anchor="t">
            <a:spAutoFit/>
          </a:bodyPr>
          <a:lstStyle/>
          <a:p>
            <a:pPr algn="l" defTabSz="914400">
              <a:lnSpc>
                <a:spcPts val="1826"/>
              </a:lnSpc>
              <a:buNone/>
            </a:pPr>
            <a:r>
              <a:rPr sz="1120">
                <a:solidFill>
                  <a:srgbClr val="0052D9"/>
                </a:solidFill>
                <a:latin typeface="TencentSans W7"/>
                <a:ea typeface="TencentSans W7"/>
                <a:cs typeface="TencentSans W7"/>
              </a:rPr>
              <a:t>先从 1–2 个高频痛点做小范围试点，用节省的时间、缩短的周期和提升的产出来判断是否值得铺开。</a:t>
            </a:r>
            <a:endParaRPr sz="1120" kern="1200">
              <a:latin typeface="TencentSans W7"/>
              <a:ea typeface="TencentSans W7"/>
              <a:cs typeface="TencentSans W7"/>
            </a:endParaRPr>
          </a:p>
        </p:txBody>
      </p:sp>
      <p:pic>
        <p:nvPicPr>
          <p:cNvPr id="139" name="图片 47"/>
          <p:cNvPicPr>
            <a:picLocks noChangeAspect="1"/>
          </p:cNvPicPr>
          <p:nvPr/>
        </p:nvPicPr>
        <p:blipFill>
          <a:blip r:embed="rId23"/>
          <a:stretch/>
        </p:blipFill>
        <p:spPr>
          <a:xfrm>
            <a:off x="428400" y="5556600"/>
            <a:ext cx="11334600" cy="1024560"/>
          </a:xfrm>
          <a:prstGeom prst="rect">
            <a:avLst/>
          </a:prstGeom>
          <a:ln w="0">
            <a:noFill/>
          </a:ln>
        </p:spPr>
      </p:pic>
      <p:pic>
        <p:nvPicPr>
          <p:cNvPr id="140" name="图片 48"/>
          <p:cNvPicPr>
            <a:picLocks noChangeAspect="1"/>
          </p:cNvPicPr>
          <p:nvPr/>
        </p:nvPicPr>
        <p:blipFill>
          <a:blip r:embed="rId4"/>
          <a:stretch/>
        </p:blipFill>
        <p:spPr>
          <a:xfrm>
            <a:off x="495000" y="5585040"/>
            <a:ext cx="3933720" cy="967680"/>
          </a:xfrm>
          <a:prstGeom prst="rect">
            <a:avLst/>
          </a:prstGeom>
          <a:ln w="0">
            <a:noFill/>
          </a:ln>
        </p:spPr>
      </p:pic>
      <p:pic>
        <p:nvPicPr>
          <p:cNvPr id="141" name="图片 49"/>
          <p:cNvPicPr>
            <a:picLocks noChangeAspect="1"/>
          </p:cNvPicPr>
          <p:nvPr/>
        </p:nvPicPr>
        <p:blipFill>
          <a:blip r:embed="rId24"/>
          <a:stretch/>
        </p:blipFill>
        <p:spPr>
          <a:xfrm>
            <a:off x="618840" y="5849640"/>
            <a:ext cx="438120" cy="438120"/>
          </a:xfrm>
          <a:prstGeom prst="rect">
            <a:avLst/>
          </a:prstGeom>
          <a:ln w="0">
            <a:noFill/>
          </a:ln>
        </p:spPr>
      </p:pic>
      <p:sp>
        <p:nvSpPr>
          <p:cNvPr id="51" name="tb_22">
            <a:extLst>
              <a:ext uri="{FF2B5EF4-FFF2-40B4-BE49-F238E27FC236}">
                <a16:creationId xmlns:a16="http://schemas.microsoft.com/office/drawing/2014/main" id="{AD8AC267-0BD4-57DB-75D8-B5E3034ED8CD}"/>
              </a:ext>
            </a:extLst>
          </p:cNvPr>
          <p:cNvSpPr>
            <a:spLocks noGrp="1"/>
          </p:cNvSpPr>
          <p:nvPr/>
        </p:nvSpPr>
        <p:spPr>
          <a:xfrm>
            <a:off x="647640" y="5878440"/>
            <a:ext cx="388440" cy="416880"/>
          </a:xfrm>
          <a:prstGeom prst="rect">
            <a:avLst/>
          </a:prstGeom>
          <a:noFill/>
          <a:ln w="0">
            <a:noFill/>
          </a:ln>
        </p:spPr>
        <p:txBody>
          <a:bodyPr lIns="0" tIns="0" rIns="0" bIns="0" anchor="ctr">
            <a:noAutofit/>
          </a:bodyPr>
          <a:lstStyle/>
          <a:p>
            <a:pPr defTabSz="914400">
              <a:lnSpc>
                <a:spcPts val="2098"/>
              </a:lnSpc>
              <a:buNone/>
            </a:pPr>
            <a:r>
              <a:rPr>
                <a:solidFill>
                  <a:srgbClr val="FFFFFF"/>
                </a:solidFill>
                <a:latin typeface="TencentSans W7"/>
                <a:ea typeface="TencentSans W7"/>
                <a:cs typeface="TencentSans W7"/>
              </a:rPr>
              <a:t>05</a:t>
            </a:r>
            <a:endParaRPr kern="1200">
              <a:latin typeface="TencentSans W7"/>
              <a:ea typeface="TencentSans W7"/>
              <a:cs typeface="TencentSans W7"/>
            </a:endParaRPr>
          </a:p>
        </p:txBody>
      </p:sp>
      <p:pic>
        <p:nvPicPr>
          <p:cNvPr id="143" name="图片 51"/>
          <p:cNvPicPr>
            <a:picLocks noChangeAspect="1"/>
          </p:cNvPicPr>
          <p:nvPr/>
        </p:nvPicPr>
        <p:blipFill>
          <a:blip r:embed="rId12"/>
          <a:stretch/>
        </p:blipFill>
        <p:spPr>
          <a:xfrm>
            <a:off x="1180800" y="5780880"/>
            <a:ext cx="152280" cy="152280"/>
          </a:xfrm>
          <a:prstGeom prst="rect">
            <a:avLst/>
          </a:prstGeom>
          <a:ln w="0">
            <a:noFill/>
          </a:ln>
        </p:spPr>
      </p:pic>
      <p:sp>
        <p:nvSpPr>
          <p:cNvPr id="53" name="tb_23">
            <a:extLst>
              <a:ext uri="{FF2B5EF4-FFF2-40B4-BE49-F238E27FC236}">
                <a16:creationId xmlns:a16="http://schemas.microsoft.com/office/drawing/2014/main" id="{B2C15BE6-779D-7821-36A8-BF8D14600653}"/>
              </a:ext>
            </a:extLst>
          </p:cNvPr>
          <p:cNvSpPr>
            <a:spLocks noGrp="1"/>
          </p:cNvSpPr>
          <p:nvPr/>
        </p:nvSpPr>
        <p:spPr>
          <a:xfrm>
            <a:off x="1371600" y="5751640"/>
            <a:ext cx="639720" cy="226440"/>
          </a:xfrm>
          <a:prstGeom prst="rect">
            <a:avLst/>
          </a:prstGeom>
          <a:noFill/>
          <a:ln w="0">
            <a:noFill/>
          </a:ln>
        </p:spPr>
        <p:txBody>
          <a:bodyPr lIns="0" tIns="0" rIns="0" bIns="0" anchor="ctr">
            <a:noAutofit/>
          </a:bodyPr>
          <a:lstStyle/>
          <a:p>
            <a:pPr algn="l" defTabSz="914400">
              <a:lnSpc>
                <a:spcPts val="1500"/>
              </a:lnSpc>
              <a:buNone/>
            </a:pPr>
            <a:r>
              <a:rPr sz="1050">
                <a:solidFill>
                  <a:srgbClr val="FF6B35"/>
                </a:solidFill>
                <a:latin typeface="TencentSans W7"/>
                <a:ea typeface="TencentSans W7"/>
                <a:cs typeface="TencentSans W7"/>
              </a:rPr>
              <a:t>ASK</a:t>
            </a:r>
          </a:p>
        </p:txBody>
      </p:sp>
      <p:sp>
        <p:nvSpPr>
          <p:cNvPr id="54" name="tb_24">
            <a:extLst>
              <a:ext uri="{FF2B5EF4-FFF2-40B4-BE49-F238E27FC236}">
                <a16:creationId xmlns:a16="http://schemas.microsoft.com/office/drawing/2014/main" id="{829AB99A-F532-82B7-5004-53A9B3559274}"/>
              </a:ext>
            </a:extLst>
          </p:cNvPr>
          <p:cNvSpPr>
            <a:spLocks noGrp="1"/>
          </p:cNvSpPr>
          <p:nvPr/>
        </p:nvSpPr>
        <p:spPr>
          <a:xfrm>
            <a:off x="1180800" y="5971320"/>
            <a:ext cx="3691800" cy="250200"/>
          </a:xfrm>
          <a:prstGeom prst="rect">
            <a:avLst/>
          </a:prstGeom>
          <a:noFill/>
          <a:ln w="0">
            <a:noFill/>
          </a:ln>
        </p:spPr>
        <p:txBody>
          <a:bodyPr lIns="0" tIns="0" rIns="0" bIns="0" anchor="ctr">
            <a:noAutofit/>
          </a:bodyPr>
          <a:lstStyle/>
          <a:p>
            <a:pPr algn="l" defTabSz="914400">
              <a:lnSpc>
                <a:spcPts val="1687"/>
              </a:lnSpc>
              <a:buNone/>
            </a:pPr>
            <a:r>
              <a:rPr sz="1350">
                <a:solidFill>
                  <a:srgbClr val="003B9E"/>
                </a:solidFill>
                <a:latin typeface="TencentSans W7"/>
                <a:ea typeface="TencentSans W7"/>
                <a:cs typeface="TencentSans W7"/>
              </a:rPr>
              <a:t>如何把异议转回价值？</a:t>
            </a:r>
            <a:endParaRPr sz="1350" kern="1200">
              <a:latin typeface="TencentSans W7"/>
              <a:ea typeface="TencentSans W7"/>
              <a:cs typeface="TencentSans W7"/>
            </a:endParaRPr>
          </a:p>
        </p:txBody>
      </p:sp>
      <p:sp>
        <p:nvSpPr>
          <p:cNvPr id="55" name="tb_25">
            <a:extLst>
              <a:ext uri="{FF2B5EF4-FFF2-40B4-BE49-F238E27FC236}">
                <a16:creationId xmlns:a16="http://schemas.microsoft.com/office/drawing/2014/main" id="{376E7A86-A971-2774-BC47-BC79F8F8C697}"/>
              </a:ext>
            </a:extLst>
          </p:cNvPr>
          <p:cNvSpPr>
            <a:spLocks noGrp="1"/>
          </p:cNvSpPr>
          <p:nvPr/>
        </p:nvSpPr>
        <p:spPr>
          <a:xfrm>
            <a:off x="1180800" y="6223680"/>
            <a:ext cx="3691800" cy="188280"/>
          </a:xfrm>
          <a:prstGeom prst="rect">
            <a:avLst/>
          </a:prstGeom>
          <a:noFill/>
          <a:ln w="0">
            <a:noFill/>
          </a:ln>
        </p:spPr>
        <p:txBody>
          <a:bodyPr lIns="0" tIns="0" rIns="0" bIns="0" anchor="ctr">
            <a:noAutofit/>
          </a:bodyPr>
          <a:lstStyle/>
          <a:p>
            <a:pPr algn="l" defTabSz="914400">
              <a:lnSpc>
                <a:spcPts val="1199"/>
              </a:lnSpc>
              <a:buNone/>
            </a:pPr>
            <a:r>
              <a:rPr sz="900">
                <a:solidFill>
                  <a:srgbClr val="6B7280"/>
                </a:solidFill>
                <a:latin typeface="TencentSans W7"/>
                <a:ea typeface="TencentSans W7"/>
                <a:cs typeface="TencentSans W7"/>
              </a:rPr>
              <a:t>“客户仍在纠结功能和价格……”</a:t>
            </a:r>
            <a:endParaRPr sz="900" kern="1200">
              <a:latin typeface="TencentSans W7"/>
              <a:ea typeface="TencentSans W7"/>
              <a:cs typeface="TencentSans W7"/>
            </a:endParaRPr>
          </a:p>
        </p:txBody>
      </p:sp>
      <p:pic>
        <p:nvPicPr>
          <p:cNvPr id="147" name="图片 55"/>
          <p:cNvPicPr>
            <a:picLocks noChangeAspect="1"/>
          </p:cNvPicPr>
          <p:nvPr/>
        </p:nvPicPr>
        <p:blipFill>
          <a:blip r:embed="rId25"/>
          <a:stretch/>
        </p:blipFill>
        <p:spPr>
          <a:xfrm>
            <a:off x="4429080" y="5585040"/>
            <a:ext cx="7305480" cy="967680"/>
          </a:xfrm>
          <a:prstGeom prst="rect">
            <a:avLst/>
          </a:prstGeom>
          <a:ln w="0">
            <a:noFill/>
          </a:ln>
        </p:spPr>
      </p:pic>
      <p:pic>
        <p:nvPicPr>
          <p:cNvPr id="148" name="图片 56"/>
          <p:cNvPicPr>
            <a:picLocks noChangeAspect="1"/>
          </p:cNvPicPr>
          <p:nvPr/>
        </p:nvPicPr>
        <p:blipFill>
          <a:blip r:embed="rId26"/>
          <a:stretch/>
        </p:blipFill>
        <p:spPr>
          <a:xfrm>
            <a:off x="4581360" y="5878440"/>
            <a:ext cx="380880" cy="380880"/>
          </a:xfrm>
          <a:prstGeom prst="rect">
            <a:avLst/>
          </a:prstGeom>
          <a:ln w="0">
            <a:noFill/>
          </a:ln>
        </p:spPr>
      </p:pic>
      <p:sp>
        <p:nvSpPr>
          <p:cNvPr id="58" name="tb_26">
            <a:extLst>
              <a:ext uri="{FF2B5EF4-FFF2-40B4-BE49-F238E27FC236}">
                <a16:creationId xmlns:a16="http://schemas.microsoft.com/office/drawing/2014/main" id="{157EBDE7-D051-8FD9-DA35-5F70AEE0F980}"/>
              </a:ext>
            </a:extLst>
          </p:cNvPr>
          <p:cNvSpPr>
            <a:spLocks noGrp="1"/>
          </p:cNvSpPr>
          <p:nvPr/>
        </p:nvSpPr>
        <p:spPr>
          <a:xfrm>
            <a:off x="5114880" y="5766344"/>
            <a:ext cx="6596640" cy="670376"/>
          </a:xfrm>
          <a:prstGeom prst="rect">
            <a:avLst/>
          </a:prstGeom>
          <a:noFill/>
          <a:ln w="0">
            <a:noFill/>
          </a:ln>
        </p:spPr>
        <p:txBody>
          <a:bodyPr lIns="0" tIns="0" rIns="0" bIns="0" anchor="t">
            <a:spAutoFit/>
          </a:bodyPr>
          <a:lstStyle/>
          <a:p>
            <a:pPr algn="l" defTabSz="914400">
              <a:lnSpc>
                <a:spcPts val="1826"/>
              </a:lnSpc>
              <a:buNone/>
            </a:pPr>
            <a:r>
              <a:rPr sz="1120">
                <a:solidFill>
                  <a:srgbClr val="0052D9"/>
                </a:solidFill>
                <a:latin typeface="TencentSans W7"/>
                <a:ea typeface="TencentSans W7"/>
                <a:cs typeface="TencentSans W7"/>
              </a:rPr>
              <a:t>不要继续讲模型参数。先问清重复劳动、交付周期、知识流失等经营压力；选择高频场景试点，用结果证明价值。</a:t>
            </a:r>
            <a:endParaRPr sz="1120" kern="1200">
              <a:latin typeface="TencentSans W7"/>
              <a:ea typeface="TencentSans W7"/>
              <a:cs typeface="TencentSans W7"/>
            </a:endParaRPr>
          </a:p>
        </p:txBody>
      </p:sp>
      <p:sp>
        <p:nvSpPr>
          <p:cNvPr id="59" name="tb_1">
            <a:extLst>
              <a:ext uri="{FF2B5EF4-FFF2-40B4-BE49-F238E27FC236}">
                <a16:creationId xmlns:a16="http://schemas.microsoft.com/office/drawing/2014/main" id="{C38957FD-6522-69E4-849B-C6BA9B155093}"/>
              </a:ext>
            </a:extLst>
          </p:cNvPr>
          <p:cNvSpPr>
            <a:spLocks noGrp="1"/>
          </p:cNvSpPr>
          <p:nvPr/>
        </p:nvSpPr>
        <p:spPr>
          <a:xfrm>
            <a:off x="647640" y="838080"/>
            <a:ext cx="4314600" cy="302400"/>
          </a:xfrm>
          <a:prstGeom prst="rect">
            <a:avLst/>
          </a:prstGeom>
          <a:noFill/>
          <a:ln w="0">
            <a:noFill/>
          </a:ln>
        </p:spPr>
        <p:txBody>
          <a:bodyPr lIns="0" tIns="0" rIns="0" bIns="0" anchor="ctr">
            <a:noAutofit/>
          </a:bodyPr>
          <a:lstStyle/>
          <a:p>
            <a:pPr algn="l" defTabSz="914400">
              <a:lnSpc>
                <a:spcPts val="2098"/>
              </a:lnSpc>
              <a:buNone/>
            </a:pPr>
            <a:r>
              <a:rPr sz="1350">
                <a:solidFill>
                  <a:srgbClr val="6B7280"/>
                </a:solidFill>
                <a:latin typeface="TencentSans W7"/>
                <a:ea typeface="TencentSans W7"/>
                <a:cs typeface="TencentSans W7"/>
              </a:rPr>
              <a:t>异议处理不是辩论，而是回到企业问题、场景试点与价值验证</a:t>
            </a:r>
            <a:endParaRPr sz="1350" kern="1200">
              <a:latin typeface="TencentSans W7"/>
              <a:ea typeface="TencentSans W7"/>
              <a:cs typeface="TencentSans W7"/>
            </a:endParaRPr>
          </a:p>
        </p:txBody>
      </p:sp>
      <p:pic>
        <p:nvPicPr>
          <p:cNvPr id="151" name="图片 1"/>
          <p:cNvPicPr>
            <a:picLocks noChangeAspect="1"/>
          </p:cNvPicPr>
          <p:nvPr/>
        </p:nvPicPr>
        <p:blipFill>
          <a:blip r:embed="rId27"/>
          <a:stretch/>
        </p:blipFill>
        <p:spPr>
          <a:xfrm>
            <a:off x="9385734" y="748642"/>
            <a:ext cx="438120" cy="438120"/>
          </a:xfrm>
          <a:prstGeom prst="rect">
            <a:avLst/>
          </a:prstGeom>
          <a:ln w="0">
            <a:noFill/>
          </a:ln>
        </p:spPr>
      </p:pic>
      <p:sp>
        <p:nvSpPr>
          <p:cNvPr id="60" name="tb_15">
            <a:hlinkClick r:id="rId28"/>
            <a:extLst>
              <a:ext uri="{FF2B5EF4-FFF2-40B4-BE49-F238E27FC236}">
                <a16:creationId xmlns:a16="http://schemas.microsoft.com/office/drawing/2014/main" id="{56B8FA68-3ECC-7262-5652-4C373F3966C8}"/>
              </a:ext>
            </a:extLst>
          </p:cNvPr>
          <p:cNvSpPr>
            <a:spLocks noGrp="1"/>
          </p:cNvSpPr>
          <p:nvPr/>
        </p:nvSpPr>
        <p:spPr>
          <a:xfrm>
            <a:off x="9909893" y="812806"/>
            <a:ext cx="1853107" cy="302400"/>
          </a:xfrm>
          <a:prstGeom prst="rect">
            <a:avLst/>
          </a:prstGeom>
          <a:noFill/>
          <a:ln w="0">
            <a:noFill/>
          </a:ln>
        </p:spPr>
        <p:txBody>
          <a:bodyPr lIns="0" tIns="0" rIns="0" bIns="0" anchor="ctr">
            <a:noAutofit/>
          </a:bodyPr>
          <a:lstStyle/>
          <a:p>
            <a:pPr algn="l" defTabSz="914400">
              <a:lnSpc>
                <a:spcPts val="2098"/>
              </a:lnSpc>
              <a:buNone/>
            </a:pPr>
            <a:r>
              <a:rPr>
                <a:solidFill>
                  <a:srgbClr val="1F2937"/>
                </a:solidFill>
                <a:latin typeface="TencentSans W7"/>
                <a:ea typeface="TencentSans W7"/>
                <a:cs typeface="TencentSans W7"/>
              </a:rPr>
              <a:t>WorkBuddy助销话术</a:t>
            </a:r>
            <a:endParaRPr kern="1200">
              <a:latin typeface="TencentSans W7"/>
              <a:ea typeface="TencentSans W7"/>
              <a:cs typeface="TencentSans W7"/>
            </a:endParaRPr>
          </a:p>
        </p:txBody>
      </p:sp>
      <p:sp>
        <p:nvSpPr>
          <p:cNvPr id="62" name="文本框 61">
            <a:extLst>
              <a:ext uri="{FF2B5EF4-FFF2-40B4-BE49-F238E27FC236}">
                <a16:creationId xmlns:a16="http://schemas.microsoft.com/office/drawing/2014/main" id="{2473BE3B-D31A-13AB-10B7-3A26FA7863AC}"/>
              </a:ext>
            </a:extLst>
          </p:cNvPr>
          <p:cNvSpPr>
            <a:spLocks noGrp="1"/>
          </p:cNvSpPr>
          <p:nvPr/>
        </p:nvSpPr>
        <p:spPr>
          <a:xfrm>
            <a:off x="7934479" y="768952"/>
            <a:ext cx="2066078" cy="357886"/>
          </a:xfrm>
          <a:prstGeom prst="rect">
            <a:avLst/>
          </a:prstGeom>
          <a:noFill/>
          <a:ln w="12700">
            <a:noFill/>
          </a:ln>
        </p:spPr>
        <p:style>
          <a:lnRef idx="0">
            <a:scrgbClr r="0" g="0" b="0"/>
          </a:lnRef>
          <a:fillRef idx="0">
            <a:scrgbClr r="0" g="0" b="0"/>
          </a:fillRef>
          <a:effectRef idx="0">
            <a:scrgbClr r="0" g="0" b="0"/>
          </a:effectRef>
          <a:fontRef idx="major"/>
        </p:style>
        <p:txBody>
          <a:bodyPr wrap="square">
            <a:spAutoFit/>
          </a:bodyPr>
          <a:lstStyle/>
          <a:p>
            <a:pPr algn="l" defTabSz="914400">
              <a:lnSpc>
                <a:spcPts val="2098"/>
              </a:lnSpc>
              <a:buNone/>
            </a:pPr>
            <a:r>
              <a:rPr sz="1200">
                <a:solidFill>
                  <a:srgbClr val="6B7280"/>
                </a:solidFill>
                <a:latin typeface="TencentSans W7"/>
                <a:ea typeface="TencentSans W7"/>
                <a:cs typeface="TencentSans W7"/>
              </a:rPr>
              <a:t>销售工具：</a:t>
            </a:r>
            <a:endParaRPr sz="1200" kern="1200">
              <a:latin typeface="TencentSans W7"/>
              <a:ea typeface="TencentSans W7"/>
              <a:cs typeface="TencentSans W7"/>
            </a:endParaRPr>
          </a:p>
        </p:txBody>
      </p:sp>
    </p:spTree>
    <p:extLst>
      <p:ext uri="{BB962C8B-B14F-4D97-AF65-F5344CB8AC3E}">
        <p14:creationId xmlns:p14="http://schemas.microsoft.com/office/powerpoint/2010/main" val="594480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标题文本">
            <a:extLst>
              <a:ext uri="{FF2B5EF4-FFF2-40B4-BE49-F238E27FC236}">
                <a16:creationId xmlns:a16="http://schemas.microsoft.com/office/drawing/2014/main" id="{218016B5-11CC-CABE-14E4-622887952F61}"/>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销售打法：开场话术 + 成交流程</a:t>
            </a:r>
          </a:p>
        </p:txBody>
      </p:sp>
      <p:pic>
        <p:nvPicPr>
          <p:cNvPr id="612" name="图片 6"/>
          <p:cNvPicPr>
            <a:picLocks noChangeAspect="1"/>
          </p:cNvPicPr>
          <p:nvPr/>
        </p:nvPicPr>
        <p:blipFill>
          <a:blip r:embed="rId3"/>
          <a:stretch/>
        </p:blipFill>
        <p:spPr>
          <a:xfrm>
            <a:off x="10498171" y="667741"/>
            <a:ext cx="1371600" cy="495000"/>
          </a:xfrm>
          <a:prstGeom prst="rect">
            <a:avLst/>
          </a:prstGeom>
          <a:ln w="0">
            <a:noFill/>
          </a:ln>
        </p:spPr>
      </p:pic>
      <p:pic>
        <p:nvPicPr>
          <p:cNvPr id="613" name="图片 7"/>
          <p:cNvPicPr>
            <a:picLocks noChangeAspect="1"/>
          </p:cNvPicPr>
          <p:nvPr/>
        </p:nvPicPr>
        <p:blipFill>
          <a:blip r:embed="rId4"/>
          <a:stretch/>
        </p:blipFill>
        <p:spPr>
          <a:xfrm>
            <a:off x="10726771" y="800941"/>
            <a:ext cx="228600" cy="228600"/>
          </a:xfrm>
          <a:prstGeom prst="rect">
            <a:avLst/>
          </a:prstGeom>
          <a:ln w="0">
            <a:noFill/>
          </a:ln>
        </p:spPr>
      </p:pic>
      <p:sp>
        <p:nvSpPr>
          <p:cNvPr id="9" name="tb_2">
            <a:hlinkClick r:id="rId5"/>
            <a:extLst>
              <a:ext uri="{FF2B5EF4-FFF2-40B4-BE49-F238E27FC236}">
                <a16:creationId xmlns:a16="http://schemas.microsoft.com/office/drawing/2014/main" id="{E3A2CAFC-144B-3502-0CA2-CC7E736CF7CD}"/>
              </a:ext>
            </a:extLst>
          </p:cNvPr>
          <p:cNvSpPr>
            <a:spLocks noGrp="1"/>
          </p:cNvSpPr>
          <p:nvPr/>
        </p:nvSpPr>
        <p:spPr>
          <a:xfrm>
            <a:off x="11031331" y="772366"/>
            <a:ext cx="621360" cy="264600"/>
          </a:xfrm>
          <a:prstGeom prst="rect">
            <a:avLst/>
          </a:prstGeom>
          <a:noFill/>
          <a:ln w="0">
            <a:noFill/>
          </a:ln>
        </p:spPr>
        <p:txBody>
          <a:bodyPr lIns="0" tIns="0" rIns="0" bIns="0" anchor="ctr">
            <a:noAutofit/>
          </a:bodyPr>
          <a:lstStyle/>
          <a:p>
            <a:pPr algn="ctr">
              <a:lnSpc>
                <a:spcPts val="1800"/>
              </a:lnSpc>
              <a:buNone/>
            </a:pPr>
            <a:r>
              <a:rPr sz="1200">
                <a:solidFill>
                  <a:srgbClr val="0052D9"/>
                </a:solidFill>
                <a:latin typeface="TencentSans W7"/>
                <a:ea typeface="TencentSans W7"/>
                <a:cs typeface="TencentSans W7"/>
                <a:hlinkClick r:id="rId6"/>
              </a:rPr>
              <a:t>完整</a:t>
            </a:r>
            <a:r>
              <a:rPr sz="1200" u="none">
                <a:solidFill>
                  <a:srgbClr val="0052D9"/>
                </a:solidFill>
                <a:latin typeface="TencentSans W7"/>
                <a:ea typeface="TencentSans W7"/>
                <a:cs typeface="TencentSans W7"/>
                <a:hlinkClick r:id="rId6"/>
              </a:rPr>
              <a:t>视频</a:t>
            </a:r>
            <a:endParaRPr sz="1200" u="none">
              <a:solidFill>
                <a:srgbClr val="000000"/>
              </a:solidFill>
              <a:latin typeface="TencentSans W7"/>
              <a:ea typeface="TencentSans W7"/>
              <a:cs typeface="TencentSans W7"/>
            </a:endParaRPr>
          </a:p>
        </p:txBody>
      </p:sp>
      <p:sp>
        <p:nvSpPr>
          <p:cNvPr id="180" name="tb_1">
            <a:extLst>
              <a:ext uri="{FF2B5EF4-FFF2-40B4-BE49-F238E27FC236}">
                <a16:creationId xmlns:a16="http://schemas.microsoft.com/office/drawing/2014/main" id="{C276EA02-46AD-FB72-A76B-A128523FF5D4}"/>
              </a:ext>
            </a:extLst>
          </p:cNvPr>
          <p:cNvSpPr>
            <a:spLocks noGrp="1"/>
          </p:cNvSpPr>
          <p:nvPr/>
        </p:nvSpPr>
        <p:spPr>
          <a:xfrm>
            <a:off x="380880" y="957240"/>
            <a:ext cx="7386914" cy="293040"/>
          </a:xfrm>
          <a:prstGeom prst="rect">
            <a:avLst/>
          </a:prstGeom>
          <a:noFill/>
          <a:ln w="0">
            <a:noFill/>
          </a:ln>
        </p:spPr>
        <p:txBody>
          <a:bodyPr lIns="0" tIns="0" rIns="0" bIns="0" anchor="ctr">
            <a:noAutofit/>
          </a:bodyPr>
          <a:lstStyle/>
          <a:p>
            <a:pPr algn="l">
              <a:lnSpc>
                <a:spcPts val="2024"/>
              </a:lnSpc>
              <a:buNone/>
            </a:pPr>
            <a:r>
              <a:rPr sz="1350" b="0" u="none">
                <a:solidFill>
                  <a:srgbClr val="404040">
                    <a:alpha val="80000"/>
                  </a:srgbClr>
                </a:solidFill>
                <a:latin typeface="TencentSans"/>
                <a:ea typeface="TencentSans"/>
                <a:cs typeface="TencentSans"/>
              </a:rPr>
              <a:t>70 名销售统一动作，才能形成规模</a:t>
            </a:r>
            <a:endParaRPr sz="1350" b="0" u="none">
              <a:solidFill>
                <a:srgbClr val="000000"/>
              </a:solidFill>
              <a:latin typeface="Arial"/>
              <a:ea typeface="Arial"/>
              <a:cs typeface="Arial"/>
            </a:endParaRPr>
          </a:p>
        </p:txBody>
      </p:sp>
      <p:pic>
        <p:nvPicPr>
          <p:cNvPr id="616" name="图片 472"/>
          <p:cNvPicPr>
            <a:picLocks noChangeAspect="1"/>
          </p:cNvPicPr>
          <p:nvPr/>
        </p:nvPicPr>
        <p:blipFill>
          <a:blip r:embed="rId7"/>
          <a:stretch/>
        </p:blipFill>
        <p:spPr>
          <a:xfrm>
            <a:off x="380880" y="1474643"/>
            <a:ext cx="4600440" cy="1333440"/>
          </a:xfrm>
          <a:prstGeom prst="rect">
            <a:avLst/>
          </a:prstGeom>
          <a:ln w="0">
            <a:noFill/>
          </a:ln>
        </p:spPr>
      </p:pic>
      <p:pic>
        <p:nvPicPr>
          <p:cNvPr id="617" name="图片 473"/>
          <p:cNvPicPr>
            <a:picLocks noChangeAspect="1"/>
          </p:cNvPicPr>
          <p:nvPr/>
        </p:nvPicPr>
        <p:blipFill>
          <a:blip r:embed="rId8"/>
          <a:stretch/>
        </p:blipFill>
        <p:spPr>
          <a:xfrm>
            <a:off x="504720" y="1769843"/>
            <a:ext cx="742680" cy="742680"/>
          </a:xfrm>
          <a:prstGeom prst="rect">
            <a:avLst/>
          </a:prstGeom>
          <a:ln w="0">
            <a:noFill/>
          </a:ln>
        </p:spPr>
      </p:pic>
      <p:sp>
        <p:nvSpPr>
          <p:cNvPr id="475" name="tb_1">
            <a:extLst>
              <a:ext uri="{FF2B5EF4-FFF2-40B4-BE49-F238E27FC236}">
                <a16:creationId xmlns:a16="http://schemas.microsoft.com/office/drawing/2014/main" id="{3FA7DCF0-CF47-B246-E048-B17F7FC10748}"/>
              </a:ext>
            </a:extLst>
          </p:cNvPr>
          <p:cNvSpPr>
            <a:spLocks noGrp="1"/>
          </p:cNvSpPr>
          <p:nvPr/>
        </p:nvSpPr>
        <p:spPr>
          <a:xfrm>
            <a:off x="1333440" y="1767323"/>
            <a:ext cx="1062720" cy="302400"/>
          </a:xfrm>
          <a:prstGeom prst="rect">
            <a:avLst/>
          </a:prstGeom>
          <a:noFill/>
          <a:ln w="0">
            <a:noFill/>
          </a:ln>
        </p:spPr>
        <p:txBody>
          <a:bodyPr lIns="0" tIns="0" rIns="0" bIns="0" anchor="ctr">
            <a:noAutofit/>
          </a:bodyPr>
          <a:lstStyle/>
          <a:p>
            <a:pPr algn="l" defTabSz="914400">
              <a:lnSpc>
                <a:spcPts val="2098"/>
              </a:lnSpc>
              <a:buNone/>
            </a:pPr>
            <a:r>
              <a:rPr>
                <a:solidFill>
                  <a:srgbClr val="404040"/>
                </a:solidFill>
                <a:latin typeface="TencentSans"/>
                <a:ea typeface="TencentSans"/>
                <a:cs typeface="TencentSans"/>
              </a:rPr>
              <a:t>电话开场 30 秒</a:t>
            </a:r>
            <a:endParaRPr b="0" kern="1200">
              <a:latin typeface="Arial"/>
              <a:ea typeface="Arial"/>
              <a:cs typeface="Arial"/>
            </a:endParaRPr>
          </a:p>
        </p:txBody>
      </p:sp>
      <p:sp>
        <p:nvSpPr>
          <p:cNvPr id="478" name="tb_3">
            <a:extLst>
              <a:ext uri="{FF2B5EF4-FFF2-40B4-BE49-F238E27FC236}">
                <a16:creationId xmlns:a16="http://schemas.microsoft.com/office/drawing/2014/main" id="{CDAE6F96-58C5-9BB4-D3A6-AB40A544E5E3}"/>
              </a:ext>
            </a:extLst>
          </p:cNvPr>
          <p:cNvSpPr>
            <a:spLocks noGrp="1"/>
          </p:cNvSpPr>
          <p:nvPr/>
        </p:nvSpPr>
        <p:spPr>
          <a:xfrm>
            <a:off x="1333440" y="2081603"/>
            <a:ext cx="3516480" cy="432816"/>
          </a:xfrm>
          <a:prstGeom prst="rect">
            <a:avLst/>
          </a:prstGeom>
          <a:noFill/>
          <a:ln w="0">
            <a:noFill/>
          </a:ln>
        </p:spPr>
        <p:txBody>
          <a:bodyPr lIns="0" tIns="0" rIns="0" bIns="0" anchor="t">
            <a:spAutoFit/>
          </a:bodyPr>
          <a:lstStyle/>
          <a:p>
            <a:pPr algn="l" defTabSz="914400">
              <a:lnSpc>
                <a:spcPts val="1704"/>
              </a:lnSpc>
              <a:buNone/>
            </a:pPr>
            <a:r>
              <a:rPr sz="1050" b="0">
                <a:solidFill>
                  <a:srgbClr val="666666"/>
                </a:solidFill>
                <a:latin typeface="TencentSans"/>
                <a:ea typeface="TencentSans"/>
                <a:cs typeface="TencentSans"/>
              </a:rPr>
              <a:t>您好，我们在帮助企业通过 AI 提升员工效率。贵公司哪些岗位存在大量重复工作？</a:t>
            </a:r>
            <a:endParaRPr sz="1050" b="0" kern="1200">
              <a:latin typeface="Arial"/>
              <a:ea typeface="Arial"/>
              <a:cs typeface="Arial"/>
            </a:endParaRPr>
          </a:p>
        </p:txBody>
      </p:sp>
      <p:pic>
        <p:nvPicPr>
          <p:cNvPr id="620" name="图片 478"/>
          <p:cNvPicPr>
            <a:picLocks noChangeAspect="1"/>
          </p:cNvPicPr>
          <p:nvPr/>
        </p:nvPicPr>
        <p:blipFill>
          <a:blip r:embed="rId9"/>
          <a:stretch/>
        </p:blipFill>
        <p:spPr>
          <a:xfrm>
            <a:off x="4905360" y="1207883"/>
            <a:ext cx="7172280" cy="1866600"/>
          </a:xfrm>
          <a:prstGeom prst="rect">
            <a:avLst/>
          </a:prstGeom>
          <a:ln w="0">
            <a:noFill/>
          </a:ln>
        </p:spPr>
      </p:pic>
      <p:pic>
        <p:nvPicPr>
          <p:cNvPr id="621" name="图片 479"/>
          <p:cNvPicPr>
            <a:picLocks noChangeAspect="1"/>
          </p:cNvPicPr>
          <p:nvPr/>
        </p:nvPicPr>
        <p:blipFill>
          <a:blip r:embed="rId10"/>
          <a:stretch/>
        </p:blipFill>
        <p:spPr>
          <a:xfrm>
            <a:off x="9639000" y="1474643"/>
            <a:ext cx="2171520" cy="1333440"/>
          </a:xfrm>
          <a:prstGeom prst="rect">
            <a:avLst/>
          </a:prstGeom>
          <a:ln w="0">
            <a:noFill/>
          </a:ln>
        </p:spPr>
      </p:pic>
      <p:pic>
        <p:nvPicPr>
          <p:cNvPr id="622" name="图片 480"/>
          <p:cNvPicPr>
            <a:picLocks noChangeAspect="1"/>
          </p:cNvPicPr>
          <p:nvPr/>
        </p:nvPicPr>
        <p:blipFill>
          <a:blip r:embed="rId11"/>
          <a:stretch/>
        </p:blipFill>
        <p:spPr>
          <a:xfrm>
            <a:off x="5362560" y="1874603"/>
            <a:ext cx="190440" cy="190440"/>
          </a:xfrm>
          <a:prstGeom prst="rect">
            <a:avLst/>
          </a:prstGeom>
          <a:ln w="0">
            <a:noFill/>
          </a:ln>
        </p:spPr>
      </p:pic>
      <p:sp>
        <p:nvSpPr>
          <p:cNvPr id="482" name="tb_4">
            <a:extLst>
              <a:ext uri="{FF2B5EF4-FFF2-40B4-BE49-F238E27FC236}">
                <a16:creationId xmlns:a16="http://schemas.microsoft.com/office/drawing/2014/main" id="{0476356B-BB67-4BD7-02D5-EBFB3AB1DD1C}"/>
              </a:ext>
            </a:extLst>
          </p:cNvPr>
          <p:cNvSpPr>
            <a:spLocks noGrp="1"/>
          </p:cNvSpPr>
          <p:nvPr/>
        </p:nvSpPr>
        <p:spPr>
          <a:xfrm>
            <a:off x="5628960" y="1836443"/>
            <a:ext cx="1634040" cy="302400"/>
          </a:xfrm>
          <a:prstGeom prst="rect">
            <a:avLst/>
          </a:prstGeom>
          <a:noFill/>
          <a:ln w="0">
            <a:noFill/>
          </a:ln>
        </p:spPr>
        <p:txBody>
          <a:bodyPr lIns="0" tIns="0" rIns="0" bIns="0" anchor="ctr">
            <a:noAutofit/>
          </a:bodyPr>
          <a:lstStyle/>
          <a:p>
            <a:pPr algn="l" defTabSz="914400">
              <a:lnSpc>
                <a:spcPts val="2098"/>
              </a:lnSpc>
              <a:buNone/>
            </a:pPr>
            <a:r>
              <a:rPr sz="1350">
                <a:solidFill>
                  <a:srgbClr val="FFFFFF"/>
                </a:solidFill>
                <a:latin typeface="TencentSans"/>
                <a:ea typeface="TencentSans"/>
                <a:cs typeface="TencentSans"/>
              </a:rPr>
              <a:t>成交五步法</a:t>
            </a:r>
            <a:endParaRPr sz="1350" b="0" kern="1200">
              <a:latin typeface="Arial"/>
              <a:ea typeface="Arial"/>
              <a:cs typeface="Arial"/>
            </a:endParaRPr>
          </a:p>
        </p:txBody>
      </p:sp>
      <p:sp>
        <p:nvSpPr>
          <p:cNvPr id="483" name="tb_5">
            <a:extLst>
              <a:ext uri="{FF2B5EF4-FFF2-40B4-BE49-F238E27FC236}">
                <a16:creationId xmlns:a16="http://schemas.microsoft.com/office/drawing/2014/main" id="{7182804E-00E4-DF46-A475-D4B46DCCECA9}"/>
              </a:ext>
            </a:extLst>
          </p:cNvPr>
          <p:cNvSpPr>
            <a:spLocks noGrp="1"/>
          </p:cNvSpPr>
          <p:nvPr/>
        </p:nvSpPr>
        <p:spPr>
          <a:xfrm>
            <a:off x="5362560" y="2141363"/>
            <a:ext cx="1920240" cy="152273"/>
          </a:xfrm>
          <a:prstGeom prst="rect">
            <a:avLst/>
          </a:prstGeom>
          <a:noFill/>
          <a:ln w="0">
            <a:noFill/>
          </a:ln>
        </p:spPr>
        <p:txBody>
          <a:bodyPr lIns="0" tIns="0" rIns="0" bIns="0" anchor="t">
            <a:spAutoFit/>
          </a:bodyPr>
          <a:lstStyle/>
          <a:p>
            <a:pPr algn="l" defTabSz="914400">
              <a:lnSpc>
                <a:spcPts val="1199"/>
              </a:lnSpc>
              <a:buNone/>
            </a:pPr>
            <a:r>
              <a:rPr sz="900" b="0" spc="43">
                <a:solidFill>
                  <a:srgbClr val="FFFFFF">
                    <a:alpha val="80000"/>
                  </a:srgbClr>
                </a:solidFill>
                <a:latin typeface="TencentSans"/>
                <a:ea typeface="TencentSans"/>
                <a:cs typeface="TencentSans"/>
              </a:rPr>
              <a:t>筛选 · 诊断 · 演示 · 复盘 · 扩容</a:t>
            </a:r>
            <a:endParaRPr sz="900" b="0" kern="1200">
              <a:latin typeface="Arial"/>
              <a:ea typeface="Arial"/>
              <a:cs typeface="Arial"/>
            </a:endParaRPr>
          </a:p>
        </p:txBody>
      </p:sp>
      <p:sp>
        <p:nvSpPr>
          <p:cNvPr id="484" name="tb_6">
            <a:extLst>
              <a:ext uri="{FF2B5EF4-FFF2-40B4-BE49-F238E27FC236}">
                <a16:creationId xmlns:a16="http://schemas.microsoft.com/office/drawing/2014/main" id="{7ED3EE41-F25B-E4D7-158F-07EB573CA731}"/>
              </a:ext>
            </a:extLst>
          </p:cNvPr>
          <p:cNvSpPr>
            <a:spLocks noGrp="1"/>
          </p:cNvSpPr>
          <p:nvPr/>
        </p:nvSpPr>
        <p:spPr>
          <a:xfrm>
            <a:off x="7245360" y="1741403"/>
            <a:ext cx="862200" cy="188280"/>
          </a:xfrm>
          <a:prstGeom prst="rect">
            <a:avLst/>
          </a:prstGeom>
          <a:noFill/>
          <a:ln w="0">
            <a:noFill/>
          </a:ln>
        </p:spPr>
        <p:txBody>
          <a:bodyPr lIns="0" tIns="0" rIns="0" bIns="0" anchor="ctr">
            <a:noAutofit/>
          </a:bodyPr>
          <a:lstStyle/>
          <a:p>
            <a:pPr algn="r" defTabSz="914400">
              <a:lnSpc>
                <a:spcPts val="1199"/>
              </a:lnSpc>
              <a:buNone/>
            </a:pPr>
            <a:r>
              <a:rPr sz="900" b="0">
                <a:solidFill>
                  <a:srgbClr val="FFFFFF">
                    <a:alpha val="70000"/>
                  </a:srgbClr>
                </a:solidFill>
                <a:latin typeface="TencentSans"/>
                <a:ea typeface="TencentSans"/>
                <a:cs typeface="TencentSans"/>
              </a:rPr>
              <a:t>面谈 10 分钟</a:t>
            </a:r>
            <a:endParaRPr sz="900" b="0" kern="1200">
              <a:latin typeface="Arial"/>
              <a:ea typeface="Arial"/>
              <a:cs typeface="Arial"/>
            </a:endParaRPr>
          </a:p>
        </p:txBody>
      </p:sp>
      <p:sp>
        <p:nvSpPr>
          <p:cNvPr id="485" name="tb_7">
            <a:extLst>
              <a:ext uri="{FF2B5EF4-FFF2-40B4-BE49-F238E27FC236}">
                <a16:creationId xmlns:a16="http://schemas.microsoft.com/office/drawing/2014/main" id="{BA94DB37-DA3F-7704-D773-2F17FA1CCD45}"/>
              </a:ext>
            </a:extLst>
          </p:cNvPr>
          <p:cNvSpPr>
            <a:spLocks noGrp="1"/>
          </p:cNvSpPr>
          <p:nvPr/>
        </p:nvSpPr>
        <p:spPr>
          <a:xfrm>
            <a:off x="7245360" y="1931843"/>
            <a:ext cx="862200" cy="555480"/>
          </a:xfrm>
          <a:prstGeom prst="rect">
            <a:avLst/>
          </a:prstGeom>
          <a:noFill/>
          <a:ln w="0">
            <a:noFill/>
          </a:ln>
        </p:spPr>
        <p:txBody>
          <a:bodyPr lIns="0" tIns="0" rIns="0" bIns="0" anchor="t">
            <a:spAutoFit/>
          </a:bodyPr>
          <a:lstStyle/>
          <a:p>
            <a:pPr algn="r" defTabSz="914400">
              <a:lnSpc>
                <a:spcPts val="2398"/>
              </a:lnSpc>
              <a:buNone/>
            </a:pPr>
            <a:r>
              <a:rPr sz="1800">
                <a:solidFill>
                  <a:srgbClr val="FFFFFF">
                    <a:alpha val="50000"/>
                  </a:srgbClr>
                </a:solidFill>
                <a:latin typeface="TencentSans"/>
                <a:ea typeface="TencentSans"/>
                <a:cs typeface="TencentSans"/>
              </a:rPr>
              <a:t>10</a:t>
            </a:r>
            <a:endParaRPr sz="1800" b="0" kern="1200">
              <a:latin typeface="Arial"/>
              <a:ea typeface="Arial"/>
              <a:cs typeface="Arial"/>
            </a:endParaRPr>
          </a:p>
        </p:txBody>
      </p:sp>
      <p:pic>
        <p:nvPicPr>
          <p:cNvPr id="627" name="图片 485"/>
          <p:cNvPicPr>
            <a:picLocks noChangeAspect="1"/>
          </p:cNvPicPr>
          <p:nvPr/>
        </p:nvPicPr>
        <p:blipFill>
          <a:blip r:embed="rId12"/>
          <a:stretch/>
        </p:blipFill>
        <p:spPr>
          <a:xfrm>
            <a:off x="8319600" y="1950923"/>
            <a:ext cx="380880" cy="380880"/>
          </a:xfrm>
          <a:prstGeom prst="rect">
            <a:avLst/>
          </a:prstGeom>
          <a:ln w="0">
            <a:noFill/>
          </a:ln>
        </p:spPr>
      </p:pic>
      <p:sp>
        <p:nvSpPr>
          <p:cNvPr id="487" name="tb_8">
            <a:extLst>
              <a:ext uri="{FF2B5EF4-FFF2-40B4-BE49-F238E27FC236}">
                <a16:creationId xmlns:a16="http://schemas.microsoft.com/office/drawing/2014/main" id="{C2CD50CB-19B1-76C2-73C5-0A3D6CD7DDFD}"/>
              </a:ext>
            </a:extLst>
          </p:cNvPr>
          <p:cNvSpPr>
            <a:spLocks noGrp="1"/>
          </p:cNvSpPr>
          <p:nvPr/>
        </p:nvSpPr>
        <p:spPr>
          <a:xfrm>
            <a:off x="8907138" y="1642781"/>
            <a:ext cx="1402200" cy="188280"/>
          </a:xfrm>
          <a:prstGeom prst="rect">
            <a:avLst/>
          </a:prstGeom>
          <a:noFill/>
          <a:ln w="0">
            <a:noFill/>
          </a:ln>
        </p:spPr>
        <p:txBody>
          <a:bodyPr lIns="0" tIns="0" rIns="0" bIns="0" anchor="ctr">
            <a:noAutofit/>
          </a:bodyPr>
          <a:lstStyle/>
          <a:p>
            <a:pPr algn="l" defTabSz="914400">
              <a:lnSpc>
                <a:spcPts val="1199"/>
              </a:lnSpc>
              <a:buNone/>
            </a:pPr>
            <a:r>
              <a:rPr sz="900">
                <a:solidFill>
                  <a:srgbClr val="00A4FF"/>
                </a:solidFill>
                <a:latin typeface="TencentSans"/>
                <a:ea typeface="TencentSans"/>
                <a:cs typeface="TencentSans"/>
              </a:rPr>
              <a:t>成交抓手</a:t>
            </a:r>
            <a:endParaRPr sz="900" b="0" kern="1200">
              <a:latin typeface="Arial"/>
              <a:ea typeface="Arial"/>
              <a:cs typeface="Arial"/>
            </a:endParaRPr>
          </a:p>
        </p:txBody>
      </p:sp>
      <p:sp>
        <p:nvSpPr>
          <p:cNvPr id="488" name="tb_9">
            <a:extLst>
              <a:ext uri="{FF2B5EF4-FFF2-40B4-BE49-F238E27FC236}">
                <a16:creationId xmlns:a16="http://schemas.microsoft.com/office/drawing/2014/main" id="{4290C12E-E36E-0FA6-55C3-99DDB10F902E}"/>
              </a:ext>
            </a:extLst>
          </p:cNvPr>
          <p:cNvSpPr>
            <a:spLocks noGrp="1"/>
          </p:cNvSpPr>
          <p:nvPr/>
        </p:nvSpPr>
        <p:spPr>
          <a:xfrm>
            <a:off x="8885477" y="1852318"/>
            <a:ext cx="1191600" cy="729495"/>
          </a:xfrm>
          <a:prstGeom prst="rect">
            <a:avLst/>
          </a:prstGeom>
          <a:noFill/>
          <a:ln w="0">
            <a:noFill/>
          </a:ln>
          <a:effectLst>
            <a:outerShdw blurRad="200659" dist="38100" dir="5400000" algn="ctr" rotWithShape="0">
              <a:srgbClr val="000000">
                <a:alpha val="7000"/>
              </a:srgbClr>
            </a:outerShdw>
          </a:effectLst>
        </p:spPr>
        <p:txBody>
          <a:bodyPr lIns="0" tIns="0" rIns="0" bIns="0" anchor="t">
            <a:spAutoFit/>
          </a:bodyPr>
          <a:lstStyle/>
          <a:p>
            <a:pPr algn="l" defTabSz="914400">
              <a:lnSpc>
                <a:spcPts val="2999"/>
              </a:lnSpc>
              <a:buNone/>
            </a:pPr>
            <a:r>
              <a:rPr sz="1800">
                <a:solidFill>
                  <a:srgbClr val="FFFFFF"/>
                </a:solidFill>
                <a:effectLst>
                  <a:outerShdw blurRad="139700" dist="19050" dir="5400000" algn="ctr" rotWithShape="0">
                    <a:srgbClr val="000000">
                      <a:alpha val="6000"/>
                    </a:srgbClr>
                  </a:outerShdw>
                </a:effectLst>
                <a:latin typeface="TencentSans"/>
                <a:ea typeface="TencentSans"/>
                <a:cs typeface="TencentSans"/>
              </a:rPr>
              <a:t>价值</a:t>
            </a:r>
            <a:endParaRPr sz="1800" b="0" kern="1200">
              <a:latin typeface="Arial"/>
              <a:ea typeface="Arial"/>
              <a:cs typeface="Arial"/>
            </a:endParaRPr>
          </a:p>
        </p:txBody>
      </p:sp>
      <p:pic>
        <p:nvPicPr>
          <p:cNvPr id="630" name="图片 488"/>
          <p:cNvPicPr>
            <a:picLocks noChangeAspect="1"/>
          </p:cNvPicPr>
          <p:nvPr/>
        </p:nvPicPr>
        <p:blipFill>
          <a:blip r:embed="rId13"/>
          <a:stretch/>
        </p:blipFill>
        <p:spPr>
          <a:xfrm>
            <a:off x="10098360" y="1769843"/>
            <a:ext cx="1521720" cy="742680"/>
          </a:xfrm>
          <a:prstGeom prst="rect">
            <a:avLst/>
          </a:prstGeom>
          <a:ln w="0">
            <a:noFill/>
          </a:ln>
        </p:spPr>
      </p:pic>
      <p:sp>
        <p:nvSpPr>
          <p:cNvPr id="490" name="tb_10">
            <a:extLst>
              <a:ext uri="{FF2B5EF4-FFF2-40B4-BE49-F238E27FC236}">
                <a16:creationId xmlns:a16="http://schemas.microsoft.com/office/drawing/2014/main" id="{5DB829E4-CAE9-8A1C-4396-0C7B1D1F3DBB}"/>
              </a:ext>
            </a:extLst>
          </p:cNvPr>
          <p:cNvSpPr>
            <a:spLocks noGrp="1"/>
          </p:cNvSpPr>
          <p:nvPr/>
        </p:nvSpPr>
        <p:spPr>
          <a:xfrm>
            <a:off x="10260000" y="1855523"/>
            <a:ext cx="1221840" cy="190500"/>
          </a:xfrm>
          <a:prstGeom prst="rect">
            <a:avLst/>
          </a:prstGeom>
          <a:noFill/>
          <a:ln w="0">
            <a:noFill/>
          </a:ln>
        </p:spPr>
        <p:txBody>
          <a:bodyPr lIns="0" tIns="0" rIns="0" bIns="0" anchor="t">
            <a:spAutoFit/>
          </a:bodyPr>
          <a:lstStyle/>
          <a:p>
            <a:pPr defTabSz="914400">
              <a:lnSpc>
                <a:spcPts val="1500"/>
              </a:lnSpc>
              <a:buNone/>
            </a:pPr>
            <a:r>
              <a:rPr sz="1050">
                <a:solidFill>
                  <a:srgbClr val="00A4FF"/>
                </a:solidFill>
                <a:latin typeface="TencentSans"/>
                <a:ea typeface="TencentSans"/>
                <a:cs typeface="TencentSans"/>
              </a:rPr>
              <a:t>一句话卖点</a:t>
            </a:r>
            <a:endParaRPr sz="1050" b="0" kern="1200">
              <a:latin typeface="Arial"/>
              <a:ea typeface="Arial"/>
              <a:cs typeface="Arial"/>
            </a:endParaRPr>
          </a:p>
        </p:txBody>
      </p:sp>
      <p:sp>
        <p:nvSpPr>
          <p:cNvPr id="491" name="tb_11">
            <a:extLst>
              <a:ext uri="{FF2B5EF4-FFF2-40B4-BE49-F238E27FC236}">
                <a16:creationId xmlns:a16="http://schemas.microsoft.com/office/drawing/2014/main" id="{2D197F42-E641-F779-AA0C-4AAE752F6C1B}"/>
              </a:ext>
            </a:extLst>
          </p:cNvPr>
          <p:cNvSpPr>
            <a:spLocks noGrp="1"/>
          </p:cNvSpPr>
          <p:nvPr/>
        </p:nvSpPr>
        <p:spPr>
          <a:xfrm>
            <a:off x="10260000" y="2236403"/>
            <a:ext cx="1221840" cy="226440"/>
          </a:xfrm>
          <a:prstGeom prst="rect">
            <a:avLst/>
          </a:prstGeom>
          <a:noFill/>
          <a:ln w="0">
            <a:noFill/>
          </a:ln>
        </p:spPr>
        <p:txBody>
          <a:bodyPr lIns="0" tIns="0" rIns="0" bIns="0" anchor="ctr">
            <a:noAutofit/>
          </a:bodyPr>
          <a:lstStyle/>
          <a:p>
            <a:pPr defTabSz="914400">
              <a:lnSpc>
                <a:spcPts val="1500"/>
              </a:lnSpc>
              <a:buNone/>
            </a:pPr>
            <a:r>
              <a:rPr sz="1050">
                <a:solidFill>
                  <a:srgbClr val="FFFFFF"/>
                </a:solidFill>
                <a:latin typeface="TencentSans"/>
                <a:ea typeface="TencentSans"/>
                <a:cs typeface="TencentSans"/>
              </a:rPr>
              <a:t>卖效率，不卖功能</a:t>
            </a:r>
            <a:endParaRPr sz="1050" b="0" kern="1200">
              <a:latin typeface="Arial"/>
              <a:ea typeface="Arial"/>
              <a:cs typeface="Arial"/>
            </a:endParaRPr>
          </a:p>
        </p:txBody>
      </p:sp>
      <p:pic>
        <p:nvPicPr>
          <p:cNvPr id="633" name="图片 491"/>
          <p:cNvPicPr>
            <a:picLocks noChangeAspect="1"/>
          </p:cNvPicPr>
          <p:nvPr/>
        </p:nvPicPr>
        <p:blipFill>
          <a:blip r:embed="rId14"/>
          <a:stretch/>
        </p:blipFill>
        <p:spPr>
          <a:xfrm>
            <a:off x="380880" y="3113003"/>
            <a:ext cx="2163960" cy="3752640"/>
          </a:xfrm>
          <a:prstGeom prst="rect">
            <a:avLst/>
          </a:prstGeom>
          <a:ln w="0">
            <a:noFill/>
          </a:ln>
        </p:spPr>
      </p:pic>
      <p:pic>
        <p:nvPicPr>
          <p:cNvPr id="634" name="图片 492"/>
          <p:cNvPicPr>
            <a:picLocks noChangeAspect="1"/>
          </p:cNvPicPr>
          <p:nvPr/>
        </p:nvPicPr>
        <p:blipFill>
          <a:blip r:embed="rId15"/>
          <a:stretch/>
        </p:blipFill>
        <p:spPr>
          <a:xfrm>
            <a:off x="1925640" y="3150803"/>
            <a:ext cx="609480" cy="609480"/>
          </a:xfrm>
          <a:prstGeom prst="rect">
            <a:avLst/>
          </a:prstGeom>
          <a:ln w="0">
            <a:noFill/>
          </a:ln>
        </p:spPr>
      </p:pic>
      <p:sp>
        <p:nvSpPr>
          <p:cNvPr id="494" name="tb_12">
            <a:extLst>
              <a:ext uri="{FF2B5EF4-FFF2-40B4-BE49-F238E27FC236}">
                <a16:creationId xmlns:a16="http://schemas.microsoft.com/office/drawing/2014/main" id="{BD6BE7C6-8CDD-EC96-7B61-0D330F01F2D3}"/>
              </a:ext>
            </a:extLst>
          </p:cNvPr>
          <p:cNvSpPr>
            <a:spLocks noGrp="1"/>
          </p:cNvSpPr>
          <p:nvPr/>
        </p:nvSpPr>
        <p:spPr>
          <a:xfrm>
            <a:off x="580680" y="3360683"/>
            <a:ext cx="75420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52D9"/>
                </a:solidFill>
                <a:latin typeface="TencentSans"/>
                <a:ea typeface="TencentSans"/>
                <a:cs typeface="TencentSans"/>
              </a:rPr>
              <a:t>01</a:t>
            </a:r>
            <a:endParaRPr sz="1800" b="0" kern="1200">
              <a:latin typeface="Arial"/>
              <a:ea typeface="Arial"/>
              <a:cs typeface="Arial"/>
            </a:endParaRPr>
          </a:p>
        </p:txBody>
      </p:sp>
      <p:pic>
        <p:nvPicPr>
          <p:cNvPr id="636" name="图片 494"/>
          <p:cNvPicPr>
            <a:picLocks noChangeAspect="1"/>
          </p:cNvPicPr>
          <p:nvPr/>
        </p:nvPicPr>
        <p:blipFill>
          <a:blip r:embed="rId16"/>
          <a:stretch/>
        </p:blipFill>
        <p:spPr>
          <a:xfrm>
            <a:off x="2001960" y="3341603"/>
            <a:ext cx="342720" cy="342720"/>
          </a:xfrm>
          <a:prstGeom prst="rect">
            <a:avLst/>
          </a:prstGeom>
          <a:ln w="0">
            <a:noFill/>
          </a:ln>
        </p:spPr>
      </p:pic>
      <p:pic>
        <p:nvPicPr>
          <p:cNvPr id="637" name="图片 495"/>
          <p:cNvPicPr>
            <a:picLocks noChangeAspect="1"/>
          </p:cNvPicPr>
          <p:nvPr/>
        </p:nvPicPr>
        <p:blipFill>
          <a:blip r:embed="rId17"/>
          <a:stretch/>
        </p:blipFill>
        <p:spPr>
          <a:xfrm>
            <a:off x="552240" y="3903563"/>
            <a:ext cx="133200" cy="133200"/>
          </a:xfrm>
          <a:prstGeom prst="rect">
            <a:avLst/>
          </a:prstGeom>
          <a:ln w="0">
            <a:noFill/>
          </a:ln>
        </p:spPr>
      </p:pic>
      <p:sp>
        <p:nvSpPr>
          <p:cNvPr id="497" name="tb_13">
            <a:extLst>
              <a:ext uri="{FF2B5EF4-FFF2-40B4-BE49-F238E27FC236}">
                <a16:creationId xmlns:a16="http://schemas.microsoft.com/office/drawing/2014/main" id="{21465C49-DE0F-354E-1654-0C980EF4FBBA}"/>
              </a:ext>
            </a:extLst>
          </p:cNvPr>
          <p:cNvSpPr>
            <a:spLocks noGrp="1"/>
          </p:cNvSpPr>
          <p:nvPr/>
        </p:nvSpPr>
        <p:spPr>
          <a:xfrm>
            <a:off x="77321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名单筛选 + 首次触达</a:t>
            </a:r>
            <a:endParaRPr sz="1350" b="0" kern="1200">
              <a:latin typeface="Arial"/>
              <a:ea typeface="Arial"/>
              <a:cs typeface="Arial"/>
            </a:endParaRPr>
          </a:p>
        </p:txBody>
      </p:sp>
      <p:pic>
        <p:nvPicPr>
          <p:cNvPr id="639" name="图片 497"/>
          <p:cNvPicPr>
            <a:picLocks noChangeAspect="1"/>
          </p:cNvPicPr>
          <p:nvPr/>
        </p:nvPicPr>
        <p:blipFill>
          <a:blip r:embed="rId18"/>
          <a:stretch/>
        </p:blipFill>
        <p:spPr>
          <a:xfrm>
            <a:off x="580680" y="4487123"/>
            <a:ext cx="1764000" cy="628560"/>
          </a:xfrm>
          <a:prstGeom prst="rect">
            <a:avLst/>
          </a:prstGeom>
          <a:ln w="0">
            <a:noFill/>
          </a:ln>
        </p:spPr>
      </p:pic>
      <p:sp>
        <p:nvSpPr>
          <p:cNvPr id="499" name="tb_14">
            <a:extLst>
              <a:ext uri="{FF2B5EF4-FFF2-40B4-BE49-F238E27FC236}">
                <a16:creationId xmlns:a16="http://schemas.microsoft.com/office/drawing/2014/main" id="{2E445CE8-E116-8D6A-6BBB-4857F57A5D7A}"/>
              </a:ext>
            </a:extLst>
          </p:cNvPr>
          <p:cNvSpPr>
            <a:spLocks noGrp="1"/>
          </p:cNvSpPr>
          <p:nvPr/>
        </p:nvSpPr>
        <p:spPr>
          <a:xfrm>
            <a:off x="704520" y="461096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本阶段</a:t>
            </a:r>
            <a:endParaRPr sz="900" b="0" kern="1200">
              <a:latin typeface="Arial"/>
              <a:ea typeface="Arial"/>
              <a:cs typeface="Arial"/>
            </a:endParaRPr>
          </a:p>
        </p:txBody>
      </p:sp>
      <p:sp>
        <p:nvSpPr>
          <p:cNvPr id="500" name="tb_15">
            <a:extLst>
              <a:ext uri="{FF2B5EF4-FFF2-40B4-BE49-F238E27FC236}">
                <a16:creationId xmlns:a16="http://schemas.microsoft.com/office/drawing/2014/main" id="{CFDE64D3-3B42-1469-2679-B7734012198D}"/>
              </a:ext>
            </a:extLst>
          </p:cNvPr>
          <p:cNvSpPr>
            <a:spLocks noGrp="1"/>
          </p:cNvSpPr>
          <p:nvPr/>
        </p:nvSpPr>
        <p:spPr>
          <a:xfrm>
            <a:off x="704520" y="480140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锁定重复劳动多、协同复杂的岗位</a:t>
            </a:r>
            <a:endParaRPr sz="1050" b="0" kern="1200">
              <a:latin typeface="Arial"/>
              <a:ea typeface="Arial"/>
              <a:cs typeface="Arial"/>
            </a:endParaRPr>
          </a:p>
        </p:txBody>
      </p:sp>
      <p:pic>
        <p:nvPicPr>
          <p:cNvPr id="642" name="图片 500"/>
          <p:cNvPicPr>
            <a:picLocks noChangeAspect="1"/>
          </p:cNvPicPr>
          <p:nvPr/>
        </p:nvPicPr>
        <p:blipFill>
          <a:blip r:embed="rId19"/>
          <a:stretch/>
        </p:blipFill>
        <p:spPr>
          <a:xfrm>
            <a:off x="1367640" y="5230163"/>
            <a:ext cx="190440" cy="190440"/>
          </a:xfrm>
          <a:prstGeom prst="rect">
            <a:avLst/>
          </a:prstGeom>
          <a:ln w="0">
            <a:noFill/>
          </a:ln>
        </p:spPr>
      </p:pic>
      <p:pic>
        <p:nvPicPr>
          <p:cNvPr id="643" name="图片 501"/>
          <p:cNvPicPr>
            <a:picLocks noChangeAspect="1"/>
          </p:cNvPicPr>
          <p:nvPr/>
        </p:nvPicPr>
        <p:blipFill>
          <a:blip r:embed="rId20"/>
          <a:stretch/>
        </p:blipFill>
        <p:spPr>
          <a:xfrm>
            <a:off x="552240" y="5506283"/>
            <a:ext cx="1820880" cy="954360"/>
          </a:xfrm>
          <a:prstGeom prst="rect">
            <a:avLst/>
          </a:prstGeom>
          <a:ln w="0">
            <a:noFill/>
          </a:ln>
        </p:spPr>
      </p:pic>
      <p:sp>
        <p:nvSpPr>
          <p:cNvPr id="503" name="tb_16">
            <a:extLst>
              <a:ext uri="{FF2B5EF4-FFF2-40B4-BE49-F238E27FC236}">
                <a16:creationId xmlns:a16="http://schemas.microsoft.com/office/drawing/2014/main" id="{68899DD3-4BB3-2D46-7E5F-BF438D2763F7}"/>
              </a:ext>
            </a:extLst>
          </p:cNvPr>
          <p:cNvSpPr>
            <a:spLocks noGrp="1"/>
          </p:cNvSpPr>
          <p:nvPr/>
        </p:nvSpPr>
        <p:spPr>
          <a:xfrm>
            <a:off x="704520" y="56589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关键输出</a:t>
            </a:r>
            <a:endParaRPr sz="900" b="0" kern="1200">
              <a:latin typeface="Arial"/>
              <a:ea typeface="Arial"/>
              <a:cs typeface="Arial"/>
            </a:endParaRPr>
          </a:p>
        </p:txBody>
      </p:sp>
      <p:sp>
        <p:nvSpPr>
          <p:cNvPr id="504" name="tb_17">
            <a:extLst>
              <a:ext uri="{FF2B5EF4-FFF2-40B4-BE49-F238E27FC236}">
                <a16:creationId xmlns:a16="http://schemas.microsoft.com/office/drawing/2014/main" id="{8FADDF2D-75A5-E7CA-E2F2-5923177151CD}"/>
              </a:ext>
            </a:extLst>
          </p:cNvPr>
          <p:cNvSpPr>
            <a:spLocks noGrp="1"/>
          </p:cNvSpPr>
          <p:nvPr/>
        </p:nvSpPr>
        <p:spPr>
          <a:xfrm>
            <a:off x="704520" y="5849363"/>
            <a:ext cx="1819440" cy="264600"/>
          </a:xfrm>
          <a:prstGeom prst="rect">
            <a:avLst/>
          </a:prstGeom>
          <a:noFill/>
          <a:ln w="0">
            <a:noFill/>
          </a:ln>
        </p:spPr>
        <p:txBody>
          <a:bodyPr lIns="0" tIns="0" rIns="0" bIns="0" anchor="ctr">
            <a:noAutofit/>
          </a:bodyPr>
          <a:lstStyle/>
          <a:p>
            <a:pPr algn="l" defTabSz="914400">
              <a:lnSpc>
                <a:spcPts val="1800"/>
              </a:lnSpc>
              <a:buNone/>
            </a:pPr>
            <a:r>
              <a:rPr sz="1200">
                <a:solidFill>
                  <a:srgbClr val="0052D9"/>
                </a:solidFill>
                <a:latin typeface="TencentSans"/>
                <a:ea typeface="TencentSans"/>
                <a:cs typeface="TencentSans"/>
              </a:rPr>
              <a:t>从效率问题切入</a:t>
            </a:r>
            <a:endParaRPr sz="1200" b="0" kern="1200">
              <a:latin typeface="Arial"/>
              <a:ea typeface="Arial"/>
              <a:cs typeface="Arial"/>
            </a:endParaRPr>
          </a:p>
        </p:txBody>
      </p:sp>
      <p:pic>
        <p:nvPicPr>
          <p:cNvPr id="646" name="图片 504"/>
          <p:cNvPicPr>
            <a:picLocks noChangeAspect="1"/>
          </p:cNvPicPr>
          <p:nvPr/>
        </p:nvPicPr>
        <p:blipFill>
          <a:blip r:embed="rId21"/>
          <a:stretch/>
        </p:blipFill>
        <p:spPr>
          <a:xfrm>
            <a:off x="2697480" y="3113003"/>
            <a:ext cx="2163960" cy="3752640"/>
          </a:xfrm>
          <a:prstGeom prst="rect">
            <a:avLst/>
          </a:prstGeom>
          <a:ln w="0">
            <a:noFill/>
          </a:ln>
        </p:spPr>
      </p:pic>
      <p:pic>
        <p:nvPicPr>
          <p:cNvPr id="647" name="图片 505"/>
          <p:cNvPicPr>
            <a:picLocks noChangeAspect="1"/>
          </p:cNvPicPr>
          <p:nvPr/>
        </p:nvPicPr>
        <p:blipFill>
          <a:blip r:embed="rId22"/>
          <a:stretch/>
        </p:blipFill>
        <p:spPr>
          <a:xfrm>
            <a:off x="4242240" y="3150803"/>
            <a:ext cx="609480" cy="609480"/>
          </a:xfrm>
          <a:prstGeom prst="rect">
            <a:avLst/>
          </a:prstGeom>
          <a:ln w="0">
            <a:noFill/>
          </a:ln>
        </p:spPr>
      </p:pic>
      <p:sp>
        <p:nvSpPr>
          <p:cNvPr id="507" name="tb_18">
            <a:extLst>
              <a:ext uri="{FF2B5EF4-FFF2-40B4-BE49-F238E27FC236}">
                <a16:creationId xmlns:a16="http://schemas.microsoft.com/office/drawing/2014/main" id="{2AA79476-E968-AF1D-C453-6CD8DB9124FC}"/>
              </a:ext>
            </a:extLst>
          </p:cNvPr>
          <p:cNvSpPr>
            <a:spLocks noGrp="1"/>
          </p:cNvSpPr>
          <p:nvPr/>
        </p:nvSpPr>
        <p:spPr>
          <a:xfrm>
            <a:off x="2897280" y="3360683"/>
            <a:ext cx="68544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6EFF"/>
                </a:solidFill>
                <a:latin typeface="TencentSans"/>
                <a:ea typeface="TencentSans"/>
                <a:cs typeface="TencentSans"/>
              </a:rPr>
              <a:t>02</a:t>
            </a:r>
            <a:endParaRPr sz="1800" b="0" kern="1200">
              <a:latin typeface="Arial"/>
              <a:ea typeface="Arial"/>
              <a:cs typeface="Arial"/>
            </a:endParaRPr>
          </a:p>
        </p:txBody>
      </p:sp>
      <p:pic>
        <p:nvPicPr>
          <p:cNvPr id="649" name="图片 507"/>
          <p:cNvPicPr>
            <a:picLocks noChangeAspect="1"/>
          </p:cNvPicPr>
          <p:nvPr/>
        </p:nvPicPr>
        <p:blipFill>
          <a:blip r:embed="rId23"/>
          <a:stretch/>
        </p:blipFill>
        <p:spPr>
          <a:xfrm>
            <a:off x="4318560" y="3341603"/>
            <a:ext cx="342720" cy="342720"/>
          </a:xfrm>
          <a:prstGeom prst="rect">
            <a:avLst/>
          </a:prstGeom>
          <a:ln w="0">
            <a:noFill/>
          </a:ln>
        </p:spPr>
      </p:pic>
      <p:pic>
        <p:nvPicPr>
          <p:cNvPr id="650" name="图片 508"/>
          <p:cNvPicPr>
            <a:picLocks noChangeAspect="1"/>
          </p:cNvPicPr>
          <p:nvPr/>
        </p:nvPicPr>
        <p:blipFill>
          <a:blip r:embed="rId17"/>
          <a:stretch/>
        </p:blipFill>
        <p:spPr>
          <a:xfrm>
            <a:off x="2868840" y="3903563"/>
            <a:ext cx="133200" cy="133200"/>
          </a:xfrm>
          <a:prstGeom prst="rect">
            <a:avLst/>
          </a:prstGeom>
          <a:ln w="0">
            <a:noFill/>
          </a:ln>
        </p:spPr>
      </p:pic>
      <p:sp>
        <p:nvSpPr>
          <p:cNvPr id="510" name="tb_19">
            <a:extLst>
              <a:ext uri="{FF2B5EF4-FFF2-40B4-BE49-F238E27FC236}">
                <a16:creationId xmlns:a16="http://schemas.microsoft.com/office/drawing/2014/main" id="{76034DEC-3D1C-9914-80DB-6FBFB061B3C8}"/>
              </a:ext>
            </a:extLst>
          </p:cNvPr>
          <p:cNvSpPr>
            <a:spLocks noGrp="1"/>
          </p:cNvSpPr>
          <p:nvPr/>
        </p:nvSpPr>
        <p:spPr>
          <a:xfrm>
            <a:off x="308981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需求诊断</a:t>
            </a:r>
            <a:endParaRPr sz="1350" b="0" kern="1200">
              <a:latin typeface="Arial"/>
              <a:ea typeface="Arial"/>
              <a:cs typeface="Arial"/>
            </a:endParaRPr>
          </a:p>
        </p:txBody>
      </p:sp>
      <p:pic>
        <p:nvPicPr>
          <p:cNvPr id="652" name="图片 510"/>
          <p:cNvPicPr>
            <a:picLocks noChangeAspect="1"/>
          </p:cNvPicPr>
          <p:nvPr/>
        </p:nvPicPr>
        <p:blipFill>
          <a:blip r:embed="rId18"/>
          <a:stretch/>
        </p:blipFill>
        <p:spPr>
          <a:xfrm>
            <a:off x="2897280" y="4489283"/>
            <a:ext cx="1764000" cy="628560"/>
          </a:xfrm>
          <a:prstGeom prst="rect">
            <a:avLst/>
          </a:prstGeom>
          <a:ln w="0">
            <a:noFill/>
          </a:ln>
        </p:spPr>
      </p:pic>
      <p:sp>
        <p:nvSpPr>
          <p:cNvPr id="512" name="tb_20">
            <a:extLst>
              <a:ext uri="{FF2B5EF4-FFF2-40B4-BE49-F238E27FC236}">
                <a16:creationId xmlns:a16="http://schemas.microsoft.com/office/drawing/2014/main" id="{6810CE97-E4F5-E5BC-9ABB-81FDB9A51C98}"/>
              </a:ext>
            </a:extLst>
          </p:cNvPr>
          <p:cNvSpPr>
            <a:spLocks noGrp="1"/>
          </p:cNvSpPr>
          <p:nvPr/>
        </p:nvSpPr>
        <p:spPr>
          <a:xfrm>
            <a:off x="30211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本阶段</a:t>
            </a:r>
            <a:endParaRPr sz="900" b="0" kern="1200">
              <a:latin typeface="Arial"/>
              <a:ea typeface="Arial"/>
              <a:cs typeface="Arial"/>
            </a:endParaRPr>
          </a:p>
        </p:txBody>
      </p:sp>
      <p:sp>
        <p:nvSpPr>
          <p:cNvPr id="513" name="tb_21">
            <a:extLst>
              <a:ext uri="{FF2B5EF4-FFF2-40B4-BE49-F238E27FC236}">
                <a16:creationId xmlns:a16="http://schemas.microsoft.com/office/drawing/2014/main" id="{64BD7667-8ADD-8B46-6D58-FD9AB74F4888}"/>
              </a:ext>
            </a:extLst>
          </p:cNvPr>
          <p:cNvSpPr>
            <a:spLocks noGrp="1"/>
          </p:cNvSpPr>
          <p:nvPr/>
        </p:nvSpPr>
        <p:spPr>
          <a:xfrm>
            <a:off x="30211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明确经营压力、业务痛点与衡量指标</a:t>
            </a:r>
            <a:endParaRPr sz="1050" b="0" kern="1200">
              <a:latin typeface="Arial"/>
              <a:ea typeface="Arial"/>
              <a:cs typeface="Arial"/>
            </a:endParaRPr>
          </a:p>
        </p:txBody>
      </p:sp>
      <p:pic>
        <p:nvPicPr>
          <p:cNvPr id="655" name="图片 513"/>
          <p:cNvPicPr>
            <a:picLocks noChangeAspect="1"/>
          </p:cNvPicPr>
          <p:nvPr/>
        </p:nvPicPr>
        <p:blipFill>
          <a:blip r:embed="rId24"/>
          <a:stretch/>
        </p:blipFill>
        <p:spPr>
          <a:xfrm>
            <a:off x="3684240" y="5232323"/>
            <a:ext cx="190440" cy="190440"/>
          </a:xfrm>
          <a:prstGeom prst="rect">
            <a:avLst/>
          </a:prstGeom>
          <a:ln w="0">
            <a:noFill/>
          </a:ln>
        </p:spPr>
      </p:pic>
      <p:pic>
        <p:nvPicPr>
          <p:cNvPr id="656" name="图片 514"/>
          <p:cNvPicPr>
            <a:picLocks noChangeAspect="1"/>
          </p:cNvPicPr>
          <p:nvPr/>
        </p:nvPicPr>
        <p:blipFill>
          <a:blip r:embed="rId25"/>
          <a:stretch/>
        </p:blipFill>
        <p:spPr>
          <a:xfrm>
            <a:off x="2868840" y="5508443"/>
            <a:ext cx="1820880" cy="952200"/>
          </a:xfrm>
          <a:prstGeom prst="rect">
            <a:avLst/>
          </a:prstGeom>
          <a:ln w="0">
            <a:noFill/>
          </a:ln>
        </p:spPr>
      </p:pic>
      <p:sp>
        <p:nvSpPr>
          <p:cNvPr id="516" name="tb_22">
            <a:extLst>
              <a:ext uri="{FF2B5EF4-FFF2-40B4-BE49-F238E27FC236}">
                <a16:creationId xmlns:a16="http://schemas.microsoft.com/office/drawing/2014/main" id="{B60FEC65-5A59-B29F-66A0-63A54C4173E8}"/>
              </a:ext>
            </a:extLst>
          </p:cNvPr>
          <p:cNvSpPr>
            <a:spLocks noGrp="1"/>
          </p:cNvSpPr>
          <p:nvPr/>
        </p:nvSpPr>
        <p:spPr>
          <a:xfrm>
            <a:off x="30211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关键输出</a:t>
            </a:r>
            <a:endParaRPr sz="900" b="0" kern="1200">
              <a:latin typeface="Arial"/>
              <a:ea typeface="Arial"/>
              <a:cs typeface="Arial"/>
            </a:endParaRPr>
          </a:p>
        </p:txBody>
      </p:sp>
      <p:sp>
        <p:nvSpPr>
          <p:cNvPr id="517" name="tb_23">
            <a:extLst>
              <a:ext uri="{FF2B5EF4-FFF2-40B4-BE49-F238E27FC236}">
                <a16:creationId xmlns:a16="http://schemas.microsoft.com/office/drawing/2014/main" id="{84F6A9D3-87DF-9122-CDD4-3CA06C4EF0F7}"/>
              </a:ext>
            </a:extLst>
          </p:cNvPr>
          <p:cNvSpPr>
            <a:spLocks noGrp="1"/>
          </p:cNvSpPr>
          <p:nvPr/>
        </p:nvSpPr>
        <p:spPr>
          <a:xfrm>
            <a:off x="30211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形成 1–2 个高频试点场景</a:t>
            </a:r>
            <a:endParaRPr sz="1200" b="0" kern="1200">
              <a:latin typeface="Arial"/>
              <a:ea typeface="Arial"/>
              <a:cs typeface="Arial"/>
            </a:endParaRPr>
          </a:p>
        </p:txBody>
      </p:sp>
      <p:pic>
        <p:nvPicPr>
          <p:cNvPr id="659" name="图片 517"/>
          <p:cNvPicPr>
            <a:picLocks noChangeAspect="1"/>
          </p:cNvPicPr>
          <p:nvPr/>
        </p:nvPicPr>
        <p:blipFill>
          <a:blip r:embed="rId26"/>
          <a:stretch/>
        </p:blipFill>
        <p:spPr>
          <a:xfrm>
            <a:off x="5013720" y="3113003"/>
            <a:ext cx="2163960" cy="3752640"/>
          </a:xfrm>
          <a:prstGeom prst="rect">
            <a:avLst/>
          </a:prstGeom>
          <a:ln w="0">
            <a:noFill/>
          </a:ln>
        </p:spPr>
      </p:pic>
      <p:pic>
        <p:nvPicPr>
          <p:cNvPr id="660" name="图片 518"/>
          <p:cNvPicPr>
            <a:picLocks noChangeAspect="1"/>
          </p:cNvPicPr>
          <p:nvPr/>
        </p:nvPicPr>
        <p:blipFill>
          <a:blip r:embed="rId27"/>
          <a:stretch/>
        </p:blipFill>
        <p:spPr>
          <a:xfrm>
            <a:off x="6558840" y="3150803"/>
            <a:ext cx="609480" cy="609480"/>
          </a:xfrm>
          <a:prstGeom prst="rect">
            <a:avLst/>
          </a:prstGeom>
          <a:ln w="0">
            <a:noFill/>
          </a:ln>
        </p:spPr>
      </p:pic>
      <p:sp>
        <p:nvSpPr>
          <p:cNvPr id="520" name="tb_24">
            <a:extLst>
              <a:ext uri="{FF2B5EF4-FFF2-40B4-BE49-F238E27FC236}">
                <a16:creationId xmlns:a16="http://schemas.microsoft.com/office/drawing/2014/main" id="{60E6D01C-18A1-0BE4-6F04-DDE1FF3A9F51}"/>
              </a:ext>
            </a:extLst>
          </p:cNvPr>
          <p:cNvSpPr>
            <a:spLocks noGrp="1"/>
          </p:cNvSpPr>
          <p:nvPr/>
        </p:nvSpPr>
        <p:spPr>
          <a:xfrm>
            <a:off x="5213880" y="3360683"/>
            <a:ext cx="72000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A4FF"/>
                </a:solidFill>
                <a:latin typeface="TencentSans"/>
                <a:ea typeface="TencentSans"/>
                <a:cs typeface="TencentSans"/>
              </a:rPr>
              <a:t>03</a:t>
            </a:r>
            <a:endParaRPr sz="1800" b="0" kern="1200">
              <a:latin typeface="Arial"/>
              <a:ea typeface="Arial"/>
              <a:cs typeface="Arial"/>
            </a:endParaRPr>
          </a:p>
        </p:txBody>
      </p:sp>
      <p:pic>
        <p:nvPicPr>
          <p:cNvPr id="662" name="图片 520"/>
          <p:cNvPicPr>
            <a:picLocks noChangeAspect="1"/>
          </p:cNvPicPr>
          <p:nvPr/>
        </p:nvPicPr>
        <p:blipFill>
          <a:blip r:embed="rId28"/>
          <a:stretch/>
        </p:blipFill>
        <p:spPr>
          <a:xfrm>
            <a:off x="6635160" y="3341603"/>
            <a:ext cx="342720" cy="342720"/>
          </a:xfrm>
          <a:prstGeom prst="rect">
            <a:avLst/>
          </a:prstGeom>
          <a:ln w="0">
            <a:noFill/>
          </a:ln>
        </p:spPr>
      </p:pic>
      <p:pic>
        <p:nvPicPr>
          <p:cNvPr id="663" name="图片 521"/>
          <p:cNvPicPr>
            <a:picLocks noChangeAspect="1"/>
          </p:cNvPicPr>
          <p:nvPr/>
        </p:nvPicPr>
        <p:blipFill>
          <a:blip r:embed="rId29"/>
          <a:stretch/>
        </p:blipFill>
        <p:spPr>
          <a:xfrm>
            <a:off x="5185440" y="3903563"/>
            <a:ext cx="133200" cy="133200"/>
          </a:xfrm>
          <a:prstGeom prst="rect">
            <a:avLst/>
          </a:prstGeom>
          <a:ln w="0">
            <a:noFill/>
          </a:ln>
        </p:spPr>
      </p:pic>
      <p:sp>
        <p:nvSpPr>
          <p:cNvPr id="523" name="tb_25">
            <a:extLst>
              <a:ext uri="{FF2B5EF4-FFF2-40B4-BE49-F238E27FC236}">
                <a16:creationId xmlns:a16="http://schemas.microsoft.com/office/drawing/2014/main" id="{33BCCE6A-052F-7562-35A5-0EB43842B601}"/>
              </a:ext>
            </a:extLst>
          </p:cNvPr>
          <p:cNvSpPr>
            <a:spLocks noGrp="1"/>
          </p:cNvSpPr>
          <p:nvPr/>
        </p:nvSpPr>
        <p:spPr>
          <a:xfrm>
            <a:off x="5406057" y="3803150"/>
            <a:ext cx="77688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演示 + 试点</a:t>
            </a:r>
            <a:endParaRPr sz="1350" b="0" kern="1200">
              <a:latin typeface="Arial"/>
              <a:ea typeface="Arial"/>
              <a:cs typeface="Arial"/>
            </a:endParaRPr>
          </a:p>
        </p:txBody>
      </p:sp>
      <p:pic>
        <p:nvPicPr>
          <p:cNvPr id="665" name="图片 523"/>
          <p:cNvPicPr>
            <a:picLocks noChangeAspect="1"/>
          </p:cNvPicPr>
          <p:nvPr/>
        </p:nvPicPr>
        <p:blipFill>
          <a:blip r:embed="rId30"/>
          <a:stretch/>
        </p:blipFill>
        <p:spPr>
          <a:xfrm>
            <a:off x="5213880" y="4489283"/>
            <a:ext cx="1764000" cy="628560"/>
          </a:xfrm>
          <a:prstGeom prst="rect">
            <a:avLst/>
          </a:prstGeom>
          <a:ln w="0">
            <a:noFill/>
          </a:ln>
        </p:spPr>
      </p:pic>
      <p:sp>
        <p:nvSpPr>
          <p:cNvPr id="525" name="tb_26">
            <a:extLst>
              <a:ext uri="{FF2B5EF4-FFF2-40B4-BE49-F238E27FC236}">
                <a16:creationId xmlns:a16="http://schemas.microsoft.com/office/drawing/2014/main" id="{06428F61-4FB9-FA19-AEE7-5B8BF4FE7BE8}"/>
              </a:ext>
            </a:extLst>
          </p:cNvPr>
          <p:cNvSpPr>
            <a:spLocks noGrp="1"/>
          </p:cNvSpPr>
          <p:nvPr/>
        </p:nvSpPr>
        <p:spPr>
          <a:xfrm>
            <a:off x="53377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本阶段</a:t>
            </a:r>
            <a:endParaRPr sz="900" b="0" kern="1200">
              <a:latin typeface="Arial"/>
              <a:ea typeface="Arial"/>
              <a:cs typeface="Arial"/>
            </a:endParaRPr>
          </a:p>
        </p:txBody>
      </p:sp>
      <p:sp>
        <p:nvSpPr>
          <p:cNvPr id="526" name="tb_27">
            <a:extLst>
              <a:ext uri="{FF2B5EF4-FFF2-40B4-BE49-F238E27FC236}">
                <a16:creationId xmlns:a16="http://schemas.microsoft.com/office/drawing/2014/main" id="{C705D510-8956-A620-C6AB-8BD142EEE31D}"/>
              </a:ext>
            </a:extLst>
          </p:cNvPr>
          <p:cNvSpPr>
            <a:spLocks noGrp="1"/>
          </p:cNvSpPr>
          <p:nvPr/>
        </p:nvSpPr>
        <p:spPr>
          <a:xfrm>
            <a:off x="53377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用客户真实材料现场演示</a:t>
            </a:r>
            <a:endParaRPr sz="1050" b="0" kern="1200">
              <a:latin typeface="Arial"/>
              <a:ea typeface="Arial"/>
              <a:cs typeface="Arial"/>
            </a:endParaRPr>
          </a:p>
        </p:txBody>
      </p:sp>
      <p:pic>
        <p:nvPicPr>
          <p:cNvPr id="668" name="图片 526"/>
          <p:cNvPicPr>
            <a:picLocks noChangeAspect="1"/>
          </p:cNvPicPr>
          <p:nvPr/>
        </p:nvPicPr>
        <p:blipFill>
          <a:blip r:embed="rId24"/>
          <a:stretch/>
        </p:blipFill>
        <p:spPr>
          <a:xfrm>
            <a:off x="6000480" y="5232323"/>
            <a:ext cx="190440" cy="190440"/>
          </a:xfrm>
          <a:prstGeom prst="rect">
            <a:avLst/>
          </a:prstGeom>
          <a:ln w="0">
            <a:noFill/>
          </a:ln>
        </p:spPr>
      </p:pic>
      <p:pic>
        <p:nvPicPr>
          <p:cNvPr id="669" name="图片 527"/>
          <p:cNvPicPr>
            <a:picLocks noChangeAspect="1"/>
          </p:cNvPicPr>
          <p:nvPr/>
        </p:nvPicPr>
        <p:blipFill>
          <a:blip r:embed="rId31"/>
          <a:stretch/>
        </p:blipFill>
        <p:spPr>
          <a:xfrm>
            <a:off x="5185440" y="5508443"/>
            <a:ext cx="1820880" cy="952200"/>
          </a:xfrm>
          <a:prstGeom prst="rect">
            <a:avLst/>
          </a:prstGeom>
          <a:ln w="0">
            <a:noFill/>
          </a:ln>
        </p:spPr>
      </p:pic>
      <p:sp>
        <p:nvSpPr>
          <p:cNvPr id="529" name="tb_28">
            <a:extLst>
              <a:ext uri="{FF2B5EF4-FFF2-40B4-BE49-F238E27FC236}">
                <a16:creationId xmlns:a16="http://schemas.microsoft.com/office/drawing/2014/main" id="{C671AA5D-3D1F-D6F6-84E8-40225F0D764C}"/>
              </a:ext>
            </a:extLst>
          </p:cNvPr>
          <p:cNvSpPr>
            <a:spLocks noGrp="1"/>
          </p:cNvSpPr>
          <p:nvPr/>
        </p:nvSpPr>
        <p:spPr>
          <a:xfrm>
            <a:off x="53377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关键输出</a:t>
            </a:r>
            <a:endParaRPr sz="900" b="0" kern="1200">
              <a:latin typeface="Arial"/>
              <a:ea typeface="Arial"/>
              <a:cs typeface="Arial"/>
            </a:endParaRPr>
          </a:p>
        </p:txBody>
      </p:sp>
      <p:sp>
        <p:nvSpPr>
          <p:cNvPr id="530" name="tb_29">
            <a:extLst>
              <a:ext uri="{FF2B5EF4-FFF2-40B4-BE49-F238E27FC236}">
                <a16:creationId xmlns:a16="http://schemas.microsoft.com/office/drawing/2014/main" id="{9CD91605-7E9E-94BD-CF35-B30DC383EC77}"/>
              </a:ext>
            </a:extLst>
          </p:cNvPr>
          <p:cNvSpPr>
            <a:spLocks noGrp="1"/>
          </p:cNvSpPr>
          <p:nvPr/>
        </p:nvSpPr>
        <p:spPr>
          <a:xfrm>
            <a:off x="53377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让客户快速感知效率提升</a:t>
            </a:r>
            <a:endParaRPr sz="1200" b="0" kern="1200">
              <a:latin typeface="Arial"/>
              <a:ea typeface="Arial"/>
              <a:cs typeface="Arial"/>
            </a:endParaRPr>
          </a:p>
        </p:txBody>
      </p:sp>
      <p:pic>
        <p:nvPicPr>
          <p:cNvPr id="672" name="图片 530"/>
          <p:cNvPicPr>
            <a:picLocks noChangeAspect="1"/>
          </p:cNvPicPr>
          <p:nvPr/>
        </p:nvPicPr>
        <p:blipFill>
          <a:blip r:embed="rId32"/>
          <a:stretch/>
        </p:blipFill>
        <p:spPr>
          <a:xfrm>
            <a:off x="7330320" y="3113003"/>
            <a:ext cx="2163960" cy="3752640"/>
          </a:xfrm>
          <a:prstGeom prst="rect">
            <a:avLst/>
          </a:prstGeom>
          <a:ln w="0">
            <a:noFill/>
          </a:ln>
        </p:spPr>
      </p:pic>
      <p:pic>
        <p:nvPicPr>
          <p:cNvPr id="673" name="图片 531"/>
          <p:cNvPicPr>
            <a:picLocks noChangeAspect="1"/>
          </p:cNvPicPr>
          <p:nvPr/>
        </p:nvPicPr>
        <p:blipFill>
          <a:blip r:embed="rId33"/>
          <a:stretch/>
        </p:blipFill>
        <p:spPr>
          <a:xfrm>
            <a:off x="8875440" y="3150803"/>
            <a:ext cx="609480" cy="609480"/>
          </a:xfrm>
          <a:prstGeom prst="rect">
            <a:avLst/>
          </a:prstGeom>
          <a:ln w="0">
            <a:noFill/>
          </a:ln>
        </p:spPr>
      </p:pic>
      <p:sp>
        <p:nvSpPr>
          <p:cNvPr id="533" name="tb_30">
            <a:extLst>
              <a:ext uri="{FF2B5EF4-FFF2-40B4-BE49-F238E27FC236}">
                <a16:creationId xmlns:a16="http://schemas.microsoft.com/office/drawing/2014/main" id="{3B21C786-482B-6F61-BBB1-CD2140C31B68}"/>
              </a:ext>
            </a:extLst>
          </p:cNvPr>
          <p:cNvSpPr>
            <a:spLocks noGrp="1"/>
          </p:cNvSpPr>
          <p:nvPr/>
        </p:nvSpPr>
        <p:spPr>
          <a:xfrm>
            <a:off x="7530480" y="3360683"/>
            <a:ext cx="69696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6EFF"/>
                </a:solidFill>
                <a:latin typeface="TencentSans"/>
                <a:ea typeface="TencentSans"/>
                <a:cs typeface="TencentSans"/>
              </a:rPr>
              <a:t>04</a:t>
            </a:r>
            <a:endParaRPr sz="1800" b="0" kern="1200">
              <a:latin typeface="Arial"/>
              <a:ea typeface="Arial"/>
              <a:cs typeface="Arial"/>
            </a:endParaRPr>
          </a:p>
        </p:txBody>
      </p:sp>
      <p:pic>
        <p:nvPicPr>
          <p:cNvPr id="675" name="图片 533"/>
          <p:cNvPicPr>
            <a:picLocks noChangeAspect="1"/>
          </p:cNvPicPr>
          <p:nvPr/>
        </p:nvPicPr>
        <p:blipFill>
          <a:blip r:embed="rId34"/>
          <a:stretch/>
        </p:blipFill>
        <p:spPr>
          <a:xfrm>
            <a:off x="8951400" y="3341603"/>
            <a:ext cx="342720" cy="342720"/>
          </a:xfrm>
          <a:prstGeom prst="rect">
            <a:avLst/>
          </a:prstGeom>
          <a:ln w="0">
            <a:noFill/>
          </a:ln>
        </p:spPr>
      </p:pic>
      <p:pic>
        <p:nvPicPr>
          <p:cNvPr id="676" name="图片 534"/>
          <p:cNvPicPr>
            <a:picLocks noChangeAspect="1"/>
          </p:cNvPicPr>
          <p:nvPr/>
        </p:nvPicPr>
        <p:blipFill>
          <a:blip r:embed="rId35"/>
          <a:stretch/>
        </p:blipFill>
        <p:spPr>
          <a:xfrm>
            <a:off x="7501680" y="3903563"/>
            <a:ext cx="133200" cy="133200"/>
          </a:xfrm>
          <a:prstGeom prst="rect">
            <a:avLst/>
          </a:prstGeom>
          <a:ln w="0">
            <a:noFill/>
          </a:ln>
        </p:spPr>
      </p:pic>
      <p:sp>
        <p:nvSpPr>
          <p:cNvPr id="536" name="tb_31">
            <a:extLst>
              <a:ext uri="{FF2B5EF4-FFF2-40B4-BE49-F238E27FC236}">
                <a16:creationId xmlns:a16="http://schemas.microsoft.com/office/drawing/2014/main" id="{6633652D-363A-13BB-440C-A06438FB22DA}"/>
              </a:ext>
            </a:extLst>
          </p:cNvPr>
          <p:cNvSpPr>
            <a:spLocks noGrp="1"/>
          </p:cNvSpPr>
          <p:nvPr/>
        </p:nvSpPr>
        <p:spPr>
          <a:xfrm>
            <a:off x="7722657" y="3803150"/>
            <a:ext cx="102852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效果复盘 + 方案报价</a:t>
            </a:r>
            <a:endParaRPr sz="1350" b="0" kern="1200">
              <a:latin typeface="Arial"/>
              <a:ea typeface="Arial"/>
              <a:cs typeface="Arial"/>
            </a:endParaRPr>
          </a:p>
        </p:txBody>
      </p:sp>
      <p:pic>
        <p:nvPicPr>
          <p:cNvPr id="678" name="图片 536"/>
          <p:cNvPicPr>
            <a:picLocks noChangeAspect="1"/>
          </p:cNvPicPr>
          <p:nvPr/>
        </p:nvPicPr>
        <p:blipFill>
          <a:blip r:embed="rId36"/>
          <a:stretch/>
        </p:blipFill>
        <p:spPr>
          <a:xfrm>
            <a:off x="7530480" y="4489283"/>
            <a:ext cx="1764000" cy="628560"/>
          </a:xfrm>
          <a:prstGeom prst="rect">
            <a:avLst/>
          </a:prstGeom>
          <a:ln w="0">
            <a:noFill/>
          </a:ln>
        </p:spPr>
      </p:pic>
      <p:sp>
        <p:nvSpPr>
          <p:cNvPr id="538" name="tb_32">
            <a:extLst>
              <a:ext uri="{FF2B5EF4-FFF2-40B4-BE49-F238E27FC236}">
                <a16:creationId xmlns:a16="http://schemas.microsoft.com/office/drawing/2014/main" id="{F3534602-84C4-4D22-257E-731418EEC49B}"/>
              </a:ext>
            </a:extLst>
          </p:cNvPr>
          <p:cNvSpPr>
            <a:spLocks noGrp="1"/>
          </p:cNvSpPr>
          <p:nvPr/>
        </p:nvSpPr>
        <p:spPr>
          <a:xfrm>
            <a:off x="7654320" y="4613123"/>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本阶段</a:t>
            </a:r>
            <a:endParaRPr sz="900" b="0" kern="1200">
              <a:latin typeface="Arial"/>
              <a:ea typeface="Arial"/>
              <a:cs typeface="Arial"/>
            </a:endParaRPr>
          </a:p>
        </p:txBody>
      </p:sp>
      <p:sp>
        <p:nvSpPr>
          <p:cNvPr id="539" name="tb_33">
            <a:extLst>
              <a:ext uri="{FF2B5EF4-FFF2-40B4-BE49-F238E27FC236}">
                <a16:creationId xmlns:a16="http://schemas.microsoft.com/office/drawing/2014/main" id="{A36BAF91-87C1-C4F7-FDFA-C4ADBEF8AB7E}"/>
              </a:ext>
            </a:extLst>
          </p:cNvPr>
          <p:cNvSpPr>
            <a:spLocks noGrp="1"/>
          </p:cNvSpPr>
          <p:nvPr/>
        </p:nvSpPr>
        <p:spPr>
          <a:xfrm>
            <a:off x="7654320" y="4803563"/>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复盘耗时、产出与协同变化</a:t>
            </a:r>
            <a:endParaRPr sz="1050" b="0" kern="1200">
              <a:latin typeface="Arial"/>
              <a:ea typeface="Arial"/>
              <a:cs typeface="Arial"/>
            </a:endParaRPr>
          </a:p>
        </p:txBody>
      </p:sp>
      <p:pic>
        <p:nvPicPr>
          <p:cNvPr id="681" name="图片 539"/>
          <p:cNvPicPr>
            <a:picLocks noChangeAspect="1"/>
          </p:cNvPicPr>
          <p:nvPr/>
        </p:nvPicPr>
        <p:blipFill>
          <a:blip r:embed="rId24"/>
          <a:stretch/>
        </p:blipFill>
        <p:spPr>
          <a:xfrm>
            <a:off x="8317080" y="5232323"/>
            <a:ext cx="190440" cy="190440"/>
          </a:xfrm>
          <a:prstGeom prst="rect">
            <a:avLst/>
          </a:prstGeom>
          <a:ln w="0">
            <a:noFill/>
          </a:ln>
        </p:spPr>
      </p:pic>
      <p:pic>
        <p:nvPicPr>
          <p:cNvPr id="682" name="图片 540"/>
          <p:cNvPicPr>
            <a:picLocks noChangeAspect="1"/>
          </p:cNvPicPr>
          <p:nvPr/>
        </p:nvPicPr>
        <p:blipFill>
          <a:blip r:embed="rId37"/>
          <a:stretch/>
        </p:blipFill>
        <p:spPr>
          <a:xfrm>
            <a:off x="7501680" y="5508443"/>
            <a:ext cx="1820880" cy="952200"/>
          </a:xfrm>
          <a:prstGeom prst="rect">
            <a:avLst/>
          </a:prstGeom>
          <a:ln w="0">
            <a:noFill/>
          </a:ln>
        </p:spPr>
      </p:pic>
      <p:sp>
        <p:nvSpPr>
          <p:cNvPr id="542" name="tb_34">
            <a:extLst>
              <a:ext uri="{FF2B5EF4-FFF2-40B4-BE49-F238E27FC236}">
                <a16:creationId xmlns:a16="http://schemas.microsoft.com/office/drawing/2014/main" id="{D601E89D-E970-78D8-06AB-CFA618575882}"/>
              </a:ext>
            </a:extLst>
          </p:cNvPr>
          <p:cNvSpPr>
            <a:spLocks noGrp="1"/>
          </p:cNvSpPr>
          <p:nvPr/>
        </p:nvSpPr>
        <p:spPr>
          <a:xfrm>
            <a:off x="7654320" y="5660723"/>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关键输出</a:t>
            </a:r>
            <a:endParaRPr sz="900" b="0" kern="1200">
              <a:latin typeface="Arial"/>
              <a:ea typeface="Arial"/>
              <a:cs typeface="Arial"/>
            </a:endParaRPr>
          </a:p>
        </p:txBody>
      </p:sp>
      <p:sp>
        <p:nvSpPr>
          <p:cNvPr id="543" name="tb_35">
            <a:extLst>
              <a:ext uri="{FF2B5EF4-FFF2-40B4-BE49-F238E27FC236}">
                <a16:creationId xmlns:a16="http://schemas.microsoft.com/office/drawing/2014/main" id="{4737357A-C44A-B755-4113-858938F96963}"/>
              </a:ext>
            </a:extLst>
          </p:cNvPr>
          <p:cNvSpPr>
            <a:spLocks noGrp="1"/>
          </p:cNvSpPr>
          <p:nvPr/>
        </p:nvSpPr>
        <p:spPr>
          <a:xfrm>
            <a:off x="7654320" y="5851163"/>
            <a:ext cx="1546560" cy="457560"/>
          </a:xfrm>
          <a:prstGeom prst="rect">
            <a:avLst/>
          </a:prstGeom>
          <a:noFill/>
          <a:ln w="0">
            <a:noFill/>
          </a:ln>
        </p:spPr>
        <p:txBody>
          <a:bodyPr lIns="0" tIns="0" rIns="0" bIns="0" anchor="t">
            <a:spAutoFit/>
          </a:bodyPr>
          <a:lstStyle/>
          <a:p>
            <a:pPr algn="l" defTabSz="914400">
              <a:lnSpc>
                <a:spcPts val="1800"/>
              </a:lnSpc>
              <a:buNone/>
            </a:pPr>
            <a:r>
              <a:rPr sz="1200">
                <a:solidFill>
                  <a:srgbClr val="0052D9"/>
                </a:solidFill>
                <a:latin typeface="TencentSans"/>
                <a:ea typeface="TencentSans"/>
                <a:cs typeface="TencentSans"/>
              </a:rPr>
              <a:t>用结果证明价值并设计扩展方案</a:t>
            </a:r>
            <a:endParaRPr sz="1200" b="0" kern="1200">
              <a:latin typeface="Arial"/>
              <a:ea typeface="Arial"/>
              <a:cs typeface="Arial"/>
            </a:endParaRPr>
          </a:p>
        </p:txBody>
      </p:sp>
      <p:pic>
        <p:nvPicPr>
          <p:cNvPr id="685" name="图片 543"/>
          <p:cNvPicPr>
            <a:picLocks noChangeAspect="1"/>
          </p:cNvPicPr>
          <p:nvPr/>
        </p:nvPicPr>
        <p:blipFill>
          <a:blip r:embed="rId38"/>
          <a:stretch/>
        </p:blipFill>
        <p:spPr>
          <a:xfrm>
            <a:off x="9646920" y="3113003"/>
            <a:ext cx="2163960" cy="3752640"/>
          </a:xfrm>
          <a:prstGeom prst="rect">
            <a:avLst/>
          </a:prstGeom>
          <a:ln w="0">
            <a:noFill/>
          </a:ln>
        </p:spPr>
      </p:pic>
      <p:pic>
        <p:nvPicPr>
          <p:cNvPr id="686" name="图片 544"/>
          <p:cNvPicPr>
            <a:picLocks noChangeAspect="1"/>
          </p:cNvPicPr>
          <p:nvPr/>
        </p:nvPicPr>
        <p:blipFill>
          <a:blip r:embed="rId39"/>
          <a:stretch/>
        </p:blipFill>
        <p:spPr>
          <a:xfrm>
            <a:off x="11191680" y="3150803"/>
            <a:ext cx="609480" cy="609480"/>
          </a:xfrm>
          <a:prstGeom prst="rect">
            <a:avLst/>
          </a:prstGeom>
          <a:ln w="0">
            <a:noFill/>
          </a:ln>
        </p:spPr>
      </p:pic>
      <p:sp>
        <p:nvSpPr>
          <p:cNvPr id="546" name="tb_36">
            <a:extLst>
              <a:ext uri="{FF2B5EF4-FFF2-40B4-BE49-F238E27FC236}">
                <a16:creationId xmlns:a16="http://schemas.microsoft.com/office/drawing/2014/main" id="{01875102-4B7E-603D-99A0-847AE17565AD}"/>
              </a:ext>
            </a:extLst>
          </p:cNvPr>
          <p:cNvSpPr>
            <a:spLocks noGrp="1"/>
          </p:cNvSpPr>
          <p:nvPr/>
        </p:nvSpPr>
        <p:spPr>
          <a:xfrm>
            <a:off x="9846720" y="3360683"/>
            <a:ext cx="651240" cy="340560"/>
          </a:xfrm>
          <a:prstGeom prst="rect">
            <a:avLst/>
          </a:prstGeom>
          <a:noFill/>
          <a:ln w="0">
            <a:noFill/>
          </a:ln>
        </p:spPr>
        <p:txBody>
          <a:bodyPr lIns="0" tIns="0" rIns="0" bIns="0" anchor="ctr">
            <a:noAutofit/>
          </a:bodyPr>
          <a:lstStyle/>
          <a:p>
            <a:pPr algn="l" defTabSz="914400">
              <a:lnSpc>
                <a:spcPts val="2398"/>
              </a:lnSpc>
              <a:buNone/>
            </a:pPr>
            <a:r>
              <a:rPr sz="1800" spc="-43">
                <a:solidFill>
                  <a:srgbClr val="0052D9"/>
                </a:solidFill>
                <a:latin typeface="TencentSans"/>
                <a:ea typeface="TencentSans"/>
                <a:cs typeface="TencentSans"/>
              </a:rPr>
              <a:t>05</a:t>
            </a:r>
            <a:endParaRPr sz="1800" b="0" kern="1200">
              <a:latin typeface="Arial"/>
              <a:ea typeface="Arial"/>
              <a:cs typeface="Arial"/>
            </a:endParaRPr>
          </a:p>
        </p:txBody>
      </p:sp>
      <p:pic>
        <p:nvPicPr>
          <p:cNvPr id="688" name="图片 546"/>
          <p:cNvPicPr>
            <a:picLocks noChangeAspect="1"/>
          </p:cNvPicPr>
          <p:nvPr/>
        </p:nvPicPr>
        <p:blipFill>
          <a:blip r:embed="rId40"/>
          <a:stretch/>
        </p:blipFill>
        <p:spPr>
          <a:xfrm>
            <a:off x="11268000" y="3341603"/>
            <a:ext cx="342720" cy="342720"/>
          </a:xfrm>
          <a:prstGeom prst="rect">
            <a:avLst/>
          </a:prstGeom>
          <a:ln w="0">
            <a:noFill/>
          </a:ln>
        </p:spPr>
      </p:pic>
      <p:pic>
        <p:nvPicPr>
          <p:cNvPr id="689" name="图片 547"/>
          <p:cNvPicPr>
            <a:picLocks noChangeAspect="1"/>
          </p:cNvPicPr>
          <p:nvPr/>
        </p:nvPicPr>
        <p:blipFill>
          <a:blip r:embed="rId17"/>
          <a:stretch/>
        </p:blipFill>
        <p:spPr>
          <a:xfrm>
            <a:off x="9818280" y="3903563"/>
            <a:ext cx="133200" cy="133200"/>
          </a:xfrm>
          <a:prstGeom prst="rect">
            <a:avLst/>
          </a:prstGeom>
          <a:ln w="0">
            <a:noFill/>
          </a:ln>
        </p:spPr>
      </p:pic>
      <p:sp>
        <p:nvSpPr>
          <p:cNvPr id="549" name="tb_37">
            <a:extLst>
              <a:ext uri="{FF2B5EF4-FFF2-40B4-BE49-F238E27FC236}">
                <a16:creationId xmlns:a16="http://schemas.microsoft.com/office/drawing/2014/main" id="{CDFB4765-6EF0-D6D5-9C49-8380469CFC07}"/>
              </a:ext>
            </a:extLst>
          </p:cNvPr>
          <p:cNvSpPr>
            <a:spLocks noGrp="1"/>
          </p:cNvSpPr>
          <p:nvPr/>
        </p:nvSpPr>
        <p:spPr>
          <a:xfrm>
            <a:off x="10039257" y="3803150"/>
            <a:ext cx="822960" cy="293040"/>
          </a:xfrm>
          <a:prstGeom prst="rect">
            <a:avLst/>
          </a:prstGeom>
          <a:noFill/>
          <a:ln w="0">
            <a:noFill/>
          </a:ln>
        </p:spPr>
        <p:txBody>
          <a:bodyPr lIns="0" tIns="0" rIns="0" bIns="0" anchor="ctr">
            <a:noAutofit/>
          </a:bodyPr>
          <a:lstStyle/>
          <a:p>
            <a:pPr algn="l" defTabSz="914400">
              <a:lnSpc>
                <a:spcPts val="2098"/>
              </a:lnSpc>
              <a:buNone/>
            </a:pPr>
            <a:r>
              <a:rPr sz="1350">
                <a:solidFill>
                  <a:srgbClr val="404040"/>
                </a:solidFill>
                <a:latin typeface="TencentSans"/>
                <a:ea typeface="TencentSans"/>
                <a:cs typeface="TencentSans"/>
              </a:rPr>
              <a:t>成交扩容</a:t>
            </a:r>
            <a:endParaRPr sz="1350" b="0" kern="1200">
              <a:latin typeface="Arial"/>
              <a:ea typeface="Arial"/>
              <a:cs typeface="Arial"/>
            </a:endParaRPr>
          </a:p>
        </p:txBody>
      </p:sp>
      <p:pic>
        <p:nvPicPr>
          <p:cNvPr id="691" name="图片 549"/>
          <p:cNvPicPr>
            <a:picLocks noChangeAspect="1"/>
          </p:cNvPicPr>
          <p:nvPr/>
        </p:nvPicPr>
        <p:blipFill>
          <a:blip r:embed="rId41"/>
          <a:stretch/>
        </p:blipFill>
        <p:spPr>
          <a:xfrm>
            <a:off x="9846720" y="4456261"/>
            <a:ext cx="1764000" cy="628560"/>
          </a:xfrm>
          <a:prstGeom prst="rect">
            <a:avLst/>
          </a:prstGeom>
          <a:ln w="0">
            <a:noFill/>
          </a:ln>
        </p:spPr>
      </p:pic>
      <p:sp>
        <p:nvSpPr>
          <p:cNvPr id="551" name="tb_38">
            <a:extLst>
              <a:ext uri="{FF2B5EF4-FFF2-40B4-BE49-F238E27FC236}">
                <a16:creationId xmlns:a16="http://schemas.microsoft.com/office/drawing/2014/main" id="{C36D0B7D-57EE-C684-E509-0700F274F3EF}"/>
              </a:ext>
            </a:extLst>
          </p:cNvPr>
          <p:cNvSpPr>
            <a:spLocks noGrp="1"/>
          </p:cNvSpPr>
          <p:nvPr/>
        </p:nvSpPr>
        <p:spPr>
          <a:xfrm>
            <a:off x="9970560" y="4580101"/>
            <a:ext cx="1819440" cy="188280"/>
          </a:xfrm>
          <a:prstGeom prst="rect">
            <a:avLst/>
          </a:prstGeom>
          <a:noFill/>
          <a:ln w="0">
            <a:noFill/>
          </a:ln>
        </p:spPr>
        <p:txBody>
          <a:bodyPr lIns="0" tIns="0" rIns="0" bIns="0" anchor="ctr">
            <a:noAutofit/>
          </a:bodyPr>
          <a:lstStyle/>
          <a:p>
            <a:pPr algn="l" defTabSz="914400">
              <a:lnSpc>
                <a:spcPts val="1199"/>
              </a:lnSpc>
              <a:buNone/>
            </a:pPr>
            <a:r>
              <a:rPr sz="900" b="0">
                <a:solidFill>
                  <a:srgbClr val="888888"/>
                </a:solidFill>
                <a:latin typeface="TencentSans"/>
                <a:ea typeface="TencentSans"/>
                <a:cs typeface="TencentSans"/>
              </a:rPr>
              <a:t>本阶段</a:t>
            </a:r>
            <a:endParaRPr sz="900" b="0" kern="1200">
              <a:latin typeface="Arial"/>
              <a:ea typeface="Arial"/>
              <a:cs typeface="Arial"/>
            </a:endParaRPr>
          </a:p>
        </p:txBody>
      </p:sp>
      <p:sp>
        <p:nvSpPr>
          <p:cNvPr id="552" name="tb_39">
            <a:extLst>
              <a:ext uri="{FF2B5EF4-FFF2-40B4-BE49-F238E27FC236}">
                <a16:creationId xmlns:a16="http://schemas.microsoft.com/office/drawing/2014/main" id="{827E610F-7A19-F9C4-A59E-60B75C0EBF57}"/>
              </a:ext>
            </a:extLst>
          </p:cNvPr>
          <p:cNvSpPr>
            <a:spLocks noGrp="1"/>
          </p:cNvSpPr>
          <p:nvPr/>
        </p:nvSpPr>
        <p:spPr>
          <a:xfrm>
            <a:off x="9970560" y="4770541"/>
            <a:ext cx="1819440" cy="226440"/>
          </a:xfrm>
          <a:prstGeom prst="rect">
            <a:avLst/>
          </a:prstGeom>
          <a:noFill/>
          <a:ln w="0">
            <a:noFill/>
          </a:ln>
        </p:spPr>
        <p:txBody>
          <a:bodyPr lIns="0" tIns="0" rIns="0" bIns="0" anchor="ctr">
            <a:noAutofit/>
          </a:bodyPr>
          <a:lstStyle/>
          <a:p>
            <a:pPr algn="l" defTabSz="914400">
              <a:lnSpc>
                <a:spcPts val="1500"/>
              </a:lnSpc>
              <a:buNone/>
            </a:pPr>
            <a:r>
              <a:rPr sz="1050">
                <a:solidFill>
                  <a:srgbClr val="404040"/>
                </a:solidFill>
                <a:latin typeface="TencentSans"/>
                <a:ea typeface="TencentSans"/>
                <a:cs typeface="TencentSans"/>
              </a:rPr>
              <a:t>从部门试点走向组织推广</a:t>
            </a:r>
            <a:endParaRPr sz="1050" b="0" kern="1200">
              <a:latin typeface="Arial"/>
              <a:ea typeface="Arial"/>
              <a:cs typeface="Arial"/>
            </a:endParaRPr>
          </a:p>
        </p:txBody>
      </p:sp>
      <p:pic>
        <p:nvPicPr>
          <p:cNvPr id="694" name="图片 552"/>
          <p:cNvPicPr>
            <a:picLocks noChangeAspect="1"/>
          </p:cNvPicPr>
          <p:nvPr/>
        </p:nvPicPr>
        <p:blipFill>
          <a:blip r:embed="rId42"/>
          <a:stretch/>
        </p:blipFill>
        <p:spPr>
          <a:xfrm>
            <a:off x="10633680" y="5199301"/>
            <a:ext cx="190440" cy="190440"/>
          </a:xfrm>
          <a:prstGeom prst="rect">
            <a:avLst/>
          </a:prstGeom>
          <a:ln w="0">
            <a:noFill/>
          </a:ln>
        </p:spPr>
      </p:pic>
      <p:pic>
        <p:nvPicPr>
          <p:cNvPr id="695" name="图片 553"/>
          <p:cNvPicPr>
            <a:picLocks noChangeAspect="1"/>
          </p:cNvPicPr>
          <p:nvPr/>
        </p:nvPicPr>
        <p:blipFill>
          <a:blip r:embed="rId43"/>
          <a:stretch/>
        </p:blipFill>
        <p:spPr>
          <a:xfrm>
            <a:off x="9818280" y="5475420"/>
            <a:ext cx="1820880" cy="985223"/>
          </a:xfrm>
          <a:prstGeom prst="rect">
            <a:avLst/>
          </a:prstGeom>
          <a:ln w="0">
            <a:noFill/>
          </a:ln>
        </p:spPr>
      </p:pic>
      <p:sp>
        <p:nvSpPr>
          <p:cNvPr id="555" name="tb_40">
            <a:extLst>
              <a:ext uri="{FF2B5EF4-FFF2-40B4-BE49-F238E27FC236}">
                <a16:creationId xmlns:a16="http://schemas.microsoft.com/office/drawing/2014/main" id="{97650ED8-BF2A-3FDD-5FFD-581A572D00A0}"/>
              </a:ext>
            </a:extLst>
          </p:cNvPr>
          <p:cNvSpPr>
            <a:spLocks noGrp="1"/>
          </p:cNvSpPr>
          <p:nvPr/>
        </p:nvSpPr>
        <p:spPr>
          <a:xfrm>
            <a:off x="9970560" y="5628061"/>
            <a:ext cx="1819440" cy="188280"/>
          </a:xfrm>
          <a:prstGeom prst="rect">
            <a:avLst/>
          </a:prstGeom>
          <a:noFill/>
          <a:ln w="0">
            <a:noFill/>
          </a:ln>
        </p:spPr>
        <p:txBody>
          <a:bodyPr lIns="0" tIns="0" rIns="0" bIns="0" anchor="ctr">
            <a:noAutofit/>
          </a:bodyPr>
          <a:lstStyle/>
          <a:p>
            <a:pPr algn="l" defTabSz="914400">
              <a:lnSpc>
                <a:spcPts val="1199"/>
              </a:lnSpc>
              <a:buNone/>
            </a:pPr>
            <a:r>
              <a:rPr sz="900">
                <a:solidFill>
                  <a:srgbClr val="006EFF"/>
                </a:solidFill>
                <a:latin typeface="TencentSans"/>
                <a:ea typeface="TencentSans"/>
                <a:cs typeface="TencentSans"/>
              </a:rPr>
              <a:t>关键输出</a:t>
            </a:r>
            <a:endParaRPr sz="900" b="0" kern="1200">
              <a:latin typeface="Arial"/>
              <a:ea typeface="Arial"/>
              <a:cs typeface="Arial"/>
            </a:endParaRPr>
          </a:p>
        </p:txBody>
      </p:sp>
      <p:sp>
        <p:nvSpPr>
          <p:cNvPr id="556" name="tb_41">
            <a:extLst>
              <a:ext uri="{FF2B5EF4-FFF2-40B4-BE49-F238E27FC236}">
                <a16:creationId xmlns:a16="http://schemas.microsoft.com/office/drawing/2014/main" id="{B7B914C0-D030-66E8-8F00-B5B8321A6754}"/>
              </a:ext>
            </a:extLst>
          </p:cNvPr>
          <p:cNvSpPr>
            <a:spLocks noGrp="1"/>
          </p:cNvSpPr>
          <p:nvPr/>
        </p:nvSpPr>
        <p:spPr>
          <a:xfrm>
            <a:off x="9970560" y="5892071"/>
            <a:ext cx="1819440" cy="264600"/>
          </a:xfrm>
          <a:prstGeom prst="rect">
            <a:avLst/>
          </a:prstGeom>
          <a:noFill/>
          <a:ln w="0">
            <a:noFill/>
          </a:ln>
        </p:spPr>
        <p:txBody>
          <a:bodyPr lIns="0" tIns="0" rIns="0" bIns="0" anchor="ctr">
            <a:noAutofit/>
          </a:bodyPr>
          <a:lstStyle/>
          <a:p>
            <a:pPr algn="l" defTabSz="914400">
              <a:lnSpc>
                <a:spcPts val="1800"/>
              </a:lnSpc>
              <a:buNone/>
            </a:pPr>
            <a:r>
              <a:rPr sz="1200">
                <a:solidFill>
                  <a:srgbClr val="0052D9"/>
                </a:solidFill>
                <a:latin typeface="TencentSans"/>
                <a:ea typeface="TencentSans"/>
                <a:cs typeface="TencentSans"/>
              </a:rPr>
              <a:t>持续运营、复盘与扩容</a:t>
            </a:r>
            <a:endParaRPr sz="1200" kern="1200">
              <a:solidFill>
                <a:srgbClr val="0052D9"/>
              </a:solidFill>
              <a:latin typeface="TencentSans"/>
              <a:ea typeface="TencentSans"/>
              <a:cs typeface="TencentSans"/>
            </a:endParaRPr>
          </a:p>
        </p:txBody>
      </p:sp>
      <p:pic>
        <p:nvPicPr>
          <p:cNvPr id="698" name="图片 2"/>
          <p:cNvPicPr>
            <a:picLocks noChangeAspect="1"/>
          </p:cNvPicPr>
          <p:nvPr/>
        </p:nvPicPr>
        <p:blipFill>
          <a:blip r:embed="rId3"/>
          <a:stretch/>
        </p:blipFill>
        <p:spPr>
          <a:xfrm>
            <a:off x="1751237" y="3763513"/>
            <a:ext cx="753594" cy="330264"/>
          </a:xfrm>
          <a:prstGeom prst="rect">
            <a:avLst/>
          </a:prstGeom>
          <a:ln w="0">
            <a:noFill/>
          </a:ln>
        </p:spPr>
      </p:pic>
      <p:pic>
        <p:nvPicPr>
          <p:cNvPr id="699" name="图片 3"/>
          <p:cNvPicPr>
            <a:picLocks noChangeAspect="1"/>
          </p:cNvPicPr>
          <p:nvPr/>
        </p:nvPicPr>
        <p:blipFill>
          <a:blip r:embed="rId44">
            <a:duotone>
              <a:schemeClr val="accent1">
                <a:shade val="45000"/>
                <a:satMod val="135000"/>
              </a:schemeClr>
              <a:prstClr val="white"/>
            </a:duotone>
          </a:blip>
          <a:stretch/>
        </p:blipFill>
        <p:spPr>
          <a:xfrm>
            <a:off x="1876140" y="3847791"/>
            <a:ext cx="159617" cy="158740"/>
          </a:xfrm>
          <a:prstGeom prst="rect">
            <a:avLst/>
          </a:prstGeom>
          <a:ln w="0">
            <a:noFill/>
          </a:ln>
        </p:spPr>
      </p:pic>
      <p:sp>
        <p:nvSpPr>
          <p:cNvPr id="5" name="tb_2">
            <a:hlinkClick r:id="rId5"/>
            <a:extLst>
              <a:ext uri="{FF2B5EF4-FFF2-40B4-BE49-F238E27FC236}">
                <a16:creationId xmlns:a16="http://schemas.microsoft.com/office/drawing/2014/main" id="{0E3B7674-6977-7204-1F14-AEBAF9473F14}"/>
              </a:ext>
            </a:extLst>
          </p:cNvPr>
          <p:cNvSpPr>
            <a:spLocks noGrp="1"/>
          </p:cNvSpPr>
          <p:nvPr/>
        </p:nvSpPr>
        <p:spPr>
          <a:xfrm>
            <a:off x="2020045" y="3772163"/>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5"/>
              </a:rPr>
              <a:t>动作</a:t>
            </a:r>
            <a:endParaRPr sz="1100" u="none">
              <a:solidFill>
                <a:srgbClr val="000000"/>
              </a:solidFill>
              <a:latin typeface="TencentSans W7"/>
              <a:ea typeface="TencentSans W7"/>
              <a:cs typeface="TencentSans W7"/>
            </a:endParaRPr>
          </a:p>
        </p:txBody>
      </p:sp>
      <p:pic>
        <p:nvPicPr>
          <p:cNvPr id="701" name="图片 9"/>
          <p:cNvPicPr>
            <a:picLocks noChangeAspect="1"/>
          </p:cNvPicPr>
          <p:nvPr/>
        </p:nvPicPr>
        <p:blipFill>
          <a:blip r:embed="rId3"/>
          <a:stretch/>
        </p:blipFill>
        <p:spPr>
          <a:xfrm>
            <a:off x="4064526" y="3789657"/>
            <a:ext cx="753594" cy="330264"/>
          </a:xfrm>
          <a:prstGeom prst="rect">
            <a:avLst/>
          </a:prstGeom>
          <a:ln w="0">
            <a:noFill/>
          </a:ln>
        </p:spPr>
      </p:pic>
      <p:pic>
        <p:nvPicPr>
          <p:cNvPr id="702" name="图片 10"/>
          <p:cNvPicPr>
            <a:picLocks noChangeAspect="1"/>
          </p:cNvPicPr>
          <p:nvPr/>
        </p:nvPicPr>
        <p:blipFill>
          <a:blip r:embed="rId44">
            <a:duotone>
              <a:schemeClr val="accent1">
                <a:shade val="45000"/>
                <a:satMod val="135000"/>
              </a:schemeClr>
              <a:prstClr val="white"/>
            </a:duotone>
          </a:blip>
          <a:stretch/>
        </p:blipFill>
        <p:spPr>
          <a:xfrm>
            <a:off x="4189429" y="3873935"/>
            <a:ext cx="159617" cy="158740"/>
          </a:xfrm>
          <a:prstGeom prst="rect">
            <a:avLst/>
          </a:prstGeom>
          <a:ln w="0">
            <a:noFill/>
          </a:ln>
        </p:spPr>
      </p:pic>
      <p:sp>
        <p:nvSpPr>
          <p:cNvPr id="12" name="tb_2">
            <a:hlinkClick r:id="rId5"/>
            <a:extLst>
              <a:ext uri="{FF2B5EF4-FFF2-40B4-BE49-F238E27FC236}">
                <a16:creationId xmlns:a16="http://schemas.microsoft.com/office/drawing/2014/main" id="{D318913A-DD4D-120D-FBFA-93D1431340D9}"/>
              </a:ext>
            </a:extLst>
          </p:cNvPr>
          <p:cNvSpPr>
            <a:spLocks noGrp="1"/>
          </p:cNvSpPr>
          <p:nvPr/>
        </p:nvSpPr>
        <p:spPr>
          <a:xfrm>
            <a:off x="4333334" y="3798307"/>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6"/>
              </a:rPr>
              <a:t>动作</a:t>
            </a:r>
            <a:endParaRPr sz="1100" u="none">
              <a:solidFill>
                <a:srgbClr val="000000"/>
              </a:solidFill>
              <a:latin typeface="TencentSans W7"/>
              <a:ea typeface="TencentSans W7"/>
              <a:cs typeface="TencentSans W7"/>
            </a:endParaRPr>
          </a:p>
        </p:txBody>
      </p:sp>
      <p:pic>
        <p:nvPicPr>
          <p:cNvPr id="704" name="图片 12"/>
          <p:cNvPicPr>
            <a:picLocks noChangeAspect="1"/>
          </p:cNvPicPr>
          <p:nvPr/>
        </p:nvPicPr>
        <p:blipFill>
          <a:blip r:embed="rId3"/>
          <a:stretch/>
        </p:blipFill>
        <p:spPr>
          <a:xfrm>
            <a:off x="6378881" y="3772940"/>
            <a:ext cx="753594" cy="330264"/>
          </a:xfrm>
          <a:prstGeom prst="rect">
            <a:avLst/>
          </a:prstGeom>
          <a:ln w="0">
            <a:noFill/>
          </a:ln>
        </p:spPr>
      </p:pic>
      <p:pic>
        <p:nvPicPr>
          <p:cNvPr id="705" name="图片 13"/>
          <p:cNvPicPr>
            <a:picLocks noChangeAspect="1"/>
          </p:cNvPicPr>
          <p:nvPr/>
        </p:nvPicPr>
        <p:blipFill>
          <a:blip r:embed="rId44">
            <a:duotone>
              <a:schemeClr val="accent1">
                <a:shade val="45000"/>
                <a:satMod val="135000"/>
              </a:schemeClr>
              <a:prstClr val="white"/>
            </a:duotone>
          </a:blip>
          <a:stretch/>
        </p:blipFill>
        <p:spPr>
          <a:xfrm>
            <a:off x="6503784" y="3857218"/>
            <a:ext cx="159617" cy="158740"/>
          </a:xfrm>
          <a:prstGeom prst="rect">
            <a:avLst/>
          </a:prstGeom>
          <a:ln w="0">
            <a:noFill/>
          </a:ln>
        </p:spPr>
      </p:pic>
      <p:sp>
        <p:nvSpPr>
          <p:cNvPr id="15" name="tb_2">
            <a:hlinkClick r:id="rId5"/>
            <a:extLst>
              <a:ext uri="{FF2B5EF4-FFF2-40B4-BE49-F238E27FC236}">
                <a16:creationId xmlns:a16="http://schemas.microsoft.com/office/drawing/2014/main" id="{4205DC42-F563-437F-9F9C-836961F2FD33}"/>
              </a:ext>
            </a:extLst>
          </p:cNvPr>
          <p:cNvSpPr>
            <a:spLocks noGrp="1"/>
          </p:cNvSpPr>
          <p:nvPr/>
        </p:nvSpPr>
        <p:spPr>
          <a:xfrm>
            <a:off x="6647689" y="3781590"/>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7"/>
              </a:rPr>
              <a:t>动作</a:t>
            </a:r>
            <a:endParaRPr sz="1100" u="none">
              <a:solidFill>
                <a:srgbClr val="000000"/>
              </a:solidFill>
              <a:latin typeface="TencentSans W7"/>
              <a:ea typeface="TencentSans W7"/>
              <a:cs typeface="TencentSans W7"/>
            </a:endParaRPr>
          </a:p>
        </p:txBody>
      </p:sp>
      <p:pic>
        <p:nvPicPr>
          <p:cNvPr id="707" name="图片 15"/>
          <p:cNvPicPr>
            <a:picLocks noChangeAspect="1"/>
          </p:cNvPicPr>
          <p:nvPr/>
        </p:nvPicPr>
        <p:blipFill>
          <a:blip r:embed="rId3"/>
          <a:stretch/>
        </p:blipFill>
        <p:spPr>
          <a:xfrm>
            <a:off x="8709284" y="3763513"/>
            <a:ext cx="753594" cy="330264"/>
          </a:xfrm>
          <a:prstGeom prst="rect">
            <a:avLst/>
          </a:prstGeom>
          <a:ln w="0">
            <a:noFill/>
          </a:ln>
        </p:spPr>
      </p:pic>
      <p:pic>
        <p:nvPicPr>
          <p:cNvPr id="708" name="图片 16"/>
          <p:cNvPicPr>
            <a:picLocks noChangeAspect="1"/>
          </p:cNvPicPr>
          <p:nvPr/>
        </p:nvPicPr>
        <p:blipFill>
          <a:blip r:embed="rId44">
            <a:duotone>
              <a:schemeClr val="accent1">
                <a:shade val="45000"/>
                <a:satMod val="135000"/>
              </a:schemeClr>
              <a:prstClr val="white"/>
            </a:duotone>
          </a:blip>
          <a:stretch/>
        </p:blipFill>
        <p:spPr>
          <a:xfrm>
            <a:off x="8834187" y="3847791"/>
            <a:ext cx="159617" cy="158740"/>
          </a:xfrm>
          <a:prstGeom prst="rect">
            <a:avLst/>
          </a:prstGeom>
          <a:ln w="0">
            <a:noFill/>
          </a:ln>
        </p:spPr>
      </p:pic>
      <p:sp>
        <p:nvSpPr>
          <p:cNvPr id="18" name="tb_2">
            <a:hlinkClick r:id="rId5"/>
            <a:extLst>
              <a:ext uri="{FF2B5EF4-FFF2-40B4-BE49-F238E27FC236}">
                <a16:creationId xmlns:a16="http://schemas.microsoft.com/office/drawing/2014/main" id="{27A48EF7-C184-C84A-F43D-87A0D1243F46}"/>
              </a:ext>
            </a:extLst>
          </p:cNvPr>
          <p:cNvSpPr>
            <a:spLocks noGrp="1"/>
          </p:cNvSpPr>
          <p:nvPr/>
        </p:nvSpPr>
        <p:spPr>
          <a:xfrm>
            <a:off x="8978092" y="3772163"/>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8"/>
              </a:rPr>
              <a:t>动作</a:t>
            </a:r>
            <a:endParaRPr sz="1100" u="none">
              <a:solidFill>
                <a:srgbClr val="000000"/>
              </a:solidFill>
              <a:latin typeface="TencentSans W7"/>
              <a:ea typeface="TencentSans W7"/>
              <a:cs typeface="TencentSans W7"/>
            </a:endParaRPr>
          </a:p>
        </p:txBody>
      </p:sp>
      <p:pic>
        <p:nvPicPr>
          <p:cNvPr id="710" name="图片 18"/>
          <p:cNvPicPr>
            <a:picLocks noChangeAspect="1"/>
          </p:cNvPicPr>
          <p:nvPr/>
        </p:nvPicPr>
        <p:blipFill>
          <a:blip r:embed="rId3"/>
          <a:stretch/>
        </p:blipFill>
        <p:spPr>
          <a:xfrm>
            <a:off x="11011721" y="3765151"/>
            <a:ext cx="753594" cy="330264"/>
          </a:xfrm>
          <a:prstGeom prst="rect">
            <a:avLst/>
          </a:prstGeom>
          <a:ln w="0">
            <a:noFill/>
          </a:ln>
        </p:spPr>
      </p:pic>
      <p:pic>
        <p:nvPicPr>
          <p:cNvPr id="711" name="图片 19"/>
          <p:cNvPicPr>
            <a:picLocks noChangeAspect="1"/>
          </p:cNvPicPr>
          <p:nvPr/>
        </p:nvPicPr>
        <p:blipFill>
          <a:blip r:embed="rId44">
            <a:duotone>
              <a:schemeClr val="accent1">
                <a:shade val="45000"/>
                <a:satMod val="135000"/>
              </a:schemeClr>
              <a:prstClr val="white"/>
            </a:duotone>
          </a:blip>
          <a:stretch/>
        </p:blipFill>
        <p:spPr>
          <a:xfrm>
            <a:off x="11136624" y="3849429"/>
            <a:ext cx="159617" cy="158740"/>
          </a:xfrm>
          <a:prstGeom prst="rect">
            <a:avLst/>
          </a:prstGeom>
          <a:ln w="0">
            <a:noFill/>
          </a:ln>
        </p:spPr>
      </p:pic>
      <p:sp>
        <p:nvSpPr>
          <p:cNvPr id="21" name="tb_2">
            <a:hlinkClick r:id="rId5"/>
            <a:extLst>
              <a:ext uri="{FF2B5EF4-FFF2-40B4-BE49-F238E27FC236}">
                <a16:creationId xmlns:a16="http://schemas.microsoft.com/office/drawing/2014/main" id="{5D44396A-7D89-562F-41E5-92F5300C2936}"/>
              </a:ext>
            </a:extLst>
          </p:cNvPr>
          <p:cNvSpPr>
            <a:spLocks noGrp="1"/>
          </p:cNvSpPr>
          <p:nvPr/>
        </p:nvSpPr>
        <p:spPr>
          <a:xfrm>
            <a:off x="11280529" y="3773801"/>
            <a:ext cx="431421" cy="264600"/>
          </a:xfrm>
          <a:prstGeom prst="rect">
            <a:avLst/>
          </a:prstGeom>
          <a:noFill/>
          <a:ln w="0">
            <a:noFill/>
          </a:ln>
        </p:spPr>
        <p:txBody>
          <a:bodyPr lIns="0" tIns="0" rIns="0" bIns="0" anchor="ctr">
            <a:noAutofit/>
          </a:bodyPr>
          <a:lstStyle/>
          <a:p>
            <a:pPr algn="ctr">
              <a:lnSpc>
                <a:spcPts val="1800"/>
              </a:lnSpc>
              <a:buNone/>
            </a:pPr>
            <a:r>
              <a:rPr sz="1100">
                <a:solidFill>
                  <a:srgbClr val="0052D9"/>
                </a:solidFill>
                <a:latin typeface="TencentSans W7"/>
                <a:ea typeface="TencentSans W7"/>
                <a:cs typeface="TencentSans W7"/>
                <a:hlinkClick r:id="rId49"/>
              </a:rPr>
              <a:t>动作</a:t>
            </a:r>
            <a:endParaRPr sz="1100" u="none">
              <a:solidFill>
                <a:srgbClr val="000000"/>
              </a:solidFill>
              <a:latin typeface="TencentSans W7"/>
              <a:ea typeface="TencentSans W7"/>
              <a:cs typeface="TencentSans W7"/>
            </a:endParaRPr>
          </a:p>
        </p:txBody>
      </p:sp>
    </p:spTree>
    <p:extLst>
      <p:ext uri="{BB962C8B-B14F-4D97-AF65-F5344CB8AC3E}">
        <p14:creationId xmlns:p14="http://schemas.microsoft.com/office/powerpoint/2010/main" val="2263805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标题文本">
            <a:extLst>
              <a:ext uri="{FF2B5EF4-FFF2-40B4-BE49-F238E27FC236}">
                <a16:creationId xmlns:a16="http://schemas.microsoft.com/office/drawing/2014/main" id="{216F5CF1-382C-598A-2EF9-DFD110A84CB8}"/>
              </a:ext>
            </a:extLst>
          </p:cNvPr>
          <p:cNvSpPr>
            <a:spLocks noGrp="1"/>
          </p:cNvSpPr>
          <p:nvPr/>
        </p:nvSpPr>
        <p:spPr>
          <a:xfrm>
            <a:off x="826183" y="259039"/>
            <a:ext cx="8141335" cy="438912"/>
          </a:xfrm>
          <a:prstGeom prst="rect">
            <a:avLst/>
          </a:prstGeom>
          <a:ln w="12700"/>
          <a:effectLst>
            <a:outerShdw blurRad="50800" dist="38100" dir="2700000" algn="tl" rotWithShape="0">
              <a:prstClr val="black">
                <a:alpha val="40000"/>
              </a:prstClr>
            </a:outerShdw>
          </a:effectLst>
        </p:spPr>
        <p:txBody>
          <a:bodyPr wrap="square" lIns="0" tIns="0" rIns="0" bIns="0">
            <a:spAutoFit/>
          </a:bodyPr>
          <a:lstStyle>
            <a:lvl1pPr algn="l" defTabSz="457200">
              <a:lnSpc>
                <a:spcPct val="120000"/>
              </a:lnSpc>
              <a:buNone/>
              <a:defRPr sz="2400">
                <a:solidFill>
                  <a:schemeClr val="tx2"/>
                </a:solidFill>
                <a:latin typeface="腾讯体 W7"/>
                <a:ea typeface="腾讯体 W7"/>
                <a:cs typeface="腾讯体 W7"/>
              </a:defRPr>
            </a:lvl1pPr>
            <a:lvl2pPr marL="635000" indent="-317500" algn="l" defTabSz="228600">
              <a:lnSpc>
                <a:spcPct val="120000"/>
              </a:lnSpc>
              <a:buSzPct val="125000"/>
              <a:buChar char="•"/>
              <a:defRPr sz="2600" b="0">
                <a:latin typeface="FZLanTingHei-R-GBK"/>
                <a:ea typeface="FZLanTingHei-R-GBK"/>
                <a:cs typeface="FZLanTingHei-R-GBK"/>
              </a:defRPr>
            </a:lvl2pPr>
            <a:lvl3pPr marL="635000" indent="0" algn="l" defTabSz="228600">
              <a:lnSpc>
                <a:spcPct val="120000"/>
              </a:lnSpc>
              <a:buSzPct val="125000"/>
              <a:buNone/>
              <a:defRPr sz="2600" b="0">
                <a:latin typeface="FZLanTingHei-R-GBK"/>
                <a:ea typeface="FZLanTingHei-R-GBK"/>
                <a:cs typeface="FZLanTingHei-R-GBK"/>
              </a:defRPr>
            </a:lvl3pPr>
            <a:lvl4pPr marL="1270000" indent="-317500" algn="l" defTabSz="228600">
              <a:lnSpc>
                <a:spcPct val="120000"/>
              </a:lnSpc>
              <a:buSzPct val="125000"/>
              <a:buChar char="•"/>
              <a:defRPr sz="2600" b="0">
                <a:latin typeface="FZLanTingHei-R-GBK"/>
                <a:ea typeface="FZLanTingHei-R-GBK"/>
                <a:cs typeface="FZLanTingHei-R-GBK"/>
              </a:defRPr>
            </a:lvl4pPr>
            <a:lvl5pPr marL="1587500" indent="-317500" algn="l" defTabSz="228600">
              <a:lnSpc>
                <a:spcPct val="120000"/>
              </a:lnSpc>
              <a:buSzPct val="125000"/>
              <a:buChar char="•"/>
              <a:defRPr sz="2600" b="0">
                <a:latin typeface="FZLanTingHei-R-GBK"/>
                <a:ea typeface="FZLanTingHei-R-GBK"/>
                <a:cs typeface="FZLanTingHei-R-GBK"/>
              </a:defRPr>
            </a:lvl5pPr>
            <a:lvl6pPr marL="1905000" indent="-317500" algn="l" defTabSz="228600">
              <a:lnSpc>
                <a:spcPct val="120000"/>
              </a:lnSpc>
              <a:buSzPct val="125000"/>
              <a:buChar char="•"/>
              <a:defRPr sz="2600" b="0">
                <a:latin typeface="PingFang SC Regular"/>
                <a:ea typeface="PingFang SC Regular"/>
                <a:cs typeface="PingFang SC Regular"/>
              </a:defRPr>
            </a:lvl6pPr>
            <a:lvl7pPr marL="2222500" indent="-317500" algn="l" defTabSz="228600">
              <a:lnSpc>
                <a:spcPct val="120000"/>
              </a:lnSpc>
              <a:buSzPct val="125000"/>
              <a:buChar char="•"/>
              <a:defRPr sz="2600" b="0">
                <a:latin typeface="PingFang SC Regular"/>
                <a:ea typeface="PingFang SC Regular"/>
                <a:cs typeface="PingFang SC Regular"/>
              </a:defRPr>
            </a:lvl7pPr>
            <a:lvl8pPr marL="2540000" indent="-317500" algn="l" defTabSz="228600">
              <a:lnSpc>
                <a:spcPct val="120000"/>
              </a:lnSpc>
              <a:buSzPct val="125000"/>
              <a:buChar char="•"/>
              <a:defRPr sz="2600" b="0">
                <a:latin typeface="PingFang SC Regular"/>
                <a:ea typeface="PingFang SC Regular"/>
                <a:cs typeface="PingFang SC Regular"/>
              </a:defRPr>
            </a:lvl8pPr>
            <a:lvl9pPr marL="2857500" indent="-317500" algn="l" defTabSz="228600">
              <a:lnSpc>
                <a:spcPct val="120000"/>
              </a:lnSpc>
              <a:buSzPct val="125000"/>
              <a:buChar char="•"/>
              <a:defRPr sz="2600" b="0">
                <a:latin typeface="PingFang SC Regular"/>
                <a:ea typeface="PingFang SC Regular"/>
                <a:cs typeface="PingFang SC Regular"/>
              </a:defRPr>
            </a:lvl9pPr>
          </a:lstStyle>
          <a:p>
            <a:r>
              <a:t>培训后动作：把方法变成销售结果</a:t>
            </a:r>
          </a:p>
        </p:txBody>
      </p:sp>
      <p:pic>
        <p:nvPicPr>
          <p:cNvPr id="165" name="图片 75"/>
          <p:cNvPicPr>
            <a:picLocks noChangeAspect="1"/>
          </p:cNvPicPr>
          <p:nvPr/>
        </p:nvPicPr>
        <p:blipFill>
          <a:blip r:embed="rId3"/>
          <a:stretch/>
        </p:blipFill>
        <p:spPr>
          <a:xfrm>
            <a:off x="457200" y="1199910"/>
            <a:ext cx="190440" cy="190440"/>
          </a:xfrm>
          <a:prstGeom prst="rect">
            <a:avLst/>
          </a:prstGeom>
          <a:ln w="0">
            <a:noFill/>
          </a:ln>
        </p:spPr>
      </p:pic>
      <p:sp>
        <p:nvSpPr>
          <p:cNvPr id="77" name="tb_2">
            <a:extLst>
              <a:ext uri="{FF2B5EF4-FFF2-40B4-BE49-F238E27FC236}">
                <a16:creationId xmlns:a16="http://schemas.microsoft.com/office/drawing/2014/main" id="{69E87529-2DB4-FFF1-1C59-CADCD450E2C2}"/>
              </a:ext>
            </a:extLst>
          </p:cNvPr>
          <p:cNvSpPr>
            <a:spLocks noGrp="1"/>
          </p:cNvSpPr>
          <p:nvPr/>
        </p:nvSpPr>
        <p:spPr>
          <a:xfrm>
            <a:off x="723600" y="1133175"/>
            <a:ext cx="1371600" cy="302400"/>
          </a:xfrm>
          <a:prstGeom prst="rect">
            <a:avLst/>
          </a:prstGeom>
          <a:noFill/>
          <a:ln w="0">
            <a:noFill/>
          </a:ln>
        </p:spPr>
        <p:txBody>
          <a:bodyPr lIns="0" tIns="0" rIns="0" bIns="0" anchor="ctr">
            <a:noAutofit/>
          </a:bodyPr>
          <a:lstStyle/>
          <a:p>
            <a:pPr algn="l" defTabSz="914400">
              <a:lnSpc>
                <a:spcPts val="2098"/>
              </a:lnSpc>
              <a:buNone/>
            </a:pPr>
            <a:r>
              <a:rPr>
                <a:solidFill>
                  <a:srgbClr val="0052D9"/>
                </a:solidFill>
                <a:latin typeface="TencentSans W7"/>
                <a:ea typeface="TencentSans W7"/>
                <a:cs typeface="TencentSans W7"/>
              </a:rPr>
              <a:t>本周个人任务</a:t>
            </a:r>
            <a:endParaRPr kern="1200">
              <a:latin typeface="TencentSans W7"/>
              <a:ea typeface="TencentSans W7"/>
              <a:cs typeface="TencentSans W7"/>
            </a:endParaRPr>
          </a:p>
        </p:txBody>
      </p:sp>
      <p:pic>
        <p:nvPicPr>
          <p:cNvPr id="167" name="图片 78"/>
          <p:cNvPicPr>
            <a:picLocks noChangeAspect="1"/>
          </p:cNvPicPr>
          <p:nvPr/>
        </p:nvPicPr>
        <p:blipFill>
          <a:blip r:embed="rId4"/>
          <a:stretch/>
        </p:blipFill>
        <p:spPr>
          <a:xfrm>
            <a:off x="428399" y="1552349"/>
            <a:ext cx="5520961" cy="1433385"/>
          </a:xfrm>
          <a:prstGeom prst="rect">
            <a:avLst/>
          </a:prstGeom>
          <a:ln w="0">
            <a:noFill/>
          </a:ln>
        </p:spPr>
      </p:pic>
      <p:pic>
        <p:nvPicPr>
          <p:cNvPr id="168" name="图片 79"/>
          <p:cNvPicPr>
            <a:picLocks noChangeAspect="1"/>
          </p:cNvPicPr>
          <p:nvPr/>
        </p:nvPicPr>
        <p:blipFill>
          <a:blip r:embed="rId5"/>
          <a:stretch/>
        </p:blipFill>
        <p:spPr>
          <a:xfrm>
            <a:off x="657000" y="1742790"/>
            <a:ext cx="438120" cy="438120"/>
          </a:xfrm>
          <a:prstGeom prst="rect">
            <a:avLst/>
          </a:prstGeom>
          <a:ln w="0">
            <a:noFill/>
          </a:ln>
        </p:spPr>
      </p:pic>
      <p:sp>
        <p:nvSpPr>
          <p:cNvPr id="81" name="tb_3">
            <a:extLst>
              <a:ext uri="{FF2B5EF4-FFF2-40B4-BE49-F238E27FC236}">
                <a16:creationId xmlns:a16="http://schemas.microsoft.com/office/drawing/2014/main" id="{5E62E876-CAED-FF87-248A-326EA31326D9}"/>
              </a:ext>
            </a:extLst>
          </p:cNvPr>
          <p:cNvSpPr>
            <a:spLocks noGrp="1"/>
          </p:cNvSpPr>
          <p:nvPr/>
        </p:nvSpPr>
        <p:spPr>
          <a:xfrm>
            <a:off x="1180800" y="1804720"/>
            <a:ext cx="4467524" cy="302400"/>
          </a:xfrm>
          <a:prstGeom prst="rect">
            <a:avLst/>
          </a:prstGeom>
          <a:noFill/>
          <a:ln w="0">
            <a:noFill/>
          </a:ln>
        </p:spPr>
        <p:txBody>
          <a:bodyPr lIns="0" tIns="0" rIns="0" bIns="0" anchor="ctr">
            <a:noAutofit/>
          </a:bodyPr>
          <a:lstStyle/>
          <a:p>
            <a:pPr algn="l" defTabSz="914400">
              <a:lnSpc>
                <a:spcPts val="2098"/>
              </a:lnSpc>
              <a:buNone/>
            </a:pPr>
            <a:r>
              <a:rPr sz="1350">
                <a:solidFill>
                  <a:srgbClr val="1F4FC7"/>
                </a:solidFill>
                <a:latin typeface="TencentSans W7"/>
                <a:ea typeface="TencentSans W7"/>
                <a:cs typeface="TencentSans W7"/>
              </a:rPr>
              <a:t>认证 + 名单</a:t>
            </a:r>
            <a:endParaRPr sz="1350" kern="1200">
              <a:latin typeface="TencentSans W7"/>
              <a:ea typeface="TencentSans W7"/>
              <a:cs typeface="TencentSans W7"/>
            </a:endParaRPr>
          </a:p>
        </p:txBody>
      </p:sp>
      <p:sp>
        <p:nvSpPr>
          <p:cNvPr id="82" name="tb_4">
            <a:extLst>
              <a:ext uri="{FF2B5EF4-FFF2-40B4-BE49-F238E27FC236}">
                <a16:creationId xmlns:a16="http://schemas.microsoft.com/office/drawing/2014/main" id="{EE594618-CC56-0BEA-65AA-2E2E32A5CF0C}"/>
              </a:ext>
            </a:extLst>
          </p:cNvPr>
          <p:cNvSpPr>
            <a:spLocks noGrp="1"/>
          </p:cNvSpPr>
          <p:nvPr/>
        </p:nvSpPr>
        <p:spPr>
          <a:xfrm>
            <a:off x="685799" y="2195700"/>
            <a:ext cx="4962525" cy="632866"/>
          </a:xfrm>
          <a:prstGeom prst="rect">
            <a:avLst/>
          </a:prstGeom>
          <a:noFill/>
          <a:ln w="0">
            <a:noFill/>
          </a:ln>
        </p:spPr>
        <p:txBody>
          <a:bodyPr wrap="square" lIns="0" tIns="0" rIns="0" bIns="0" anchor="t">
            <a:spAutoFit/>
          </a:bodyPr>
          <a:lstStyle/>
          <a:p>
            <a:pPr algn="l" defTabSz="914400">
              <a:lnSpc>
                <a:spcPts val="1704"/>
              </a:lnSpc>
              <a:buNone/>
            </a:pPr>
            <a:r>
              <a:rPr sz="1050">
                <a:solidFill>
                  <a:srgbClr val="475569"/>
                </a:solidFill>
                <a:latin typeface="TencentSans W7"/>
                <a:ea typeface="TencentSans W7"/>
                <a:cs typeface="TencentSans W7"/>
              </a:rPr>
              <a:t>所有销售完成认证考试；每人提交 20 家目标企业名单。</a:t>
            </a:r>
            <a:endParaRPr sz="1050" kern="1200">
              <a:latin typeface="TencentSans W7"/>
              <a:ea typeface="TencentSans W7"/>
              <a:cs typeface="TencentSans W7"/>
            </a:endParaRPr>
          </a:p>
        </p:txBody>
      </p:sp>
      <p:pic>
        <p:nvPicPr>
          <p:cNvPr id="171" name="图片 82"/>
          <p:cNvPicPr>
            <a:picLocks noChangeAspect="1"/>
          </p:cNvPicPr>
          <p:nvPr/>
        </p:nvPicPr>
        <p:blipFill>
          <a:blip r:embed="rId4"/>
          <a:stretch/>
        </p:blipFill>
        <p:spPr>
          <a:xfrm>
            <a:off x="6234037" y="1552350"/>
            <a:ext cx="5520961" cy="1433384"/>
          </a:xfrm>
          <a:prstGeom prst="rect">
            <a:avLst/>
          </a:prstGeom>
          <a:ln w="0">
            <a:noFill/>
          </a:ln>
        </p:spPr>
      </p:pic>
      <p:pic>
        <p:nvPicPr>
          <p:cNvPr id="172" name="图片 83"/>
          <p:cNvPicPr>
            <a:picLocks noChangeAspect="1"/>
          </p:cNvPicPr>
          <p:nvPr/>
        </p:nvPicPr>
        <p:blipFill>
          <a:blip r:embed="rId6"/>
          <a:stretch/>
        </p:blipFill>
        <p:spPr>
          <a:xfrm>
            <a:off x="6462638" y="1742790"/>
            <a:ext cx="438120" cy="438120"/>
          </a:xfrm>
          <a:prstGeom prst="rect">
            <a:avLst/>
          </a:prstGeom>
          <a:ln w="0">
            <a:noFill/>
          </a:ln>
        </p:spPr>
      </p:pic>
      <p:sp>
        <p:nvSpPr>
          <p:cNvPr id="85" name="tb_5">
            <a:extLst>
              <a:ext uri="{FF2B5EF4-FFF2-40B4-BE49-F238E27FC236}">
                <a16:creationId xmlns:a16="http://schemas.microsoft.com/office/drawing/2014/main" id="{141832D7-8563-DC94-3E08-EEDB3787BEA1}"/>
              </a:ext>
            </a:extLst>
          </p:cNvPr>
          <p:cNvSpPr>
            <a:spLocks noGrp="1"/>
          </p:cNvSpPr>
          <p:nvPr/>
        </p:nvSpPr>
        <p:spPr>
          <a:xfrm>
            <a:off x="6986436" y="1804720"/>
            <a:ext cx="4526723" cy="302400"/>
          </a:xfrm>
          <a:prstGeom prst="rect">
            <a:avLst/>
          </a:prstGeom>
          <a:noFill/>
          <a:ln w="0">
            <a:noFill/>
          </a:ln>
        </p:spPr>
        <p:txBody>
          <a:bodyPr lIns="0" tIns="0" rIns="0" bIns="0" anchor="ctr">
            <a:noAutofit/>
          </a:bodyPr>
          <a:lstStyle/>
          <a:p>
            <a:pPr algn="l" defTabSz="914400">
              <a:lnSpc>
                <a:spcPts val="2098"/>
              </a:lnSpc>
              <a:buNone/>
            </a:pPr>
            <a:r>
              <a:rPr sz="1350">
                <a:solidFill>
                  <a:srgbClr val="1F4FC7"/>
                </a:solidFill>
                <a:latin typeface="TencentSans W7"/>
                <a:ea typeface="TencentSans W7"/>
                <a:cs typeface="TencentSans W7"/>
              </a:rPr>
              <a:t>演练 + 触达</a:t>
            </a:r>
            <a:endParaRPr sz="1350" kern="1200">
              <a:latin typeface="TencentSans W7"/>
              <a:ea typeface="TencentSans W7"/>
              <a:cs typeface="TencentSans W7"/>
            </a:endParaRPr>
          </a:p>
        </p:txBody>
      </p:sp>
      <p:sp>
        <p:nvSpPr>
          <p:cNvPr id="86" name="tb_6">
            <a:extLst>
              <a:ext uri="{FF2B5EF4-FFF2-40B4-BE49-F238E27FC236}">
                <a16:creationId xmlns:a16="http://schemas.microsoft.com/office/drawing/2014/main" id="{D37488C2-0D2B-1B90-3FF4-E43D1ABC0F50}"/>
              </a:ext>
            </a:extLst>
          </p:cNvPr>
          <p:cNvSpPr>
            <a:spLocks noGrp="1"/>
          </p:cNvSpPr>
          <p:nvPr/>
        </p:nvSpPr>
        <p:spPr>
          <a:xfrm>
            <a:off x="6491078" y="2219450"/>
            <a:ext cx="4978910" cy="632866"/>
          </a:xfrm>
          <a:prstGeom prst="rect">
            <a:avLst/>
          </a:prstGeom>
          <a:noFill/>
          <a:ln w="0">
            <a:noFill/>
          </a:ln>
        </p:spPr>
        <p:txBody>
          <a:bodyPr wrap="square" lIns="0" tIns="0" rIns="0" bIns="0" anchor="t">
            <a:spAutoFit/>
          </a:bodyPr>
          <a:lstStyle/>
          <a:p>
            <a:pPr algn="l" defTabSz="914400">
              <a:lnSpc>
                <a:spcPts val="1704"/>
              </a:lnSpc>
              <a:buNone/>
            </a:pPr>
            <a:r>
              <a:rPr sz="1050">
                <a:solidFill>
                  <a:srgbClr val="475569"/>
                </a:solidFill>
                <a:latin typeface="TencentSans W7"/>
                <a:ea typeface="TencentSans W7"/>
                <a:cs typeface="TencentSans W7"/>
              </a:rPr>
              <a:t>每个城市完成 1 次角色演练；一周内完成首批触达与反馈。</a:t>
            </a:r>
            <a:endParaRPr sz="1050" kern="1200">
              <a:latin typeface="TencentSans W7"/>
              <a:ea typeface="TencentSans W7"/>
              <a:cs typeface="TencentSans W7"/>
            </a:endParaRPr>
          </a:p>
        </p:txBody>
      </p:sp>
      <p:pic>
        <p:nvPicPr>
          <p:cNvPr id="175" name="图片 94"/>
          <p:cNvPicPr>
            <a:picLocks noChangeAspect="1"/>
          </p:cNvPicPr>
          <p:nvPr/>
        </p:nvPicPr>
        <p:blipFill>
          <a:blip r:embed="rId7"/>
          <a:stretch/>
        </p:blipFill>
        <p:spPr>
          <a:xfrm>
            <a:off x="457200" y="3233550"/>
            <a:ext cx="190440" cy="190440"/>
          </a:xfrm>
          <a:prstGeom prst="rect">
            <a:avLst/>
          </a:prstGeom>
          <a:ln w="0">
            <a:noFill/>
          </a:ln>
        </p:spPr>
      </p:pic>
      <p:sp>
        <p:nvSpPr>
          <p:cNvPr id="96" name="tb_11">
            <a:extLst>
              <a:ext uri="{FF2B5EF4-FFF2-40B4-BE49-F238E27FC236}">
                <a16:creationId xmlns:a16="http://schemas.microsoft.com/office/drawing/2014/main" id="{CAC51771-A8B4-34F3-B594-0672DF24FF0B}"/>
              </a:ext>
            </a:extLst>
          </p:cNvPr>
          <p:cNvSpPr>
            <a:spLocks noGrp="1"/>
          </p:cNvSpPr>
          <p:nvPr/>
        </p:nvSpPr>
        <p:spPr>
          <a:xfrm>
            <a:off x="723600" y="3166815"/>
            <a:ext cx="1371600" cy="302400"/>
          </a:xfrm>
          <a:prstGeom prst="rect">
            <a:avLst/>
          </a:prstGeom>
          <a:noFill/>
          <a:ln w="0">
            <a:noFill/>
          </a:ln>
        </p:spPr>
        <p:txBody>
          <a:bodyPr lIns="0" tIns="0" rIns="0" bIns="0" anchor="ctr">
            <a:noAutofit/>
          </a:bodyPr>
          <a:lstStyle/>
          <a:p>
            <a:pPr algn="l" defTabSz="914400">
              <a:lnSpc>
                <a:spcPts val="2098"/>
              </a:lnSpc>
              <a:buNone/>
            </a:pPr>
            <a:r>
              <a:rPr>
                <a:solidFill>
                  <a:srgbClr val="0052D9"/>
                </a:solidFill>
                <a:latin typeface="TencentSans W7"/>
                <a:ea typeface="TencentSans W7"/>
                <a:cs typeface="TencentSans W7"/>
              </a:rPr>
              <a:t>四个必做动作</a:t>
            </a:r>
            <a:endParaRPr kern="1200">
              <a:latin typeface="TencentSans W7"/>
              <a:ea typeface="TencentSans W7"/>
              <a:cs typeface="TencentSans W7"/>
            </a:endParaRPr>
          </a:p>
        </p:txBody>
      </p:sp>
      <p:pic>
        <p:nvPicPr>
          <p:cNvPr id="177" name="图片 96"/>
          <p:cNvPicPr>
            <a:picLocks noChangeAspect="1"/>
          </p:cNvPicPr>
          <p:nvPr/>
        </p:nvPicPr>
        <p:blipFill>
          <a:blip r:embed="rId8"/>
          <a:stretch/>
        </p:blipFill>
        <p:spPr>
          <a:xfrm>
            <a:off x="428400" y="3585990"/>
            <a:ext cx="5543280" cy="852480"/>
          </a:xfrm>
          <a:prstGeom prst="rect">
            <a:avLst/>
          </a:prstGeom>
          <a:ln w="0">
            <a:noFill/>
          </a:ln>
        </p:spPr>
      </p:pic>
      <p:pic>
        <p:nvPicPr>
          <p:cNvPr id="178" name="图片 97"/>
          <p:cNvPicPr>
            <a:picLocks noChangeAspect="1"/>
          </p:cNvPicPr>
          <p:nvPr/>
        </p:nvPicPr>
        <p:blipFill>
          <a:blip r:embed="rId9"/>
          <a:stretch/>
        </p:blipFill>
        <p:spPr>
          <a:xfrm>
            <a:off x="647640" y="3897750"/>
            <a:ext cx="228600" cy="228600"/>
          </a:xfrm>
          <a:prstGeom prst="rect">
            <a:avLst/>
          </a:prstGeom>
          <a:ln w="0">
            <a:noFill/>
          </a:ln>
        </p:spPr>
      </p:pic>
      <p:sp>
        <p:nvSpPr>
          <p:cNvPr id="99" name="tb_12">
            <a:extLst>
              <a:ext uri="{FF2B5EF4-FFF2-40B4-BE49-F238E27FC236}">
                <a16:creationId xmlns:a16="http://schemas.microsoft.com/office/drawing/2014/main" id="{C870D638-67D6-A892-078C-9B798A713A00}"/>
              </a:ext>
            </a:extLst>
          </p:cNvPr>
          <p:cNvSpPr>
            <a:spLocks noGrp="1"/>
          </p:cNvSpPr>
          <p:nvPr/>
        </p:nvSpPr>
        <p:spPr>
          <a:xfrm>
            <a:off x="647640" y="389775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1</a:t>
            </a:r>
            <a:endParaRPr sz="900" kern="1200">
              <a:latin typeface="TencentSans W7"/>
              <a:ea typeface="TencentSans W7"/>
              <a:cs typeface="TencentSans W7"/>
            </a:endParaRPr>
          </a:p>
        </p:txBody>
      </p:sp>
      <p:pic>
        <p:nvPicPr>
          <p:cNvPr id="180" name="图片 99"/>
          <p:cNvPicPr>
            <a:picLocks noChangeAspect="1"/>
          </p:cNvPicPr>
          <p:nvPr/>
        </p:nvPicPr>
        <p:blipFill>
          <a:blip r:embed="rId10"/>
          <a:stretch/>
        </p:blipFill>
        <p:spPr>
          <a:xfrm>
            <a:off x="1000080" y="3792990"/>
            <a:ext cx="438120" cy="438120"/>
          </a:xfrm>
          <a:prstGeom prst="rect">
            <a:avLst/>
          </a:prstGeom>
          <a:ln w="0">
            <a:noFill/>
          </a:ln>
        </p:spPr>
      </p:pic>
      <p:sp>
        <p:nvSpPr>
          <p:cNvPr id="101" name="tb_13">
            <a:extLst>
              <a:ext uri="{FF2B5EF4-FFF2-40B4-BE49-F238E27FC236}">
                <a16:creationId xmlns:a16="http://schemas.microsoft.com/office/drawing/2014/main" id="{E62E8F58-DBB7-50A5-A2CA-3BB3CA8BB843}"/>
              </a:ext>
            </a:extLst>
          </p:cNvPr>
          <p:cNvSpPr>
            <a:spLocks noGrp="1"/>
          </p:cNvSpPr>
          <p:nvPr/>
        </p:nvSpPr>
        <p:spPr>
          <a:xfrm>
            <a:off x="1562040" y="3772230"/>
            <a:ext cx="400032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完成认证</a:t>
            </a:r>
            <a:endParaRPr sz="1200" kern="1200">
              <a:latin typeface="TencentSans W7"/>
              <a:ea typeface="TencentSans W7"/>
              <a:cs typeface="TencentSans W7"/>
            </a:endParaRPr>
          </a:p>
        </p:txBody>
      </p:sp>
      <p:sp>
        <p:nvSpPr>
          <p:cNvPr id="102" name="tb_14">
            <a:extLst>
              <a:ext uri="{FF2B5EF4-FFF2-40B4-BE49-F238E27FC236}">
                <a16:creationId xmlns:a16="http://schemas.microsoft.com/office/drawing/2014/main" id="{5E506E1B-6E79-3278-C428-BE4719D47CBD}"/>
              </a:ext>
            </a:extLst>
          </p:cNvPr>
          <p:cNvSpPr>
            <a:spLocks noGrp="1"/>
          </p:cNvSpPr>
          <p:nvPr/>
        </p:nvSpPr>
        <p:spPr>
          <a:xfrm>
            <a:off x="1562039" y="4000830"/>
            <a:ext cx="4086285" cy="25236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统一产品认知与销售话术</a:t>
            </a:r>
            <a:endParaRPr sz="1050" kern="1200">
              <a:latin typeface="TencentSans W7"/>
              <a:ea typeface="TencentSans W7"/>
              <a:cs typeface="TencentSans W7"/>
            </a:endParaRPr>
          </a:p>
        </p:txBody>
      </p:sp>
      <p:pic>
        <p:nvPicPr>
          <p:cNvPr id="183" name="图片 102"/>
          <p:cNvPicPr>
            <a:picLocks noChangeAspect="1"/>
          </p:cNvPicPr>
          <p:nvPr/>
        </p:nvPicPr>
        <p:blipFill>
          <a:blip r:embed="rId11"/>
          <a:stretch/>
        </p:blipFill>
        <p:spPr>
          <a:xfrm>
            <a:off x="428400" y="4495710"/>
            <a:ext cx="5543280" cy="852480"/>
          </a:xfrm>
          <a:prstGeom prst="rect">
            <a:avLst/>
          </a:prstGeom>
          <a:ln w="0">
            <a:noFill/>
          </a:ln>
        </p:spPr>
      </p:pic>
      <p:pic>
        <p:nvPicPr>
          <p:cNvPr id="184" name="图片 103"/>
          <p:cNvPicPr>
            <a:picLocks noChangeAspect="1"/>
          </p:cNvPicPr>
          <p:nvPr/>
        </p:nvPicPr>
        <p:blipFill>
          <a:blip r:embed="rId12"/>
          <a:stretch/>
        </p:blipFill>
        <p:spPr>
          <a:xfrm>
            <a:off x="647640" y="4807470"/>
            <a:ext cx="228600" cy="228600"/>
          </a:xfrm>
          <a:prstGeom prst="rect">
            <a:avLst/>
          </a:prstGeom>
          <a:ln w="0">
            <a:noFill/>
          </a:ln>
        </p:spPr>
      </p:pic>
      <p:sp>
        <p:nvSpPr>
          <p:cNvPr id="105" name="tb_15">
            <a:extLst>
              <a:ext uri="{FF2B5EF4-FFF2-40B4-BE49-F238E27FC236}">
                <a16:creationId xmlns:a16="http://schemas.microsoft.com/office/drawing/2014/main" id="{1397607B-385D-F113-EBE9-94E247930036}"/>
              </a:ext>
            </a:extLst>
          </p:cNvPr>
          <p:cNvSpPr>
            <a:spLocks noGrp="1"/>
          </p:cNvSpPr>
          <p:nvPr/>
        </p:nvSpPr>
        <p:spPr>
          <a:xfrm>
            <a:off x="647640" y="480747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2</a:t>
            </a:r>
            <a:endParaRPr sz="900" kern="1200">
              <a:latin typeface="TencentSans W7"/>
              <a:ea typeface="TencentSans W7"/>
              <a:cs typeface="TencentSans W7"/>
            </a:endParaRPr>
          </a:p>
        </p:txBody>
      </p:sp>
      <p:pic>
        <p:nvPicPr>
          <p:cNvPr id="186" name="图片 105"/>
          <p:cNvPicPr>
            <a:picLocks noChangeAspect="1"/>
          </p:cNvPicPr>
          <p:nvPr/>
        </p:nvPicPr>
        <p:blipFill>
          <a:blip r:embed="rId13"/>
          <a:stretch/>
        </p:blipFill>
        <p:spPr>
          <a:xfrm>
            <a:off x="1000080" y="4702710"/>
            <a:ext cx="438120" cy="438120"/>
          </a:xfrm>
          <a:prstGeom prst="rect">
            <a:avLst/>
          </a:prstGeom>
          <a:ln w="0">
            <a:noFill/>
          </a:ln>
        </p:spPr>
      </p:pic>
      <p:sp>
        <p:nvSpPr>
          <p:cNvPr id="107" name="tb_16">
            <a:extLst>
              <a:ext uri="{FF2B5EF4-FFF2-40B4-BE49-F238E27FC236}">
                <a16:creationId xmlns:a16="http://schemas.microsoft.com/office/drawing/2014/main" id="{0BAD9B33-D157-CF73-77A3-8D62EA7AE514}"/>
              </a:ext>
            </a:extLst>
          </p:cNvPr>
          <p:cNvSpPr>
            <a:spLocks noGrp="1"/>
          </p:cNvSpPr>
          <p:nvPr/>
        </p:nvSpPr>
        <p:spPr>
          <a:xfrm>
            <a:off x="1562040" y="4681950"/>
            <a:ext cx="438732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提交名单</a:t>
            </a:r>
            <a:endParaRPr sz="1200" kern="1200">
              <a:latin typeface="TencentSans W7"/>
              <a:ea typeface="TencentSans W7"/>
              <a:cs typeface="TencentSans W7"/>
            </a:endParaRPr>
          </a:p>
        </p:txBody>
      </p:sp>
      <p:sp>
        <p:nvSpPr>
          <p:cNvPr id="108" name="tb_17">
            <a:extLst>
              <a:ext uri="{FF2B5EF4-FFF2-40B4-BE49-F238E27FC236}">
                <a16:creationId xmlns:a16="http://schemas.microsoft.com/office/drawing/2014/main" id="{A719BF2A-ABB4-02B1-EF9E-416F32D0699F}"/>
              </a:ext>
            </a:extLst>
          </p:cNvPr>
          <p:cNvSpPr>
            <a:spLocks noGrp="1"/>
          </p:cNvSpPr>
          <p:nvPr/>
        </p:nvSpPr>
        <p:spPr>
          <a:xfrm>
            <a:off x="1562040" y="4910550"/>
            <a:ext cx="438732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每人 20 家目标企业</a:t>
            </a:r>
            <a:endParaRPr sz="1050" kern="1200">
              <a:latin typeface="TencentSans W7"/>
              <a:ea typeface="TencentSans W7"/>
              <a:cs typeface="TencentSans W7"/>
            </a:endParaRPr>
          </a:p>
        </p:txBody>
      </p:sp>
      <p:pic>
        <p:nvPicPr>
          <p:cNvPr id="189" name="图片 108"/>
          <p:cNvPicPr>
            <a:picLocks noChangeAspect="1"/>
          </p:cNvPicPr>
          <p:nvPr/>
        </p:nvPicPr>
        <p:blipFill>
          <a:blip r:embed="rId8"/>
          <a:stretch/>
        </p:blipFill>
        <p:spPr>
          <a:xfrm>
            <a:off x="428400" y="5405430"/>
            <a:ext cx="5543280" cy="852480"/>
          </a:xfrm>
          <a:prstGeom prst="rect">
            <a:avLst/>
          </a:prstGeom>
          <a:ln w="0">
            <a:noFill/>
          </a:ln>
        </p:spPr>
      </p:pic>
      <p:pic>
        <p:nvPicPr>
          <p:cNvPr id="190" name="图片 109"/>
          <p:cNvPicPr>
            <a:picLocks noChangeAspect="1"/>
          </p:cNvPicPr>
          <p:nvPr/>
        </p:nvPicPr>
        <p:blipFill>
          <a:blip r:embed="rId14"/>
          <a:stretch/>
        </p:blipFill>
        <p:spPr>
          <a:xfrm>
            <a:off x="647640" y="5717190"/>
            <a:ext cx="228600" cy="228600"/>
          </a:xfrm>
          <a:prstGeom prst="rect">
            <a:avLst/>
          </a:prstGeom>
          <a:ln w="0">
            <a:noFill/>
          </a:ln>
        </p:spPr>
      </p:pic>
      <p:sp>
        <p:nvSpPr>
          <p:cNvPr id="111" name="tb_18">
            <a:extLst>
              <a:ext uri="{FF2B5EF4-FFF2-40B4-BE49-F238E27FC236}">
                <a16:creationId xmlns:a16="http://schemas.microsoft.com/office/drawing/2014/main" id="{7A506A4E-E345-5EB4-3B71-BB139018FB39}"/>
              </a:ext>
            </a:extLst>
          </p:cNvPr>
          <p:cNvSpPr>
            <a:spLocks noGrp="1"/>
          </p:cNvSpPr>
          <p:nvPr/>
        </p:nvSpPr>
        <p:spPr>
          <a:xfrm>
            <a:off x="647640" y="571719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3</a:t>
            </a:r>
            <a:endParaRPr sz="900" kern="1200">
              <a:latin typeface="TencentSans W7"/>
              <a:ea typeface="TencentSans W7"/>
              <a:cs typeface="TencentSans W7"/>
            </a:endParaRPr>
          </a:p>
        </p:txBody>
      </p:sp>
      <p:pic>
        <p:nvPicPr>
          <p:cNvPr id="192" name="图片 111"/>
          <p:cNvPicPr>
            <a:picLocks noChangeAspect="1"/>
          </p:cNvPicPr>
          <p:nvPr/>
        </p:nvPicPr>
        <p:blipFill>
          <a:blip r:embed="rId15"/>
          <a:stretch/>
        </p:blipFill>
        <p:spPr>
          <a:xfrm>
            <a:off x="1000080" y="5612430"/>
            <a:ext cx="438120" cy="438120"/>
          </a:xfrm>
          <a:prstGeom prst="rect">
            <a:avLst/>
          </a:prstGeom>
          <a:ln w="0">
            <a:noFill/>
          </a:ln>
        </p:spPr>
      </p:pic>
      <p:sp>
        <p:nvSpPr>
          <p:cNvPr id="113" name="tb_19">
            <a:extLst>
              <a:ext uri="{FF2B5EF4-FFF2-40B4-BE49-F238E27FC236}">
                <a16:creationId xmlns:a16="http://schemas.microsoft.com/office/drawing/2014/main" id="{178EA38B-FDCD-CDBE-1A9F-94A22DAEB9D6}"/>
              </a:ext>
            </a:extLst>
          </p:cNvPr>
          <p:cNvSpPr>
            <a:spLocks noGrp="1"/>
          </p:cNvSpPr>
          <p:nvPr/>
        </p:nvSpPr>
        <p:spPr>
          <a:xfrm>
            <a:off x="1562040" y="5591310"/>
            <a:ext cx="447984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城市演练</a:t>
            </a:r>
            <a:endParaRPr sz="1200" kern="1200">
              <a:latin typeface="TencentSans W7"/>
              <a:ea typeface="TencentSans W7"/>
              <a:cs typeface="TencentSans W7"/>
            </a:endParaRPr>
          </a:p>
        </p:txBody>
      </p:sp>
      <p:sp>
        <p:nvSpPr>
          <p:cNvPr id="114" name="tb_20">
            <a:extLst>
              <a:ext uri="{FF2B5EF4-FFF2-40B4-BE49-F238E27FC236}">
                <a16:creationId xmlns:a16="http://schemas.microsoft.com/office/drawing/2014/main" id="{BB60BD3A-84EE-B796-0D81-A8694A750CD1}"/>
              </a:ext>
            </a:extLst>
          </p:cNvPr>
          <p:cNvSpPr>
            <a:spLocks noGrp="1"/>
          </p:cNvSpPr>
          <p:nvPr/>
        </p:nvSpPr>
        <p:spPr>
          <a:xfrm>
            <a:off x="1562040" y="5819910"/>
            <a:ext cx="447984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每城至少 1 次角色演练</a:t>
            </a:r>
            <a:endParaRPr sz="1050" kern="1200">
              <a:latin typeface="TencentSans W7"/>
              <a:ea typeface="TencentSans W7"/>
              <a:cs typeface="TencentSans W7"/>
            </a:endParaRPr>
          </a:p>
        </p:txBody>
      </p:sp>
      <p:pic>
        <p:nvPicPr>
          <p:cNvPr id="195" name="图片 114"/>
          <p:cNvPicPr>
            <a:picLocks noChangeAspect="1"/>
          </p:cNvPicPr>
          <p:nvPr/>
        </p:nvPicPr>
        <p:blipFill>
          <a:blip r:embed="rId16"/>
          <a:stretch/>
        </p:blipFill>
        <p:spPr>
          <a:xfrm>
            <a:off x="6248160" y="3233550"/>
            <a:ext cx="190440" cy="190440"/>
          </a:xfrm>
          <a:prstGeom prst="rect">
            <a:avLst/>
          </a:prstGeom>
          <a:ln w="0">
            <a:noFill/>
          </a:ln>
        </p:spPr>
      </p:pic>
      <p:sp>
        <p:nvSpPr>
          <p:cNvPr id="116" name="tb_21">
            <a:extLst>
              <a:ext uri="{FF2B5EF4-FFF2-40B4-BE49-F238E27FC236}">
                <a16:creationId xmlns:a16="http://schemas.microsoft.com/office/drawing/2014/main" id="{4D00B9D3-037A-F774-072F-4F33FBDAA2BA}"/>
              </a:ext>
            </a:extLst>
          </p:cNvPr>
          <p:cNvSpPr>
            <a:spLocks noGrp="1"/>
          </p:cNvSpPr>
          <p:nvPr/>
        </p:nvSpPr>
        <p:spPr>
          <a:xfrm>
            <a:off x="6514920" y="3166815"/>
            <a:ext cx="1371600" cy="302400"/>
          </a:xfrm>
          <a:prstGeom prst="rect">
            <a:avLst/>
          </a:prstGeom>
          <a:noFill/>
          <a:ln w="0">
            <a:noFill/>
          </a:ln>
        </p:spPr>
        <p:txBody>
          <a:bodyPr lIns="0" tIns="0" rIns="0" bIns="0" anchor="ctr">
            <a:noAutofit/>
          </a:bodyPr>
          <a:lstStyle/>
          <a:p>
            <a:pPr algn="l" defTabSz="914400">
              <a:lnSpc>
                <a:spcPts val="2098"/>
              </a:lnSpc>
              <a:buNone/>
            </a:pPr>
            <a:r>
              <a:rPr>
                <a:solidFill>
                  <a:srgbClr val="0052D9"/>
                </a:solidFill>
                <a:latin typeface="TencentSans W7"/>
                <a:ea typeface="TencentSans W7"/>
                <a:cs typeface="TencentSans W7"/>
              </a:rPr>
              <a:t>复盘标准</a:t>
            </a:r>
            <a:endParaRPr kern="1200">
              <a:latin typeface="TencentSans W7"/>
              <a:ea typeface="TencentSans W7"/>
              <a:cs typeface="TencentSans W7"/>
            </a:endParaRPr>
          </a:p>
        </p:txBody>
      </p:sp>
      <p:pic>
        <p:nvPicPr>
          <p:cNvPr id="197" name="图片 116"/>
          <p:cNvPicPr>
            <a:picLocks noChangeAspect="1"/>
          </p:cNvPicPr>
          <p:nvPr/>
        </p:nvPicPr>
        <p:blipFill>
          <a:blip r:embed="rId17"/>
          <a:stretch/>
        </p:blipFill>
        <p:spPr>
          <a:xfrm>
            <a:off x="6219720" y="3585990"/>
            <a:ext cx="5543280" cy="852480"/>
          </a:xfrm>
          <a:prstGeom prst="rect">
            <a:avLst/>
          </a:prstGeom>
          <a:ln w="0">
            <a:noFill/>
          </a:ln>
        </p:spPr>
      </p:pic>
      <p:pic>
        <p:nvPicPr>
          <p:cNvPr id="198" name="图片 117"/>
          <p:cNvPicPr>
            <a:picLocks noChangeAspect="1"/>
          </p:cNvPicPr>
          <p:nvPr/>
        </p:nvPicPr>
        <p:blipFill>
          <a:blip r:embed="rId18"/>
          <a:stretch/>
        </p:blipFill>
        <p:spPr>
          <a:xfrm>
            <a:off x="6438600" y="3897750"/>
            <a:ext cx="228600" cy="228600"/>
          </a:xfrm>
          <a:prstGeom prst="rect">
            <a:avLst/>
          </a:prstGeom>
          <a:ln w="0">
            <a:noFill/>
          </a:ln>
        </p:spPr>
      </p:pic>
      <p:sp>
        <p:nvSpPr>
          <p:cNvPr id="119" name="tb_22">
            <a:extLst>
              <a:ext uri="{FF2B5EF4-FFF2-40B4-BE49-F238E27FC236}">
                <a16:creationId xmlns:a16="http://schemas.microsoft.com/office/drawing/2014/main" id="{4763E036-22E6-88DC-EF23-E5C5C997906F}"/>
              </a:ext>
            </a:extLst>
          </p:cNvPr>
          <p:cNvSpPr>
            <a:spLocks noGrp="1"/>
          </p:cNvSpPr>
          <p:nvPr/>
        </p:nvSpPr>
        <p:spPr>
          <a:xfrm>
            <a:off x="6438600" y="389775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1</a:t>
            </a:r>
            <a:endParaRPr sz="900" kern="1200">
              <a:latin typeface="TencentSans W7"/>
              <a:ea typeface="TencentSans W7"/>
              <a:cs typeface="TencentSans W7"/>
            </a:endParaRPr>
          </a:p>
        </p:txBody>
      </p:sp>
      <p:pic>
        <p:nvPicPr>
          <p:cNvPr id="200" name="图片 119"/>
          <p:cNvPicPr>
            <a:picLocks noChangeAspect="1"/>
          </p:cNvPicPr>
          <p:nvPr/>
        </p:nvPicPr>
        <p:blipFill>
          <a:blip r:embed="rId19"/>
          <a:stretch/>
        </p:blipFill>
        <p:spPr>
          <a:xfrm>
            <a:off x="6791040" y="3792990"/>
            <a:ext cx="438120" cy="438120"/>
          </a:xfrm>
          <a:prstGeom prst="rect">
            <a:avLst/>
          </a:prstGeom>
          <a:ln w="0">
            <a:noFill/>
          </a:ln>
        </p:spPr>
      </p:pic>
      <p:sp>
        <p:nvSpPr>
          <p:cNvPr id="121" name="tb_23">
            <a:extLst>
              <a:ext uri="{FF2B5EF4-FFF2-40B4-BE49-F238E27FC236}">
                <a16:creationId xmlns:a16="http://schemas.microsoft.com/office/drawing/2014/main" id="{BDA9568A-E96F-513A-1181-8758DDA71720}"/>
              </a:ext>
            </a:extLst>
          </p:cNvPr>
          <p:cNvSpPr>
            <a:spLocks noGrp="1"/>
          </p:cNvSpPr>
          <p:nvPr/>
        </p:nvSpPr>
        <p:spPr>
          <a:xfrm>
            <a:off x="7353000" y="3792550"/>
            <a:ext cx="416016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首批触达</a:t>
            </a:r>
            <a:endParaRPr sz="1200" kern="1200">
              <a:latin typeface="TencentSans W7"/>
              <a:ea typeface="TencentSans W7"/>
              <a:cs typeface="TencentSans W7"/>
            </a:endParaRPr>
          </a:p>
        </p:txBody>
      </p:sp>
      <p:sp>
        <p:nvSpPr>
          <p:cNvPr id="122" name="tb_24">
            <a:extLst>
              <a:ext uri="{FF2B5EF4-FFF2-40B4-BE49-F238E27FC236}">
                <a16:creationId xmlns:a16="http://schemas.microsoft.com/office/drawing/2014/main" id="{0B2FA0E5-2BB0-D986-3472-0182D1B4E7F9}"/>
              </a:ext>
            </a:extLst>
          </p:cNvPr>
          <p:cNvSpPr>
            <a:spLocks noGrp="1"/>
          </p:cNvSpPr>
          <p:nvPr/>
        </p:nvSpPr>
        <p:spPr>
          <a:xfrm>
            <a:off x="7353000" y="4021150"/>
            <a:ext cx="416016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一周内完成并记录结果</a:t>
            </a:r>
            <a:endParaRPr sz="1050" kern="1200">
              <a:latin typeface="TencentSans W7"/>
              <a:ea typeface="TencentSans W7"/>
              <a:cs typeface="TencentSans W7"/>
            </a:endParaRPr>
          </a:p>
        </p:txBody>
      </p:sp>
      <p:pic>
        <p:nvPicPr>
          <p:cNvPr id="203" name="图片 122"/>
          <p:cNvPicPr>
            <a:picLocks noChangeAspect="1"/>
          </p:cNvPicPr>
          <p:nvPr/>
        </p:nvPicPr>
        <p:blipFill>
          <a:blip r:embed="rId20"/>
          <a:stretch/>
        </p:blipFill>
        <p:spPr>
          <a:xfrm>
            <a:off x="6219720" y="4495710"/>
            <a:ext cx="5543280" cy="852480"/>
          </a:xfrm>
          <a:prstGeom prst="rect">
            <a:avLst/>
          </a:prstGeom>
          <a:ln w="0">
            <a:noFill/>
          </a:ln>
        </p:spPr>
      </p:pic>
      <p:pic>
        <p:nvPicPr>
          <p:cNvPr id="204" name="图片 123"/>
          <p:cNvPicPr>
            <a:picLocks noChangeAspect="1"/>
          </p:cNvPicPr>
          <p:nvPr/>
        </p:nvPicPr>
        <p:blipFill>
          <a:blip r:embed="rId21"/>
          <a:stretch/>
        </p:blipFill>
        <p:spPr>
          <a:xfrm>
            <a:off x="6438600" y="4807470"/>
            <a:ext cx="228600" cy="228600"/>
          </a:xfrm>
          <a:prstGeom prst="rect">
            <a:avLst/>
          </a:prstGeom>
          <a:ln w="0">
            <a:noFill/>
          </a:ln>
        </p:spPr>
      </p:pic>
      <p:sp>
        <p:nvSpPr>
          <p:cNvPr id="125" name="tb_25">
            <a:extLst>
              <a:ext uri="{FF2B5EF4-FFF2-40B4-BE49-F238E27FC236}">
                <a16:creationId xmlns:a16="http://schemas.microsoft.com/office/drawing/2014/main" id="{AC83A73A-A75E-867E-B9E7-B8F707A91B1C}"/>
              </a:ext>
            </a:extLst>
          </p:cNvPr>
          <p:cNvSpPr>
            <a:spLocks noGrp="1"/>
          </p:cNvSpPr>
          <p:nvPr/>
        </p:nvSpPr>
        <p:spPr>
          <a:xfrm>
            <a:off x="6438600" y="480747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2</a:t>
            </a:r>
            <a:endParaRPr sz="900" kern="1200">
              <a:latin typeface="TencentSans W7"/>
              <a:ea typeface="TencentSans W7"/>
              <a:cs typeface="TencentSans W7"/>
            </a:endParaRPr>
          </a:p>
        </p:txBody>
      </p:sp>
      <p:pic>
        <p:nvPicPr>
          <p:cNvPr id="206" name="图片 125"/>
          <p:cNvPicPr>
            <a:picLocks noChangeAspect="1"/>
          </p:cNvPicPr>
          <p:nvPr/>
        </p:nvPicPr>
        <p:blipFill>
          <a:blip r:embed="rId22"/>
          <a:stretch/>
        </p:blipFill>
        <p:spPr>
          <a:xfrm>
            <a:off x="6791040" y="4702710"/>
            <a:ext cx="438120" cy="438120"/>
          </a:xfrm>
          <a:prstGeom prst="rect">
            <a:avLst/>
          </a:prstGeom>
          <a:ln w="0">
            <a:noFill/>
          </a:ln>
        </p:spPr>
      </p:pic>
      <p:sp>
        <p:nvSpPr>
          <p:cNvPr id="127" name="tb_26">
            <a:extLst>
              <a:ext uri="{FF2B5EF4-FFF2-40B4-BE49-F238E27FC236}">
                <a16:creationId xmlns:a16="http://schemas.microsoft.com/office/drawing/2014/main" id="{89571B6F-21D0-B5D1-1AB1-87AB3B9A2329}"/>
              </a:ext>
            </a:extLst>
          </p:cNvPr>
          <p:cNvSpPr>
            <a:spLocks noGrp="1"/>
          </p:cNvSpPr>
          <p:nvPr/>
        </p:nvSpPr>
        <p:spPr>
          <a:xfrm>
            <a:off x="7353000" y="4702270"/>
            <a:ext cx="432036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记录反馈</a:t>
            </a:r>
            <a:endParaRPr sz="1200" kern="1200">
              <a:latin typeface="TencentSans W7"/>
              <a:ea typeface="TencentSans W7"/>
              <a:cs typeface="TencentSans W7"/>
            </a:endParaRPr>
          </a:p>
        </p:txBody>
      </p:sp>
      <p:sp>
        <p:nvSpPr>
          <p:cNvPr id="128" name="tb_27">
            <a:extLst>
              <a:ext uri="{FF2B5EF4-FFF2-40B4-BE49-F238E27FC236}">
                <a16:creationId xmlns:a16="http://schemas.microsoft.com/office/drawing/2014/main" id="{4A0B3E55-E746-4100-6556-6684F1CDE2B2}"/>
              </a:ext>
            </a:extLst>
          </p:cNvPr>
          <p:cNvSpPr>
            <a:spLocks noGrp="1"/>
          </p:cNvSpPr>
          <p:nvPr/>
        </p:nvSpPr>
        <p:spPr>
          <a:xfrm>
            <a:off x="7353000" y="4930870"/>
            <a:ext cx="432036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沉淀异议、行业与场景线索</a:t>
            </a:r>
            <a:endParaRPr sz="1050" kern="1200">
              <a:latin typeface="TencentSans W7"/>
              <a:ea typeface="TencentSans W7"/>
              <a:cs typeface="TencentSans W7"/>
            </a:endParaRPr>
          </a:p>
        </p:txBody>
      </p:sp>
      <p:pic>
        <p:nvPicPr>
          <p:cNvPr id="209" name="图片 128"/>
          <p:cNvPicPr>
            <a:picLocks noChangeAspect="1"/>
          </p:cNvPicPr>
          <p:nvPr/>
        </p:nvPicPr>
        <p:blipFill>
          <a:blip r:embed="rId17"/>
          <a:stretch/>
        </p:blipFill>
        <p:spPr>
          <a:xfrm>
            <a:off x="6219720" y="5405430"/>
            <a:ext cx="5543280" cy="852480"/>
          </a:xfrm>
          <a:prstGeom prst="rect">
            <a:avLst/>
          </a:prstGeom>
          <a:ln w="0">
            <a:noFill/>
          </a:ln>
        </p:spPr>
      </p:pic>
      <p:pic>
        <p:nvPicPr>
          <p:cNvPr id="210" name="图片 129"/>
          <p:cNvPicPr>
            <a:picLocks noChangeAspect="1"/>
          </p:cNvPicPr>
          <p:nvPr/>
        </p:nvPicPr>
        <p:blipFill>
          <a:blip r:embed="rId23"/>
          <a:stretch/>
        </p:blipFill>
        <p:spPr>
          <a:xfrm>
            <a:off x="6438600" y="5717190"/>
            <a:ext cx="228600" cy="228600"/>
          </a:xfrm>
          <a:prstGeom prst="rect">
            <a:avLst/>
          </a:prstGeom>
          <a:ln w="0">
            <a:noFill/>
          </a:ln>
        </p:spPr>
      </p:pic>
      <p:sp>
        <p:nvSpPr>
          <p:cNvPr id="131" name="tb_28">
            <a:extLst>
              <a:ext uri="{FF2B5EF4-FFF2-40B4-BE49-F238E27FC236}">
                <a16:creationId xmlns:a16="http://schemas.microsoft.com/office/drawing/2014/main" id="{C60F2961-62FF-6C70-7AE1-D44081D68BC5}"/>
              </a:ext>
            </a:extLst>
          </p:cNvPr>
          <p:cNvSpPr>
            <a:spLocks noGrp="1"/>
          </p:cNvSpPr>
          <p:nvPr/>
        </p:nvSpPr>
        <p:spPr>
          <a:xfrm>
            <a:off x="6438600" y="5717190"/>
            <a:ext cx="232920" cy="264600"/>
          </a:xfrm>
          <a:prstGeom prst="rect">
            <a:avLst/>
          </a:prstGeom>
          <a:noFill/>
          <a:ln w="0">
            <a:noFill/>
          </a:ln>
        </p:spPr>
        <p:txBody>
          <a:bodyPr lIns="0" tIns="0" rIns="0" bIns="0" anchor="ctr">
            <a:noAutofit/>
          </a:bodyPr>
          <a:lstStyle/>
          <a:p>
            <a:pPr defTabSz="914400">
              <a:lnSpc>
                <a:spcPts val="1199"/>
              </a:lnSpc>
              <a:buNone/>
            </a:pPr>
            <a:r>
              <a:rPr sz="900">
                <a:solidFill>
                  <a:srgbClr val="FFFFFF"/>
                </a:solidFill>
                <a:latin typeface="TencentSans W7"/>
                <a:ea typeface="TencentSans W7"/>
                <a:cs typeface="TencentSans W7"/>
              </a:rPr>
              <a:t>3</a:t>
            </a:r>
            <a:endParaRPr sz="900" kern="1200">
              <a:latin typeface="TencentSans W7"/>
              <a:ea typeface="TencentSans W7"/>
              <a:cs typeface="TencentSans W7"/>
            </a:endParaRPr>
          </a:p>
        </p:txBody>
      </p:sp>
      <p:pic>
        <p:nvPicPr>
          <p:cNvPr id="212" name="图片 131"/>
          <p:cNvPicPr>
            <a:picLocks noChangeAspect="1"/>
          </p:cNvPicPr>
          <p:nvPr/>
        </p:nvPicPr>
        <p:blipFill>
          <a:blip r:embed="rId24"/>
          <a:stretch/>
        </p:blipFill>
        <p:spPr>
          <a:xfrm>
            <a:off x="6791040" y="5612430"/>
            <a:ext cx="438120" cy="438120"/>
          </a:xfrm>
          <a:prstGeom prst="rect">
            <a:avLst/>
          </a:prstGeom>
          <a:ln w="0">
            <a:noFill/>
          </a:ln>
        </p:spPr>
      </p:pic>
      <p:sp>
        <p:nvSpPr>
          <p:cNvPr id="133" name="tb_29">
            <a:extLst>
              <a:ext uri="{FF2B5EF4-FFF2-40B4-BE49-F238E27FC236}">
                <a16:creationId xmlns:a16="http://schemas.microsoft.com/office/drawing/2014/main" id="{357367A0-BD05-48AC-CF1B-DE4E87899414}"/>
              </a:ext>
            </a:extLst>
          </p:cNvPr>
          <p:cNvSpPr>
            <a:spLocks noGrp="1"/>
          </p:cNvSpPr>
          <p:nvPr/>
        </p:nvSpPr>
        <p:spPr>
          <a:xfrm>
            <a:off x="7353000" y="5611630"/>
            <a:ext cx="4458960" cy="264600"/>
          </a:xfrm>
          <a:prstGeom prst="rect">
            <a:avLst/>
          </a:prstGeom>
          <a:noFill/>
          <a:ln w="0">
            <a:noFill/>
          </a:ln>
        </p:spPr>
        <p:txBody>
          <a:bodyPr lIns="0" tIns="0" rIns="0" bIns="0" anchor="ctr">
            <a:noAutofit/>
          </a:bodyPr>
          <a:lstStyle/>
          <a:p>
            <a:pPr algn="l" defTabSz="914400">
              <a:lnSpc>
                <a:spcPts val="1800"/>
              </a:lnSpc>
              <a:buNone/>
            </a:pPr>
            <a:r>
              <a:rPr sz="1200">
                <a:solidFill>
                  <a:srgbClr val="1E293B"/>
                </a:solidFill>
                <a:latin typeface="TencentSans W7"/>
                <a:ea typeface="TencentSans W7"/>
                <a:cs typeface="TencentSans W7"/>
              </a:rPr>
              <a:t>复盘扩展</a:t>
            </a:r>
            <a:endParaRPr sz="1200" kern="1200">
              <a:latin typeface="TencentSans W7"/>
              <a:ea typeface="TencentSans W7"/>
              <a:cs typeface="TencentSans W7"/>
            </a:endParaRPr>
          </a:p>
        </p:txBody>
      </p:sp>
      <p:sp>
        <p:nvSpPr>
          <p:cNvPr id="134" name="tb_30">
            <a:extLst>
              <a:ext uri="{FF2B5EF4-FFF2-40B4-BE49-F238E27FC236}">
                <a16:creationId xmlns:a16="http://schemas.microsoft.com/office/drawing/2014/main" id="{00F0C06C-607A-EFA6-BF5B-2CD253A9419B}"/>
              </a:ext>
            </a:extLst>
          </p:cNvPr>
          <p:cNvSpPr>
            <a:spLocks noGrp="1"/>
          </p:cNvSpPr>
          <p:nvPr/>
        </p:nvSpPr>
        <p:spPr>
          <a:xfrm>
            <a:off x="7353000" y="5840230"/>
            <a:ext cx="4458960" cy="226440"/>
          </a:xfrm>
          <a:prstGeom prst="rect">
            <a:avLst/>
          </a:prstGeom>
          <a:noFill/>
          <a:ln w="0">
            <a:noFill/>
          </a:ln>
        </p:spPr>
        <p:txBody>
          <a:bodyPr lIns="0" tIns="0" rIns="0" bIns="0" anchor="ctr">
            <a:noAutofit/>
          </a:bodyPr>
          <a:lstStyle/>
          <a:p>
            <a:pPr algn="l" defTabSz="914400">
              <a:lnSpc>
                <a:spcPts val="1500"/>
              </a:lnSpc>
              <a:buNone/>
            </a:pPr>
            <a:r>
              <a:rPr sz="1050">
                <a:solidFill>
                  <a:srgbClr val="475569"/>
                </a:solidFill>
                <a:latin typeface="TencentSans W7"/>
                <a:ea typeface="TencentSans W7"/>
                <a:cs typeface="TencentSans W7"/>
              </a:rPr>
              <a:t>以试点结果推动下一轮扩展</a:t>
            </a:r>
            <a:endParaRPr sz="1050" kern="1200">
              <a:latin typeface="TencentSans W7"/>
              <a:ea typeface="TencentSans W7"/>
              <a:cs typeface="TencentSans W7"/>
            </a:endParaRPr>
          </a:p>
        </p:txBody>
      </p:sp>
      <p:sp>
        <p:nvSpPr>
          <p:cNvPr id="137" name="tb_1">
            <a:extLst>
              <a:ext uri="{FF2B5EF4-FFF2-40B4-BE49-F238E27FC236}">
                <a16:creationId xmlns:a16="http://schemas.microsoft.com/office/drawing/2014/main" id="{2E194B26-4696-AD4B-FE8D-BACFD756FB87}"/>
              </a:ext>
            </a:extLst>
          </p:cNvPr>
          <p:cNvSpPr>
            <a:spLocks noGrp="1"/>
          </p:cNvSpPr>
          <p:nvPr/>
        </p:nvSpPr>
        <p:spPr>
          <a:xfrm>
            <a:off x="457200" y="781170"/>
            <a:ext cx="5397480" cy="302400"/>
          </a:xfrm>
          <a:prstGeom prst="rect">
            <a:avLst/>
          </a:prstGeom>
          <a:noFill/>
          <a:ln w="0">
            <a:noFill/>
          </a:ln>
        </p:spPr>
        <p:txBody>
          <a:bodyPr lIns="0" tIns="0" rIns="0" bIns="0" anchor="ctr">
            <a:noAutofit/>
          </a:bodyPr>
          <a:lstStyle/>
          <a:p>
            <a:pPr algn="l" defTabSz="914400">
              <a:lnSpc>
                <a:spcPts val="2098"/>
              </a:lnSpc>
              <a:buNone/>
            </a:pPr>
            <a:r>
              <a:rPr sz="1350" b="0">
                <a:solidFill>
                  <a:srgbClr val="64748B"/>
                </a:solidFill>
                <a:latin typeface="TencentSans W3"/>
                <a:ea typeface="TencentSans W3"/>
                <a:cs typeface="TencentSans W3"/>
              </a:rPr>
              <a:t>培训结束后，必须转化成可追踪的销售动作</a:t>
            </a:r>
            <a:endParaRPr sz="1350" b="0" kern="1200">
              <a:latin typeface="TencentSans W3"/>
              <a:ea typeface="TencentSans W3"/>
              <a:cs typeface="TencentSans W3"/>
            </a:endParaRPr>
          </a:p>
        </p:txBody>
      </p:sp>
      <p:pic>
        <p:nvPicPr>
          <p:cNvPr id="216" name="图片 1"/>
          <p:cNvPicPr>
            <a:picLocks noChangeAspect="1"/>
          </p:cNvPicPr>
          <p:nvPr/>
        </p:nvPicPr>
        <p:blipFill>
          <a:blip r:embed="rId25"/>
          <a:stretch/>
        </p:blipFill>
        <p:spPr>
          <a:xfrm>
            <a:off x="9645578" y="704329"/>
            <a:ext cx="438120" cy="438120"/>
          </a:xfrm>
          <a:prstGeom prst="rect">
            <a:avLst/>
          </a:prstGeom>
          <a:ln w="0">
            <a:noFill/>
          </a:ln>
        </p:spPr>
      </p:pic>
      <p:sp>
        <p:nvSpPr>
          <p:cNvPr id="3" name="tb_15">
            <a:extLst>
              <a:ext uri="{FF2B5EF4-FFF2-40B4-BE49-F238E27FC236}">
                <a16:creationId xmlns:a16="http://schemas.microsoft.com/office/drawing/2014/main" id="{D7A4F06C-830D-0721-7A50-6005E8998AF3}"/>
              </a:ext>
            </a:extLst>
          </p:cNvPr>
          <p:cNvSpPr>
            <a:spLocks noGrp="1"/>
          </p:cNvSpPr>
          <p:nvPr/>
        </p:nvSpPr>
        <p:spPr>
          <a:xfrm>
            <a:off x="10169737" y="768493"/>
            <a:ext cx="1343421" cy="302400"/>
          </a:xfrm>
          <a:prstGeom prst="rect">
            <a:avLst/>
          </a:prstGeom>
          <a:noFill/>
          <a:ln w="0">
            <a:noFill/>
          </a:ln>
        </p:spPr>
        <p:txBody>
          <a:bodyPr lIns="0" tIns="0" rIns="0" bIns="0" anchor="ctr">
            <a:noAutofit/>
          </a:bodyPr>
          <a:lstStyle/>
          <a:p>
            <a:pPr algn="l" defTabSz="914400">
              <a:lnSpc>
                <a:spcPts val="2098"/>
              </a:lnSpc>
              <a:buNone/>
            </a:pPr>
            <a:r>
              <a:rPr>
                <a:solidFill>
                  <a:srgbClr val="1F2937"/>
                </a:solidFill>
                <a:latin typeface="TencentSans W7"/>
                <a:ea typeface="TencentSans W7"/>
                <a:cs typeface="TencentSans W7"/>
                <a:hlinkClick r:id="rId26"/>
              </a:rPr>
              <a:t>高价值落单场景</a:t>
            </a:r>
            <a:endParaRPr kern="1200">
              <a:latin typeface="TencentSans W7"/>
              <a:ea typeface="TencentSans W7"/>
              <a:cs typeface="TencentSans W7"/>
            </a:endParaRPr>
          </a:p>
        </p:txBody>
      </p:sp>
      <p:sp>
        <p:nvSpPr>
          <p:cNvPr id="4" name="tb_15">
            <a:extLst>
              <a:ext uri="{FF2B5EF4-FFF2-40B4-BE49-F238E27FC236}">
                <a16:creationId xmlns:a16="http://schemas.microsoft.com/office/drawing/2014/main" id="{A99AF6D8-69B5-B1EF-4095-EB67F7B1A3F2}"/>
              </a:ext>
            </a:extLst>
          </p:cNvPr>
          <p:cNvSpPr>
            <a:spLocks noGrp="1"/>
          </p:cNvSpPr>
          <p:nvPr/>
        </p:nvSpPr>
        <p:spPr>
          <a:xfrm>
            <a:off x="8221973" y="778482"/>
            <a:ext cx="1419840" cy="302400"/>
          </a:xfrm>
          <a:prstGeom prst="rect">
            <a:avLst/>
          </a:prstGeom>
          <a:noFill/>
          <a:ln w="0">
            <a:noFill/>
          </a:ln>
        </p:spPr>
        <p:txBody>
          <a:bodyPr lIns="0" tIns="0" rIns="0" bIns="0" anchor="ctr">
            <a:noAutofit/>
          </a:bodyPr>
          <a:lstStyle/>
          <a:p>
            <a:pPr algn="l" defTabSz="914400">
              <a:lnSpc>
                <a:spcPts val="2098"/>
              </a:lnSpc>
              <a:buNone/>
            </a:pPr>
            <a:r>
              <a:rPr>
                <a:solidFill>
                  <a:srgbClr val="003B9E"/>
                </a:solidFill>
                <a:latin typeface="TencentSans W7"/>
                <a:ea typeface="TencentSans W7"/>
                <a:cs typeface="TencentSans W7"/>
              </a:rPr>
              <a:t>行动从今天开始 →</a:t>
            </a:r>
            <a:endParaRPr kern="1200">
              <a:latin typeface="TencentSans W7"/>
              <a:ea typeface="TencentSans W7"/>
              <a:cs typeface="TencentSans W7"/>
            </a:endParaRPr>
          </a:p>
        </p:txBody>
      </p:sp>
      <p:sp>
        <p:nvSpPr>
          <p:cNvPr id="5" name="Text 48">
            <a:extLst>
              <a:ext uri="{FF2B5EF4-FFF2-40B4-BE49-F238E27FC236}">
                <a16:creationId xmlns:a16="http://schemas.microsoft.com/office/drawing/2014/main" id="{325F0A0D-B4AE-C505-6EA1-CF44CD1C235A}"/>
              </a:ext>
            </a:extLst>
          </p:cNvPr>
          <p:cNvSpPr>
            <a:spLocks noGrp="1"/>
          </p:cNvSpPr>
          <p:nvPr/>
        </p:nvSpPr>
        <p:spPr>
          <a:xfrm>
            <a:off x="297580" y="6461801"/>
            <a:ext cx="11247120" cy="274320"/>
          </a:xfrm>
          <a:prstGeom prst="rect">
            <a:avLst/>
          </a:prstGeom>
          <a:noFill/>
        </p:spPr>
        <p:txBody>
          <a:bodyPr wrap="square" anchor="ctr"/>
          <a:lstStyle/>
          <a:p>
            <a:pPr algn="l" defTabSz="914400">
              <a:buNone/>
            </a:pPr>
            <a:r>
              <a:rPr sz="1000" b="0" i="1">
                <a:solidFill>
                  <a:srgbClr val="4A5870"/>
                </a:solidFill>
                <a:latin typeface="Microsoft YaHei"/>
                <a:ea typeface="Microsoft YaHei"/>
                <a:cs typeface="Microsoft YaHei"/>
              </a:rPr>
              <a:t>一句话总结：销售不是卖软件，而是卖企业效率提升方案——讲问题、讲场景、讲结果。</a:t>
            </a:r>
            <a:endParaRPr sz="1000" b="0" kern="1200">
              <a:solidFill>
                <a:prstClr val="black"/>
              </a:solidFill>
              <a:latin typeface="Calibri"/>
              <a:ea typeface="Calibri"/>
              <a:cs typeface="Calibri"/>
            </a:endParaRPr>
          </a:p>
        </p:txBody>
      </p:sp>
    </p:spTree>
    <p:extLst>
      <p:ext uri="{BB962C8B-B14F-4D97-AF65-F5344CB8AC3E}">
        <p14:creationId xmlns:p14="http://schemas.microsoft.com/office/powerpoint/2010/main" val="2010720584"/>
      </p:ext>
    </p:extLst>
  </p:cSld>
  <p:clrMapOvr>
    <a:masterClrMapping/>
  </p:clrMapOvr>
</p:sld>
</file>

<file path=ppt/theme/theme1.xml><?xml version="1.0" encoding="utf-8"?>
<a:theme xmlns:a="http://schemas.openxmlformats.org/drawingml/2006/main" name="2 图文版式">
  <a:themeElements>
    <a:clrScheme name="CSIG商务PPT配色">
      <a:dk1>
        <a:srgbClr val="000000"/>
      </a:dk1>
      <a:lt1>
        <a:srgbClr val="FFFFFF"/>
      </a:lt1>
      <a:dk2>
        <a:srgbClr val="0060FF"/>
      </a:dk2>
      <a:lt2>
        <a:srgbClr val="FFFFFF"/>
      </a:lt2>
      <a:accent1>
        <a:srgbClr val="0060F0"/>
      </a:accent1>
      <a:accent2>
        <a:srgbClr val="A736FF"/>
      </a:accent2>
      <a:accent3>
        <a:srgbClr val="03905C"/>
      </a:accent3>
      <a:accent4>
        <a:srgbClr val="EB8707"/>
      </a:accent4>
      <a:accent5>
        <a:srgbClr val="009FD1"/>
      </a:accent5>
      <a:accent6>
        <a:srgbClr val="647697"/>
      </a:accent6>
      <a:hlink>
        <a:srgbClr val="444444"/>
      </a:hlink>
      <a:folHlink>
        <a:srgbClr val="444444"/>
      </a:folHlink>
    </a:clrScheme>
    <a:fontScheme name="White">
      <a:majorFont>
        <a:latin typeface="微软雅黑"/>
        <a:ea typeface="微软雅黑"/>
        <a:cs typeface="微软雅黑"/>
      </a:majorFont>
      <a:minorFont>
        <a:latin typeface="微软雅黑"/>
        <a:ea typeface="微软雅黑"/>
        <a:cs typeface="微软雅黑"/>
      </a:minorFont>
    </a:fontScheme>
    <a:fmtScheme name="CSIG商务PPT配色">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Temp">
      <a:majorFont>
        <a:latin typeface="微软雅黑"/>
        <a:ea typeface="微软雅黑"/>
        <a:cs typeface=""/>
      </a:majorFont>
      <a:minorFont>
        <a:latin typeface="微软雅黑"/>
        <a:ea typeface="微软雅黑"/>
        <a:cs typeface=""/>
      </a:minorFont>
    </a:fontScheme>
    <a:fmtScheme name="Firm Format 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Temp">
      <a:majorFont>
        <a:latin typeface="微软雅黑"/>
        <a:ea typeface="微软雅黑"/>
        <a:cs typeface=""/>
      </a:majorFont>
      <a:minorFont>
        <a:latin typeface="微软雅黑"/>
        <a:ea typeface="微软雅黑"/>
        <a:cs typeface=""/>
      </a:minorFont>
    </a:fontScheme>
    <a:fmtScheme name="Firm Format 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2 图文版式">
  <a:themeElements>
    <a:clrScheme name="CSIG商务PPT配色">
      <a:dk1>
        <a:srgbClr val="000000"/>
      </a:dk1>
      <a:lt1>
        <a:srgbClr val="FFFFFF"/>
      </a:lt1>
      <a:dk2>
        <a:srgbClr val="0060FF"/>
      </a:dk2>
      <a:lt2>
        <a:srgbClr val="FFFFFF"/>
      </a:lt2>
      <a:accent1>
        <a:srgbClr val="0060F0"/>
      </a:accent1>
      <a:accent2>
        <a:srgbClr val="A736FF"/>
      </a:accent2>
      <a:accent3>
        <a:srgbClr val="03905C"/>
      </a:accent3>
      <a:accent4>
        <a:srgbClr val="EB8707"/>
      </a:accent4>
      <a:accent5>
        <a:srgbClr val="009FD1"/>
      </a:accent5>
      <a:accent6>
        <a:srgbClr val="647697"/>
      </a:accent6>
      <a:hlink>
        <a:srgbClr val="444444"/>
      </a:hlink>
      <a:folHlink>
        <a:srgbClr val="444444"/>
      </a:folHlink>
    </a:clrScheme>
    <a:fontScheme name="White">
      <a:majorFont>
        <a:latin typeface="腾讯体 W7"/>
        <a:ea typeface="腾讯体 W7"/>
        <a:cs typeface="腾讯体 W7"/>
      </a:majorFont>
      <a:minorFont>
        <a:latin typeface="腾讯体 W7"/>
        <a:ea typeface="腾讯体 W7"/>
        <a:cs typeface="腾讯体 W7"/>
      </a:minorFont>
    </a:fontScheme>
    <a:fmtScheme name="CSIG商务PPT配色">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 图文版式">
  <a:themeElements>
    <a:clrScheme name="CSIG商务PPT配色">
      <a:dk1>
        <a:srgbClr val="000000"/>
      </a:dk1>
      <a:lt1>
        <a:srgbClr val="FFFFFF"/>
      </a:lt1>
      <a:dk2>
        <a:srgbClr val="0060FF"/>
      </a:dk2>
      <a:lt2>
        <a:srgbClr val="FFFFFF"/>
      </a:lt2>
      <a:accent1>
        <a:srgbClr val="0060F0"/>
      </a:accent1>
      <a:accent2>
        <a:srgbClr val="A736FF"/>
      </a:accent2>
      <a:accent3>
        <a:srgbClr val="03905C"/>
      </a:accent3>
      <a:accent4>
        <a:srgbClr val="EB8707"/>
      </a:accent4>
      <a:accent5>
        <a:srgbClr val="009FD1"/>
      </a:accent5>
      <a:accent6>
        <a:srgbClr val="647697"/>
      </a:accent6>
      <a:hlink>
        <a:srgbClr val="444444"/>
      </a:hlink>
      <a:folHlink>
        <a:srgbClr val="444444"/>
      </a:folHlink>
    </a:clrScheme>
    <a:fontScheme name="White">
      <a:majorFont>
        <a:latin typeface="微软雅黑"/>
        <a:ea typeface="微软雅黑"/>
        <a:cs typeface="微软雅黑"/>
      </a:majorFont>
      <a:minorFont>
        <a:latin typeface="微软雅黑"/>
        <a:ea typeface="微软雅黑"/>
        <a:cs typeface="微软雅黑"/>
      </a:minorFont>
    </a:fontScheme>
    <a:fmtScheme name="CSIG商务PPT配色">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863</Words>
  <Application>Microsoft Office PowerPoint</Application>
  <DocSecurity>0</DocSecurity>
  <PresentationFormat>自定义</PresentationFormat>
  <Paragraphs>404</Paragraphs>
  <Slides>13</Slides>
  <Notes>13</Notes>
  <HiddenSlides>0</HiddenSlides>
  <MMClips>0</MMClips>
  <ScaleCrop>false</ScaleCrop>
  <HeadingPairs>
    <vt:vector size="6" baseType="variant">
      <vt:variant>
        <vt:lpstr>已用的字体</vt:lpstr>
      </vt:variant>
      <vt:variant>
        <vt:i4>18</vt:i4>
      </vt:variant>
      <vt:variant>
        <vt:lpstr>主题</vt:lpstr>
      </vt:variant>
      <vt:variant>
        <vt:i4>4</vt:i4>
      </vt:variant>
      <vt:variant>
        <vt:lpstr>幻灯片标题</vt:lpstr>
      </vt:variant>
      <vt:variant>
        <vt:i4>13</vt:i4>
      </vt:variant>
    </vt:vector>
  </HeadingPairs>
  <TitlesOfParts>
    <vt:vector size="35" baseType="lpstr">
      <vt:lpstr>FZLanTingHei-R-GBK</vt:lpstr>
      <vt:lpstr>Helvetica Neue Light</vt:lpstr>
      <vt:lpstr>Helvetica Neue Medium</vt:lpstr>
      <vt:lpstr>Montserrat Bold</vt:lpstr>
      <vt:lpstr>PingFang SC Regular</vt:lpstr>
      <vt:lpstr>TencentSans</vt:lpstr>
      <vt:lpstr>TencentSans W3</vt:lpstr>
      <vt:lpstr>TencentSans W7</vt:lpstr>
      <vt:lpstr>TencentSansW3</vt:lpstr>
      <vt:lpstr>TencentSansW7</vt:lpstr>
      <vt:lpstr>Times Roman</vt:lpstr>
      <vt:lpstr>楷体</vt:lpstr>
      <vt:lpstr>腾讯体 W7</vt:lpstr>
      <vt:lpstr>微软雅黑</vt:lpstr>
      <vt:lpstr>微软雅黑</vt:lpstr>
      <vt:lpstr>Arial</vt:lpstr>
      <vt:lpstr>Calibri</vt:lpstr>
      <vt:lpstr>Times New Roman</vt:lpstr>
      <vt:lpstr>2 图文版式</vt:lpstr>
      <vt:lpstr>5_Blank</vt:lpstr>
      <vt:lpstr>4_Blank</vt:lpstr>
      <vt:lpstr>1_2 图文版式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liu tony</cp:lastModifiedBy>
  <cp:revision>1</cp:revision>
  <cp:lastPrinted>2026-08-24T05:28:57Z</cp:lastPrinted>
  <dcterms:created xsi:type="dcterms:W3CDTF">2026-08-23T16:29:50Z</dcterms:created>
  <dcterms:modified xsi:type="dcterms:W3CDTF">2026-08-24T05:31:02Z</dcterms:modified>
</cp:coreProperties>
</file>